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0" r:id="rId4"/>
    <p:sldId id="258" r:id="rId5"/>
    <p:sldId id="259" r:id="rId6"/>
    <p:sldId id="261" r:id="rId7"/>
    <p:sldId id="267" r:id="rId8"/>
    <p:sldId id="262" r:id="rId9"/>
    <p:sldId id="263" r:id="rId10"/>
    <p:sldId id="270" r:id="rId11"/>
    <p:sldId id="265" r:id="rId12"/>
    <p:sldId id="266" r:id="rId13"/>
    <p:sldId id="269" r:id="rId14"/>
    <p:sldId id="272" r:id="rId15"/>
    <p:sldId id="271" r:id="rId16"/>
    <p:sldId id="264"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72" d="100"/>
          <a:sy n="72" d="100"/>
        </p:scale>
        <p:origin x="-636"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ru-RU"/>
              <a:t>Образец заголовка</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15A7E8B4-DE79-4F7A-9EA2-C2A99D0CD5A5}" type="datetimeFigureOut">
              <a:rPr lang="uk-UA" smtClean="0"/>
              <a:t>30.01.2022</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43113E42-3938-4220-994E-F4FCD434D6CA}" type="slidenum">
              <a:rPr lang="uk-UA" smtClean="0"/>
              <a:t>‹#›</a:t>
            </a:fld>
            <a:endParaRPr lang="uk-UA"/>
          </a:p>
        </p:txBody>
      </p:sp>
    </p:spTree>
    <p:extLst>
      <p:ext uri="{BB962C8B-B14F-4D97-AF65-F5344CB8AC3E}">
        <p14:creationId xmlns:p14="http://schemas.microsoft.com/office/powerpoint/2010/main" val="27717848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15A7E8B4-DE79-4F7A-9EA2-C2A99D0CD5A5}" type="datetimeFigureOut">
              <a:rPr lang="uk-UA" smtClean="0"/>
              <a:t>30.01.2022</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43113E42-3938-4220-994E-F4FCD434D6CA}" type="slidenum">
              <a:rPr lang="uk-UA" smtClean="0"/>
              <a:t>‹#›</a:t>
            </a:fld>
            <a:endParaRPr lang="uk-UA"/>
          </a:p>
        </p:txBody>
      </p:sp>
    </p:spTree>
    <p:extLst>
      <p:ext uri="{BB962C8B-B14F-4D97-AF65-F5344CB8AC3E}">
        <p14:creationId xmlns:p14="http://schemas.microsoft.com/office/powerpoint/2010/main" val="700563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ru-RU"/>
              <a:t>Образец заголовка</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15A7E8B4-DE79-4F7A-9EA2-C2A99D0CD5A5}" type="datetimeFigureOut">
              <a:rPr lang="uk-UA" smtClean="0"/>
              <a:t>30.01.2022</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43113E42-3938-4220-994E-F4FCD434D6CA}" type="slidenum">
              <a:rPr lang="uk-UA" smtClean="0"/>
              <a:t>‹#›</a:t>
            </a:fld>
            <a:endParaRPr lang="uk-UA"/>
          </a:p>
        </p:txBody>
      </p:sp>
    </p:spTree>
    <p:extLst>
      <p:ext uri="{BB962C8B-B14F-4D97-AF65-F5344CB8AC3E}">
        <p14:creationId xmlns:p14="http://schemas.microsoft.com/office/powerpoint/2010/main" val="21070692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ru-RU"/>
              <a:t>Образец заголовка</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15A7E8B4-DE79-4F7A-9EA2-C2A99D0CD5A5}" type="datetimeFigureOut">
              <a:rPr lang="uk-UA" smtClean="0"/>
              <a:t>30.01.2022</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43113E42-3938-4220-994E-F4FCD434D6CA}" type="slidenum">
              <a:rPr lang="uk-UA" smtClean="0"/>
              <a:t>‹#›</a:t>
            </a:fld>
            <a:endParaRPr lang="uk-UA"/>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2505902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ru-RU"/>
              <a:t>Образец заголовка</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15A7E8B4-DE79-4F7A-9EA2-C2A99D0CD5A5}" type="datetimeFigureOut">
              <a:rPr lang="uk-UA" smtClean="0"/>
              <a:t>30.01.2022</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43113E42-3938-4220-994E-F4FCD434D6CA}" type="slidenum">
              <a:rPr lang="uk-UA" smtClean="0"/>
              <a:t>‹#›</a:t>
            </a:fld>
            <a:endParaRPr lang="uk-UA"/>
          </a:p>
        </p:txBody>
      </p:sp>
    </p:spTree>
    <p:extLst>
      <p:ext uri="{BB962C8B-B14F-4D97-AF65-F5344CB8AC3E}">
        <p14:creationId xmlns:p14="http://schemas.microsoft.com/office/powerpoint/2010/main" val="4661550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ru-RU"/>
              <a:t>Образец заголовка</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3" name="Date Placeholder 2"/>
          <p:cNvSpPr>
            <a:spLocks noGrp="1"/>
          </p:cNvSpPr>
          <p:nvPr>
            <p:ph type="dt" sz="half" idx="10"/>
          </p:nvPr>
        </p:nvSpPr>
        <p:spPr/>
        <p:txBody>
          <a:bodyPr/>
          <a:lstStyle/>
          <a:p>
            <a:fld id="{15A7E8B4-DE79-4F7A-9EA2-C2A99D0CD5A5}" type="datetimeFigureOut">
              <a:rPr lang="uk-UA" smtClean="0"/>
              <a:t>30.01.2022</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43113E42-3938-4220-994E-F4FCD434D6CA}" type="slidenum">
              <a:rPr lang="uk-UA" smtClean="0"/>
              <a:t>‹#›</a:t>
            </a:fld>
            <a:endParaRPr lang="uk-UA"/>
          </a:p>
        </p:txBody>
      </p:sp>
    </p:spTree>
    <p:extLst>
      <p:ext uri="{BB962C8B-B14F-4D97-AF65-F5344CB8AC3E}">
        <p14:creationId xmlns:p14="http://schemas.microsoft.com/office/powerpoint/2010/main" val="36460242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ru-RU"/>
              <a:t>Образец заголовка</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3" name="Date Placeholder 2"/>
          <p:cNvSpPr>
            <a:spLocks noGrp="1"/>
          </p:cNvSpPr>
          <p:nvPr>
            <p:ph type="dt" sz="half" idx="10"/>
          </p:nvPr>
        </p:nvSpPr>
        <p:spPr/>
        <p:txBody>
          <a:bodyPr/>
          <a:lstStyle/>
          <a:p>
            <a:fld id="{15A7E8B4-DE79-4F7A-9EA2-C2A99D0CD5A5}" type="datetimeFigureOut">
              <a:rPr lang="uk-UA" smtClean="0"/>
              <a:t>30.01.2022</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43113E42-3938-4220-994E-F4FCD434D6CA}" type="slidenum">
              <a:rPr lang="uk-UA" smtClean="0"/>
              <a:t>‹#›</a:t>
            </a:fld>
            <a:endParaRPr lang="uk-UA"/>
          </a:p>
        </p:txBody>
      </p:sp>
    </p:spTree>
    <p:extLst>
      <p:ext uri="{BB962C8B-B14F-4D97-AF65-F5344CB8AC3E}">
        <p14:creationId xmlns:p14="http://schemas.microsoft.com/office/powerpoint/2010/main" val="33996328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a:t>Образец заголовка</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15A7E8B4-DE79-4F7A-9EA2-C2A99D0CD5A5}" type="datetimeFigureOut">
              <a:rPr lang="uk-UA" smtClean="0"/>
              <a:t>30.01.2022</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43113E42-3938-4220-994E-F4FCD434D6CA}" type="slidenum">
              <a:rPr lang="uk-UA" smtClean="0"/>
              <a:t>‹#›</a:t>
            </a:fld>
            <a:endParaRPr lang="uk-UA"/>
          </a:p>
        </p:txBody>
      </p:sp>
    </p:spTree>
    <p:extLst>
      <p:ext uri="{BB962C8B-B14F-4D97-AF65-F5344CB8AC3E}">
        <p14:creationId xmlns:p14="http://schemas.microsoft.com/office/powerpoint/2010/main" val="19428442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ru-RU"/>
              <a:t>Образец заголовка</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15A7E8B4-DE79-4F7A-9EA2-C2A99D0CD5A5}" type="datetimeFigureOut">
              <a:rPr lang="uk-UA" smtClean="0"/>
              <a:t>30.01.2022</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43113E42-3938-4220-994E-F4FCD434D6CA}" type="slidenum">
              <a:rPr lang="uk-UA" smtClean="0"/>
              <a:t>‹#›</a:t>
            </a:fld>
            <a:endParaRPr lang="uk-UA"/>
          </a:p>
        </p:txBody>
      </p:sp>
    </p:spTree>
    <p:extLst>
      <p:ext uri="{BB962C8B-B14F-4D97-AF65-F5344CB8AC3E}">
        <p14:creationId xmlns:p14="http://schemas.microsoft.com/office/powerpoint/2010/main" val="3413875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a:t>Образец заголовка</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15A7E8B4-DE79-4F7A-9EA2-C2A99D0CD5A5}" type="datetimeFigureOut">
              <a:rPr lang="uk-UA" smtClean="0"/>
              <a:t>30.01.2022</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43113E42-3938-4220-994E-F4FCD434D6CA}" type="slidenum">
              <a:rPr lang="uk-UA" smtClean="0"/>
              <a:t>‹#›</a:t>
            </a:fld>
            <a:endParaRPr lang="uk-UA"/>
          </a:p>
        </p:txBody>
      </p:sp>
    </p:spTree>
    <p:extLst>
      <p:ext uri="{BB962C8B-B14F-4D97-AF65-F5344CB8AC3E}">
        <p14:creationId xmlns:p14="http://schemas.microsoft.com/office/powerpoint/2010/main" val="8553627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ru-RU"/>
              <a:t>Образец заголовка</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15A7E8B4-DE79-4F7A-9EA2-C2A99D0CD5A5}" type="datetimeFigureOut">
              <a:rPr lang="uk-UA" smtClean="0"/>
              <a:t>30.01.2022</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43113E42-3938-4220-994E-F4FCD434D6CA}" type="slidenum">
              <a:rPr lang="uk-UA" smtClean="0"/>
              <a:t>‹#›</a:t>
            </a:fld>
            <a:endParaRPr lang="uk-UA"/>
          </a:p>
        </p:txBody>
      </p:sp>
    </p:spTree>
    <p:extLst>
      <p:ext uri="{BB962C8B-B14F-4D97-AF65-F5344CB8AC3E}">
        <p14:creationId xmlns:p14="http://schemas.microsoft.com/office/powerpoint/2010/main" val="4252987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ru-RU"/>
              <a:t>Образец заголовка</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15A7E8B4-DE79-4F7A-9EA2-C2A99D0CD5A5}" type="datetimeFigureOut">
              <a:rPr lang="uk-UA" smtClean="0"/>
              <a:t>30.01.2022</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43113E42-3938-4220-994E-F4FCD434D6CA}" type="slidenum">
              <a:rPr lang="uk-UA" smtClean="0"/>
              <a:t>‹#›</a:t>
            </a:fld>
            <a:endParaRPr lang="uk-UA"/>
          </a:p>
        </p:txBody>
      </p:sp>
    </p:spTree>
    <p:extLst>
      <p:ext uri="{BB962C8B-B14F-4D97-AF65-F5344CB8AC3E}">
        <p14:creationId xmlns:p14="http://schemas.microsoft.com/office/powerpoint/2010/main" val="26555995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ru-RU"/>
              <a:t>Образец заголовка</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2" name="Content Placeholder 3"/>
          <p:cNvSpPr>
            <a:spLocks noGrp="1"/>
          </p:cNvSpPr>
          <p:nvPr>
            <p:ph sz="quarter" idx="13"/>
          </p:nvPr>
        </p:nvSpPr>
        <p:spPr>
          <a:xfrm>
            <a:off x="913774" y="3051012"/>
            <a:ext cx="5106027" cy="274018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3" name="Content Placeholder 5"/>
          <p:cNvSpPr>
            <a:spLocks noGrp="1"/>
          </p:cNvSpPr>
          <p:nvPr>
            <p:ph sz="quarter" idx="14"/>
          </p:nvPr>
        </p:nvSpPr>
        <p:spPr>
          <a:xfrm>
            <a:off x="6172200" y="3051012"/>
            <a:ext cx="5105401" cy="274018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15A7E8B4-DE79-4F7A-9EA2-C2A99D0CD5A5}" type="datetimeFigureOut">
              <a:rPr lang="uk-UA" smtClean="0"/>
              <a:t>30.01.2022</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43113E42-3938-4220-994E-F4FCD434D6CA}" type="slidenum">
              <a:rPr lang="uk-UA" smtClean="0"/>
              <a:t>‹#›</a:t>
            </a:fld>
            <a:endParaRPr lang="uk-UA"/>
          </a:p>
        </p:txBody>
      </p:sp>
    </p:spTree>
    <p:extLst>
      <p:ext uri="{BB962C8B-B14F-4D97-AF65-F5344CB8AC3E}">
        <p14:creationId xmlns:p14="http://schemas.microsoft.com/office/powerpoint/2010/main" val="3357252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15A7E8B4-DE79-4F7A-9EA2-C2A99D0CD5A5}" type="datetimeFigureOut">
              <a:rPr lang="uk-UA" smtClean="0"/>
              <a:t>30.01.2022</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43113E42-3938-4220-994E-F4FCD434D6CA}" type="slidenum">
              <a:rPr lang="uk-UA" smtClean="0"/>
              <a:t>‹#›</a:t>
            </a:fld>
            <a:endParaRPr lang="uk-UA"/>
          </a:p>
        </p:txBody>
      </p:sp>
    </p:spTree>
    <p:extLst>
      <p:ext uri="{BB962C8B-B14F-4D97-AF65-F5344CB8AC3E}">
        <p14:creationId xmlns:p14="http://schemas.microsoft.com/office/powerpoint/2010/main" val="15249699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15A7E8B4-DE79-4F7A-9EA2-C2A99D0CD5A5}" type="datetimeFigureOut">
              <a:rPr lang="uk-UA" smtClean="0"/>
              <a:t>30.01.2022</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43113E42-3938-4220-994E-F4FCD434D6CA}" type="slidenum">
              <a:rPr lang="uk-UA" smtClean="0"/>
              <a:t>‹#›</a:t>
            </a:fld>
            <a:endParaRPr lang="uk-UA"/>
          </a:p>
        </p:txBody>
      </p:sp>
    </p:spTree>
    <p:extLst>
      <p:ext uri="{BB962C8B-B14F-4D97-AF65-F5344CB8AC3E}">
        <p14:creationId xmlns:p14="http://schemas.microsoft.com/office/powerpoint/2010/main" val="30506121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ru-RU"/>
              <a:t>Образец заголовка</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15A7E8B4-DE79-4F7A-9EA2-C2A99D0CD5A5}" type="datetimeFigureOut">
              <a:rPr lang="uk-UA" smtClean="0"/>
              <a:t>30.01.2022</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43113E42-3938-4220-994E-F4FCD434D6CA}" type="slidenum">
              <a:rPr lang="uk-UA" smtClean="0"/>
              <a:t>‹#›</a:t>
            </a:fld>
            <a:endParaRPr lang="uk-UA"/>
          </a:p>
        </p:txBody>
      </p:sp>
    </p:spTree>
    <p:extLst>
      <p:ext uri="{BB962C8B-B14F-4D97-AF65-F5344CB8AC3E}">
        <p14:creationId xmlns:p14="http://schemas.microsoft.com/office/powerpoint/2010/main" val="1975216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15A7E8B4-DE79-4F7A-9EA2-C2A99D0CD5A5}" type="datetimeFigureOut">
              <a:rPr lang="uk-UA" smtClean="0"/>
              <a:t>30.01.2022</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43113E42-3938-4220-994E-F4FCD434D6CA}" type="slidenum">
              <a:rPr lang="uk-UA" smtClean="0"/>
              <a:t>‹#›</a:t>
            </a:fld>
            <a:endParaRPr lang="uk-UA"/>
          </a:p>
        </p:txBody>
      </p:sp>
    </p:spTree>
    <p:extLst>
      <p:ext uri="{BB962C8B-B14F-4D97-AF65-F5344CB8AC3E}">
        <p14:creationId xmlns:p14="http://schemas.microsoft.com/office/powerpoint/2010/main" val="7370733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15A7E8B4-DE79-4F7A-9EA2-C2A99D0CD5A5}" type="datetimeFigureOut">
              <a:rPr lang="uk-UA" smtClean="0"/>
              <a:t>30.01.2022</a:t>
            </a:fld>
            <a:endParaRPr lang="uk-UA"/>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uk-UA"/>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43113E42-3938-4220-994E-F4FCD434D6CA}" type="slidenum">
              <a:rPr lang="uk-UA" smtClean="0"/>
              <a:t>‹#›</a:t>
            </a:fld>
            <a:endParaRPr lang="uk-UA"/>
          </a:p>
        </p:txBody>
      </p:sp>
    </p:spTree>
    <p:extLst>
      <p:ext uri="{BB962C8B-B14F-4D97-AF65-F5344CB8AC3E}">
        <p14:creationId xmlns:p14="http://schemas.microsoft.com/office/powerpoint/2010/main" val="37541423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1122363"/>
            <a:ext cx="12192000" cy="2387600"/>
          </a:xfrm>
        </p:spPr>
        <p:txBody>
          <a:bodyPr>
            <a:normAutofit/>
          </a:bodyPr>
          <a:lstStyle/>
          <a:p>
            <a:pPr fontAlgn="ctr"/>
            <a:r>
              <a:rPr lang="uk-UA"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Самовиховання характеру.</a:t>
            </a:r>
            <a:br>
              <a:rPr lang="uk-UA"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uk-UA"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Чинники, від яких залежить характер людини.</a:t>
            </a:r>
          </a:p>
        </p:txBody>
      </p:sp>
      <p:pic>
        <p:nvPicPr>
          <p:cNvPr id="4" name="Рисунок 3"/>
          <p:cNvPicPr>
            <a:picLocks noChangeAspect="1"/>
          </p:cNvPicPr>
          <p:nvPr/>
        </p:nvPicPr>
        <p:blipFill rotWithShape="1">
          <a:blip r:embed="rId2"/>
          <a:srcRect l="29104" t="32761" r="30821" b="51836"/>
          <a:stretch/>
        </p:blipFill>
        <p:spPr>
          <a:xfrm>
            <a:off x="647154" y="3892099"/>
            <a:ext cx="10897691" cy="2617883"/>
          </a:xfrm>
          <a:prstGeom prst="rect">
            <a:avLst/>
          </a:prstGeom>
        </p:spPr>
      </p:pic>
    </p:spTree>
    <p:extLst>
      <p:ext uri="{BB962C8B-B14F-4D97-AF65-F5344CB8AC3E}">
        <p14:creationId xmlns:p14="http://schemas.microsoft.com/office/powerpoint/2010/main" val="1802685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sz="quarter" idx="13"/>
          </p:nvPr>
        </p:nvPicPr>
        <p:blipFill rotWithShape="1">
          <a:blip r:embed="rId2"/>
          <a:srcRect l="29657" t="25734" r="30985" b="27633"/>
          <a:stretch/>
        </p:blipFill>
        <p:spPr>
          <a:xfrm>
            <a:off x="1296536" y="-36366"/>
            <a:ext cx="9310339" cy="6894365"/>
          </a:xfrm>
          <a:prstGeom prst="rect">
            <a:avLst/>
          </a:prstGeom>
        </p:spPr>
      </p:pic>
    </p:spTree>
    <p:extLst>
      <p:ext uri="{BB962C8B-B14F-4D97-AF65-F5344CB8AC3E}">
        <p14:creationId xmlns:p14="http://schemas.microsoft.com/office/powerpoint/2010/main" val="5650481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75" y="1"/>
            <a:ext cx="10364451" cy="731519"/>
          </a:xfrm>
        </p:spPr>
        <p:txBody>
          <a:bodyPr>
            <a:normAutofit/>
          </a:bodyPr>
          <a:lstStyle/>
          <a:p>
            <a:r>
              <a:rPr lang="uk-UA"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Життєві навички</a:t>
            </a:r>
          </a:p>
        </p:txBody>
      </p:sp>
      <p:sp>
        <p:nvSpPr>
          <p:cNvPr id="3" name="Объект 2"/>
          <p:cNvSpPr>
            <a:spLocks noGrp="1"/>
          </p:cNvSpPr>
          <p:nvPr>
            <p:ph sz="quarter" idx="13"/>
          </p:nvPr>
        </p:nvSpPr>
        <p:spPr>
          <a:xfrm>
            <a:off x="117566" y="731519"/>
            <a:ext cx="12074434" cy="6453051"/>
          </a:xfrm>
        </p:spPr>
        <p:txBody>
          <a:bodyPr>
            <a:normAutofit fontScale="92500" lnSpcReduction="10000"/>
          </a:bodyPr>
          <a:lstStyle/>
          <a:p>
            <a:r>
              <a:rPr lang="uk-UA" dirty="0"/>
              <a:t>1</a:t>
            </a:r>
            <a:r>
              <a:rPr lang="uk-UA"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uk-UA"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Самоусвідомлення й самооцінка</a:t>
            </a:r>
            <a:r>
              <a:rPr lang="uk-UA"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 ­позитивне­ ставлення ­до­ себе ­й ­інших людей,­ до життєвих ­перспектив;­ уміння ­реально­ оцінювати­ свої­ здібності­ та можливості;­ адекватна самооцінка;­ уміння ­адекватно ­сприймати ­оцінки­ інших людей. </a:t>
            </a:r>
          </a:p>
          <a:p>
            <a:r>
              <a:rPr lang="uk-UA"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2.­ </a:t>
            </a:r>
            <a:r>
              <a:rPr lang="uk-UA"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Навички самоконтролю­ </a:t>
            </a:r>
            <a:r>
              <a:rPr lang="uk-UA"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­уміння ­правильно ­висловлювати ­свої­ почуття; уміння контролювати­ прояви ­гніву;­ уміння ­долати ­тривогу;­ уміння­ переживати невдачі. </a:t>
            </a:r>
          </a:p>
          <a:p>
            <a:r>
              <a:rPr lang="uk-UA"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3. ­</a:t>
            </a:r>
            <a:r>
              <a:rPr lang="uk-UA"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Мотивація успіху та тренування волі</a:t>
            </a:r>
            <a:r>
              <a:rPr lang="uk-UA"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 уміння ­зосереджуватися­ на ­досягненні мети;­ розвиток­ наполегливості­ та­ працьовитості;­ установка­ на­ успіх ­і ­віра в ­себе. </a:t>
            </a:r>
          </a:p>
          <a:p>
            <a:r>
              <a:rPr lang="uk-UA"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4. ­</a:t>
            </a:r>
            <a:r>
              <a:rPr lang="uk-UA"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Аналіз проблем і прийняття рішень </a:t>
            </a:r>
            <a:r>
              <a:rPr lang="uk-UA"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уміння­ визначати­ суть ­проблеми та причини­ її­ виникнення;­ здатність­ сформулювати­ декілька­ варіантів вирішення проб­леми;­ уміння­ передбачити­ наслідки­ кожного­ з ­варіантів­ для­ себе ­й інших людей. </a:t>
            </a:r>
          </a:p>
          <a:p>
            <a:r>
              <a:rPr lang="uk-UA"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5.­ </a:t>
            </a:r>
            <a:r>
              <a:rPr lang="uk-UA"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Визначення життєвих цілей і програм</a:t>
            </a:r>
            <a:r>
              <a:rPr lang="uk-UA"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—­уміння­ визначати ­життєві­ цілі,  керуючись ­своїми­ потребами,­ нахилами,­ здібностями;­ уміння ­визначати пріоритети­ й раціонально ­використовувати ­час;­ уміння­ планувати­ свою діяльність.</a:t>
            </a:r>
          </a:p>
        </p:txBody>
      </p:sp>
    </p:spTree>
    <p:extLst>
      <p:ext uri="{BB962C8B-B14F-4D97-AF65-F5344CB8AC3E}">
        <p14:creationId xmlns:p14="http://schemas.microsoft.com/office/powerpoint/2010/main" val="9230156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
            <a:ext cx="12191999" cy="2214694"/>
          </a:xfrm>
        </p:spPr>
        <p:txBody>
          <a:bodyPr>
            <a:normAutofit/>
          </a:bodyPr>
          <a:lstStyle/>
          <a:p>
            <a:r>
              <a:rPr lang="uk-UA"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Темперамент — </a:t>
            </a:r>
            <a:r>
              <a:rPr lang="uk-UA"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це індивідуальні особливості людини, що визначають динаміку перебігу її психічних процесів і поведінки</a:t>
            </a:r>
          </a:p>
        </p:txBody>
      </p:sp>
      <p:sp>
        <p:nvSpPr>
          <p:cNvPr id="3" name="Объект 2"/>
          <p:cNvSpPr>
            <a:spLocks noGrp="1"/>
          </p:cNvSpPr>
          <p:nvPr>
            <p:ph sz="quarter" idx="13"/>
          </p:nvPr>
        </p:nvSpPr>
        <p:spPr>
          <a:xfrm>
            <a:off x="1672046" y="2677886"/>
            <a:ext cx="10384970" cy="4088674"/>
          </a:xfrm>
        </p:spPr>
        <p:txBody>
          <a:bodyPr>
            <a:normAutofit/>
          </a:bodyPr>
          <a:lstStyle/>
          <a:p>
            <a:r>
              <a:rPr lang="uk-UA" sz="28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Сангвінік­ </a:t>
            </a:r>
            <a:r>
              <a:rPr lang="uk-UA"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розум керує почуттями.</a:t>
            </a:r>
          </a:p>
          <a:p>
            <a:r>
              <a:rPr lang="uk-UA" sz="28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Холерик</a:t>
            </a:r>
            <a:r>
              <a:rPr lang="uk-UA"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 емоції керують розумом.</a:t>
            </a:r>
          </a:p>
          <a:p>
            <a:r>
              <a:rPr lang="uk-UA" sz="28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Флегматик</a:t>
            </a:r>
            <a:r>
              <a:rPr lang="uk-UA"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 розуму не вистачає почуттів.</a:t>
            </a:r>
          </a:p>
          <a:p>
            <a:r>
              <a:rPr lang="uk-UA" sz="28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Меланхолік</a:t>
            </a:r>
            <a:r>
              <a:rPr lang="uk-UA"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 почуттям не вистачає розуму.</a:t>
            </a:r>
          </a:p>
        </p:txBody>
      </p:sp>
    </p:spTree>
    <p:extLst>
      <p:ext uri="{BB962C8B-B14F-4D97-AF65-F5344CB8AC3E}">
        <p14:creationId xmlns:p14="http://schemas.microsoft.com/office/powerpoint/2010/main" val="37203562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0" y="0"/>
            <a:ext cx="12192000" cy="6858000"/>
          </a:xfrm>
        </p:spPr>
        <p:txBody>
          <a:bodyPr>
            <a:normAutofit lnSpcReduction="10000"/>
          </a:bodyPr>
          <a:lstStyle/>
          <a:p>
            <a:r>
              <a:rPr lang="ru-RU" sz="16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Сангвінік</a:t>
            </a:r>
            <a:r>
              <a:rPr lang="ru-RU" sz="1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 життєрадісний, активний, емоційно врівноважений, кмітливий, допитливий, комунікабельний. У людей сангвінічного темпераменту почуття звичайно яскраво виражені зовнішньо: жвава міміка, різка жестикуляція, швидкі рухи, мова, непосидючість, жвавість. </a:t>
            </a:r>
          </a:p>
          <a:p>
            <a:endParaRPr lang="ru-RU" sz="1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ru-RU" sz="16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Холерик</a:t>
            </a:r>
            <a:r>
              <a:rPr lang="ru-RU" sz="1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 життєрадісний, надзвичайно рухливий, активний, допитливий, непосидючий, імпульсивний, бурхливо реагує на зауваження, емоційно нестабільний, прагне постійно змінювати вид діяльності (не може довго виконувати одноманітні завдання, йому швидко набридають ігри), прагне до спілкування. Міміка дуже виразна, мова кваплива. Йому притаманні різні жести, нестримані рухи. Почуття дуже сильні, яскраво проявляються, настрій різко змінюється. У процесі роботи швидко виснажується, і тоді настає різкий спад діяльності. </a:t>
            </a:r>
          </a:p>
          <a:p>
            <a:endParaRPr lang="ru-RU" sz="1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ru-RU" sz="16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Флегматик </a:t>
            </a:r>
            <a:r>
              <a:rPr lang="ru-RU" sz="1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спокійний, емоційно врівноважений, працьовитий, мовчазний, довго засвоює щось нове, але й довго утримує це в пам’яті, неактивний, усе прагне осмислити, а лише потім діяти. Почуття флегматика зовні виражаються слабо. </a:t>
            </a:r>
          </a:p>
          <a:p>
            <a:endParaRPr lang="ru-RU" sz="1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ru-RU" sz="16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Меланхолік </a:t>
            </a:r>
            <a:r>
              <a:rPr lang="ru-RU" sz="1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надзвичайно емоційний, чутливий, швидко втомлюється, тонко реагує на зауваження, любить бути наодинці із собою. Меланхоліки легко вразливі, тяжко переносять образи, прикрощі, хоча зовні всі ці переживання виражаються слабо. Люди меланхолійного темпераменту схильні до замкнутості й самотності, уникають спілкування з малознайомими людьми, часто ніяковіють у незнайомій обстановці. Проте у звичному та спокійному середовищі люди з таким темпераментом почуваються спокійно й працюють дуже продуктивно. </a:t>
            </a:r>
            <a:endParaRPr lang="uk-UA" sz="1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961053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Місце для вмісту 4">
            <a:extLst>
              <a:ext uri="{FF2B5EF4-FFF2-40B4-BE49-F238E27FC236}">
                <a16:creationId xmlns:a16="http://schemas.microsoft.com/office/drawing/2014/main" xmlns="" id="{A9822CE3-A68E-44FC-AC06-9FAE741E3716}"/>
              </a:ext>
            </a:extLst>
          </p:cNvPr>
          <p:cNvPicPr>
            <a:picLocks noGrp="1" noChangeAspect="1"/>
          </p:cNvPicPr>
          <p:nvPr>
            <p:ph sz="quarter" idx="13"/>
          </p:nvPr>
        </p:nvPicPr>
        <p:blipFill rotWithShape="1">
          <a:blip r:embed="rId2"/>
          <a:srcRect l="24978" t="23197" r="32984" b="15064"/>
          <a:stretch/>
        </p:blipFill>
        <p:spPr>
          <a:xfrm>
            <a:off x="2067949" y="-18783"/>
            <a:ext cx="8595361" cy="6895565"/>
          </a:xfrm>
        </p:spPr>
      </p:pic>
    </p:spTree>
    <p:extLst>
      <p:ext uri="{BB962C8B-B14F-4D97-AF65-F5344CB8AC3E}">
        <p14:creationId xmlns:p14="http://schemas.microsoft.com/office/powerpoint/2010/main" val="20988116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sz="quarter" idx="13"/>
          </p:nvPr>
        </p:nvPicPr>
        <p:blipFill rotWithShape="1">
          <a:blip r:embed="rId2"/>
          <a:srcRect l="29678" t="18157" r="32962" b="51991"/>
          <a:stretch/>
        </p:blipFill>
        <p:spPr>
          <a:xfrm>
            <a:off x="-164707" y="436728"/>
            <a:ext cx="12356707" cy="6170809"/>
          </a:xfrm>
          <a:prstGeom prst="rect">
            <a:avLst/>
          </a:prstGeom>
        </p:spPr>
      </p:pic>
    </p:spTree>
    <p:extLst>
      <p:ext uri="{BB962C8B-B14F-4D97-AF65-F5344CB8AC3E}">
        <p14:creationId xmlns:p14="http://schemas.microsoft.com/office/powerpoint/2010/main" val="18870338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 y="1"/>
            <a:ext cx="12192000" cy="1031965"/>
          </a:xfrm>
        </p:spPr>
        <p:txBody>
          <a:bodyPr>
            <a:normAutofit/>
          </a:bodyPr>
          <a:lstStyle/>
          <a:p>
            <a:r>
              <a:rPr lang="uk-UA"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Самооцінка характеру. Проект самовиховання </a:t>
            </a:r>
          </a:p>
        </p:txBody>
      </p:sp>
      <p:pic>
        <p:nvPicPr>
          <p:cNvPr id="4" name="Объект 3"/>
          <p:cNvPicPr>
            <a:picLocks noGrp="1" noChangeAspect="1"/>
          </p:cNvPicPr>
          <p:nvPr>
            <p:ph sz="quarter" idx="13"/>
          </p:nvPr>
        </p:nvPicPr>
        <p:blipFill rotWithShape="1">
          <a:blip r:embed="rId2"/>
          <a:srcRect l="30529" t="32732" r="28939" b="11571"/>
          <a:stretch/>
        </p:blipFill>
        <p:spPr>
          <a:xfrm>
            <a:off x="1968138" y="732597"/>
            <a:ext cx="8255726" cy="6125403"/>
          </a:xfrm>
          <a:prstGeom prst="rect">
            <a:avLst/>
          </a:prstGeom>
        </p:spPr>
      </p:pic>
    </p:spTree>
    <p:extLst>
      <p:ext uri="{BB962C8B-B14F-4D97-AF65-F5344CB8AC3E}">
        <p14:creationId xmlns:p14="http://schemas.microsoft.com/office/powerpoint/2010/main" val="13118169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75" y="1"/>
            <a:ext cx="10364451" cy="1005839"/>
          </a:xfrm>
        </p:spPr>
        <p:txBody>
          <a:bodyPr>
            <a:normAutofit/>
          </a:bodyPr>
          <a:lstStyle/>
          <a:p>
            <a:r>
              <a:rPr lang="uk-UA"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Поняття про характер</a:t>
            </a:r>
          </a:p>
        </p:txBody>
      </p:sp>
      <p:sp>
        <p:nvSpPr>
          <p:cNvPr id="3" name="Объект 2"/>
          <p:cNvSpPr>
            <a:spLocks noGrp="1"/>
          </p:cNvSpPr>
          <p:nvPr>
            <p:ph sz="quarter" idx="13"/>
          </p:nvPr>
        </p:nvSpPr>
        <p:spPr>
          <a:xfrm>
            <a:off x="117566" y="849086"/>
            <a:ext cx="12074434" cy="4942113"/>
          </a:xfrm>
        </p:spPr>
        <p:txBody>
          <a:bodyPr/>
          <a:lstStyle/>
          <a:p>
            <a:r>
              <a:rPr lang="uk-UA"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Слово «</a:t>
            </a:r>
            <a:r>
              <a:rPr lang="uk-UA"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характер</a:t>
            </a:r>
            <a:r>
              <a:rPr lang="uk-UA"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у перекладі з грецької означає «</a:t>
            </a:r>
            <a:r>
              <a:rPr lang="uk-UA"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прикмета</a:t>
            </a:r>
            <a:r>
              <a:rPr lang="uk-UA"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uk-UA"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риса</a:t>
            </a:r>
            <a:r>
              <a:rPr lang="uk-UA"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uk-UA"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знак</a:t>
            </a:r>
            <a:r>
              <a:rPr lang="uk-UA"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r>
              <a:rPr lang="uk-UA"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Риси характеру </a:t>
            </a:r>
            <a:r>
              <a:rPr lang="uk-UA"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це психічні властивості людини, що визначають її поведінку в типових обставинах. Існують різні класифікації рис характеру.</a:t>
            </a:r>
          </a:p>
        </p:txBody>
      </p:sp>
      <p:pic>
        <p:nvPicPr>
          <p:cNvPr id="4" name="Рисунок 3" descr="https://mozok.click/uploads/osn-zdr-9-taglina/osn-zdr-9-taglina-88.jpg"/>
          <p:cNvPicPr/>
          <p:nvPr/>
        </p:nvPicPr>
        <p:blipFill>
          <a:blip r:embed="rId2">
            <a:extLst>
              <a:ext uri="{28A0092B-C50C-407E-A947-70E740481C1C}">
                <a14:useLocalDpi xmlns:a14="http://schemas.microsoft.com/office/drawing/2010/main" val="0"/>
              </a:ext>
            </a:extLst>
          </a:blip>
          <a:srcRect/>
          <a:stretch>
            <a:fillRect/>
          </a:stretch>
        </p:blipFill>
        <p:spPr bwMode="auto">
          <a:xfrm>
            <a:off x="117566" y="2351314"/>
            <a:ext cx="11913325" cy="4315233"/>
          </a:xfrm>
          <a:prstGeom prst="rect">
            <a:avLst/>
          </a:prstGeom>
          <a:noFill/>
          <a:ln>
            <a:noFill/>
          </a:ln>
        </p:spPr>
      </p:pic>
    </p:spTree>
    <p:extLst>
      <p:ext uri="{BB962C8B-B14F-4D97-AF65-F5344CB8AC3E}">
        <p14:creationId xmlns:p14="http://schemas.microsoft.com/office/powerpoint/2010/main" val="33308633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descr="https://mozok.click/uploads/osnovy-zdorovia-9-gushina/osnovy-zdorovia-9-gushina-104.jpg"/>
          <p:cNvPicPr>
            <a:picLocks noGrp="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134984" y="483326"/>
            <a:ext cx="12057016" cy="5943600"/>
          </a:xfrm>
          <a:prstGeom prst="rect">
            <a:avLst/>
          </a:prstGeom>
          <a:noFill/>
          <a:ln>
            <a:noFill/>
          </a:ln>
        </p:spPr>
      </p:pic>
    </p:spTree>
    <p:extLst>
      <p:ext uri="{BB962C8B-B14F-4D97-AF65-F5344CB8AC3E}">
        <p14:creationId xmlns:p14="http://schemas.microsoft.com/office/powerpoint/2010/main" val="24729424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75" y="1"/>
            <a:ext cx="10364451" cy="888273"/>
          </a:xfrm>
        </p:spPr>
        <p:txBody>
          <a:bodyPr>
            <a:normAutofit/>
          </a:bodyPr>
          <a:lstStyle/>
          <a:p>
            <a:r>
              <a:rPr lang="uk-UA"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Риси характеру</a:t>
            </a:r>
          </a:p>
        </p:txBody>
      </p:sp>
      <p:pic>
        <p:nvPicPr>
          <p:cNvPr id="4" name="Объект 3"/>
          <p:cNvPicPr>
            <a:picLocks noGrp="1" noChangeAspect="1"/>
          </p:cNvPicPr>
          <p:nvPr>
            <p:ph sz="quarter" idx="13"/>
          </p:nvPr>
        </p:nvPicPr>
        <p:blipFill rotWithShape="1">
          <a:blip r:embed="rId2"/>
          <a:srcRect l="37681" t="28917" r="37761" b="32935"/>
          <a:stretch/>
        </p:blipFill>
        <p:spPr>
          <a:xfrm>
            <a:off x="2987040" y="821182"/>
            <a:ext cx="6217920" cy="6036818"/>
          </a:xfrm>
          <a:prstGeom prst="rect">
            <a:avLst/>
          </a:prstGeom>
        </p:spPr>
      </p:pic>
    </p:spTree>
    <p:extLst>
      <p:ext uri="{BB962C8B-B14F-4D97-AF65-F5344CB8AC3E}">
        <p14:creationId xmlns:p14="http://schemas.microsoft.com/office/powerpoint/2010/main" val="13815895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
            <a:ext cx="12191999" cy="770708"/>
          </a:xfrm>
        </p:spPr>
        <p:txBody>
          <a:bodyPr>
            <a:normAutofit/>
          </a:bodyPr>
          <a:lstStyle/>
          <a:p>
            <a:r>
              <a:rPr lang="uk-UA"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Риси характеру, які допоможуть досягти успіху у житті</a:t>
            </a:r>
          </a:p>
        </p:txBody>
      </p:sp>
      <p:pic>
        <p:nvPicPr>
          <p:cNvPr id="4" name="Объект 3"/>
          <p:cNvPicPr>
            <a:picLocks noGrp="1" noChangeAspect="1"/>
          </p:cNvPicPr>
          <p:nvPr>
            <p:ph sz="quarter" idx="13"/>
          </p:nvPr>
        </p:nvPicPr>
        <p:blipFill rotWithShape="1">
          <a:blip r:embed="rId2"/>
          <a:srcRect l="30120" t="24340" r="29892" b="19798"/>
          <a:stretch/>
        </p:blipFill>
        <p:spPr>
          <a:xfrm>
            <a:off x="2076995" y="564467"/>
            <a:ext cx="7968342" cy="6281634"/>
          </a:xfrm>
          <a:prstGeom prst="rect">
            <a:avLst/>
          </a:prstGeom>
        </p:spPr>
      </p:pic>
    </p:spTree>
    <p:extLst>
      <p:ext uri="{BB962C8B-B14F-4D97-AF65-F5344CB8AC3E}">
        <p14:creationId xmlns:p14="http://schemas.microsoft.com/office/powerpoint/2010/main" val="967773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
            <a:ext cx="12191999" cy="862148"/>
          </a:xfrm>
        </p:spPr>
        <p:txBody>
          <a:bodyPr>
            <a:normAutofit/>
          </a:bodyPr>
          <a:lstStyle/>
          <a:p>
            <a:r>
              <a:rPr lang="uk-UA"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Чинники, від яких залежить характер людини</a:t>
            </a:r>
          </a:p>
        </p:txBody>
      </p:sp>
      <p:pic>
        <p:nvPicPr>
          <p:cNvPr id="4" name="Объект 3"/>
          <p:cNvPicPr>
            <a:picLocks noGrp="1" noChangeAspect="1"/>
          </p:cNvPicPr>
          <p:nvPr>
            <p:ph sz="quarter" idx="13"/>
          </p:nvPr>
        </p:nvPicPr>
        <p:blipFill rotWithShape="1">
          <a:blip r:embed="rId2"/>
          <a:srcRect l="30712" t="32342" r="30930" b="42857"/>
          <a:stretch/>
        </p:blipFill>
        <p:spPr>
          <a:xfrm>
            <a:off x="524435" y="1600200"/>
            <a:ext cx="11147612" cy="4504765"/>
          </a:xfrm>
          <a:prstGeom prst="rect">
            <a:avLst/>
          </a:prstGeom>
        </p:spPr>
      </p:pic>
    </p:spTree>
    <p:extLst>
      <p:ext uri="{BB962C8B-B14F-4D97-AF65-F5344CB8AC3E}">
        <p14:creationId xmlns:p14="http://schemas.microsoft.com/office/powerpoint/2010/main" val="21685259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descr="https://mozok.click/uploads/osn-zdr-9-taglina/osn-zdr-9-taglina-91.jpg"/>
          <p:cNvPicPr>
            <a:picLocks noGrp="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1" y="914399"/>
            <a:ext cx="12192000" cy="5172891"/>
          </a:xfrm>
          <a:prstGeom prst="rect">
            <a:avLst/>
          </a:prstGeom>
          <a:noFill/>
          <a:ln>
            <a:noFill/>
          </a:ln>
        </p:spPr>
      </p:pic>
    </p:spTree>
    <p:extLst>
      <p:ext uri="{BB962C8B-B14F-4D97-AF65-F5344CB8AC3E}">
        <p14:creationId xmlns:p14="http://schemas.microsoft.com/office/powerpoint/2010/main" val="32396219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75" y="1"/>
            <a:ext cx="10364451" cy="2214694"/>
          </a:xfrm>
        </p:spPr>
        <p:txBody>
          <a:bodyPr/>
          <a:lstStyle/>
          <a:p>
            <a:r>
              <a:rPr lang="uk-UA"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притча</a:t>
            </a:r>
          </a:p>
        </p:txBody>
      </p:sp>
      <p:sp>
        <p:nvSpPr>
          <p:cNvPr id="3" name="Объект 2"/>
          <p:cNvSpPr>
            <a:spLocks noGrp="1"/>
          </p:cNvSpPr>
          <p:nvPr>
            <p:ph sz="quarter" idx="13"/>
          </p:nvPr>
        </p:nvSpPr>
        <p:spPr>
          <a:xfrm>
            <a:off x="248194" y="2367092"/>
            <a:ext cx="11943806" cy="4608474"/>
          </a:xfrm>
        </p:spPr>
        <p:txBody>
          <a:bodyPr>
            <a:normAutofit/>
          </a:bodyPr>
          <a:lstStyle/>
          <a:p>
            <a:r>
              <a:rPr lang="uk-UA"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Коли Бог зліпив людину з глини, в Нього залишився шматок. </a:t>
            </a:r>
          </a:p>
          <a:p>
            <a:r>
              <a:rPr lang="uk-UA"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Він запитав: «Що тобі ще зліпити?» </a:t>
            </a:r>
          </a:p>
          <a:p>
            <a:r>
              <a:rPr lang="uk-UA"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У відповідь було: «Зліпи мені щастя». </a:t>
            </a:r>
          </a:p>
          <a:p>
            <a:r>
              <a:rPr lang="uk-UA"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Бог, нічого не сказавши, поклав той шматок людині на долоню.</a:t>
            </a:r>
          </a:p>
          <a:p>
            <a:endParaRPr lang="uk-UA" dirty="0"/>
          </a:p>
        </p:txBody>
      </p:sp>
    </p:spTree>
    <p:extLst>
      <p:ext uri="{BB962C8B-B14F-4D97-AF65-F5344CB8AC3E}">
        <p14:creationId xmlns:p14="http://schemas.microsoft.com/office/powerpoint/2010/main" val="37177182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75" y="-117565"/>
            <a:ext cx="10364451" cy="1071154"/>
          </a:xfrm>
        </p:spPr>
        <p:txBody>
          <a:bodyPr>
            <a:normAutofit/>
          </a:bodyPr>
          <a:lstStyle/>
          <a:p>
            <a:r>
              <a:rPr lang="uk-UA"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Позитивні риси характеру</a:t>
            </a:r>
          </a:p>
        </p:txBody>
      </p:sp>
      <p:pic>
        <p:nvPicPr>
          <p:cNvPr id="4" name="Объект 3"/>
          <p:cNvPicPr>
            <a:picLocks noGrp="1" noChangeAspect="1"/>
          </p:cNvPicPr>
          <p:nvPr>
            <p:ph sz="quarter" idx="13"/>
          </p:nvPr>
        </p:nvPicPr>
        <p:blipFill rotWithShape="1">
          <a:blip r:embed="rId2"/>
          <a:srcRect l="29575" t="28536" r="29892" b="18057"/>
          <a:stretch/>
        </p:blipFill>
        <p:spPr>
          <a:xfrm>
            <a:off x="2246811" y="683110"/>
            <a:ext cx="7498079" cy="6174890"/>
          </a:xfrm>
          <a:prstGeom prst="rect">
            <a:avLst/>
          </a:prstGeom>
        </p:spPr>
      </p:pic>
    </p:spTree>
    <p:extLst>
      <p:ext uri="{BB962C8B-B14F-4D97-AF65-F5344CB8AC3E}">
        <p14:creationId xmlns:p14="http://schemas.microsoft.com/office/powerpoint/2010/main" val="2649325737"/>
      </p:ext>
    </p:extLst>
  </p:cSld>
  <p:clrMapOvr>
    <a:masterClrMapping/>
  </p:clrMapOvr>
</p:sld>
</file>

<file path=ppt/theme/theme1.xml><?xml version="1.0" encoding="utf-8"?>
<a:theme xmlns:a="http://schemas.openxmlformats.org/drawingml/2006/main" name="Капля">
  <a:themeElements>
    <a:clrScheme name="Капля">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Капля">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Капля">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xmlns=""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Капля</Template>
  <TotalTime>129</TotalTime>
  <Words>630</Words>
  <Application>Microsoft Office PowerPoint</Application>
  <PresentationFormat>Произвольный</PresentationFormat>
  <Paragraphs>32</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Капля</vt:lpstr>
      <vt:lpstr>Самовиховання характеру. Чинники, від яких залежить характер людини.</vt:lpstr>
      <vt:lpstr>Поняття про характер</vt:lpstr>
      <vt:lpstr>Презентация PowerPoint</vt:lpstr>
      <vt:lpstr>Риси характеру</vt:lpstr>
      <vt:lpstr>Риси характеру, які допоможуть досягти успіху у житті</vt:lpstr>
      <vt:lpstr>Чинники, від яких залежить характер людини</vt:lpstr>
      <vt:lpstr>Презентация PowerPoint</vt:lpstr>
      <vt:lpstr>притча</vt:lpstr>
      <vt:lpstr>Позитивні риси характеру</vt:lpstr>
      <vt:lpstr>Презентация PowerPoint</vt:lpstr>
      <vt:lpstr>Життєві навички</vt:lpstr>
      <vt:lpstr>Темперамент — це індивідуальні особливості людини, що визначають динаміку перебігу її психічних процесів і поведінки</vt:lpstr>
      <vt:lpstr>Презентация PowerPoint</vt:lpstr>
      <vt:lpstr>Презентация PowerPoint</vt:lpstr>
      <vt:lpstr>Презентация PowerPoint</vt:lpstr>
      <vt:lpstr>Самооцінка характеру. Проект самовиховання </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Самовиховання характеру. Чинники, від яких залежить характер людини.</dc:title>
  <dc:creator>User</dc:creator>
  <cp:lastModifiedBy>Asus</cp:lastModifiedBy>
  <cp:revision>13</cp:revision>
  <dcterms:created xsi:type="dcterms:W3CDTF">2020-12-29T09:57:57Z</dcterms:created>
  <dcterms:modified xsi:type="dcterms:W3CDTF">2022-01-30T19:35:04Z</dcterms:modified>
</cp:coreProperties>
</file>