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1122"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B106E36-FD25-4E2D-B0AA-010F637433A0}" type="datetimeFigureOut">
              <a:rPr lang="ru-RU" smtClean="0"/>
              <a:pPr/>
              <a:t>30.01.2022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5B106E36-FD25-4E2D-B0AA-010F637433A0}" type="datetimeFigureOut">
              <a:rPr lang="ru-RU" smtClean="0"/>
              <a:pPr/>
              <a:t>30.01.2022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25C68B6-61C2-468F-89AB-4B9F7531AA68}"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5B106E36-FD25-4E2D-B0AA-010F637433A0}" type="datetimeFigureOut">
              <a:rPr lang="ru-RU" smtClean="0"/>
              <a:pPr/>
              <a:t>30.01.2022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30.01.2022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5B106E36-FD25-4E2D-B0AA-010F637433A0}" type="datetimeFigureOut">
              <a:rPr lang="ru-RU" smtClean="0"/>
              <a:pPr/>
              <a:t>30.01.2022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5B106E36-FD25-4E2D-B0AA-010F637433A0}" type="datetimeFigureOut">
              <a:rPr lang="ru-RU" smtClean="0"/>
              <a:pPr/>
              <a:t>30.01.2022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5B106E36-FD25-4E2D-B0AA-010F637433A0}" type="datetimeFigureOut">
              <a:rPr lang="ru-RU" smtClean="0"/>
              <a:pPr/>
              <a:t>30.01.2022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71670" y="1357298"/>
            <a:ext cx="5000660" cy="2143140"/>
          </a:xfrm>
          <a:prstGeom prst="rect">
            <a:avLst/>
          </a:prstGeom>
          <a:noFill/>
        </p:spPr>
        <p:txBody>
          <a:bodyPr wrap="none" lIns="91440" tIns="45720" rIns="91440" bIns="45720">
            <a:prstTxWarp prst="textInflateTop">
              <a:avLst/>
            </a:prstTxWarp>
            <a:spAutoFit/>
          </a:bodyPr>
          <a:lstStyle/>
          <a:p>
            <a:pPr algn="ctr"/>
            <a:r>
              <a:rPr lang="uk-UA" sz="10000" b="1" cap="none" spc="0" dirty="0" smtClean="0">
                <a:ln w="900" cmpd="sng">
                  <a:noFill/>
                  <a:prstDash val="solid"/>
                </a:ln>
                <a:solidFill>
                  <a:schemeClr val="accent1">
                    <a:satMod val="200000"/>
                    <a:tint val="3000"/>
                  </a:schemeClr>
                </a:solidFill>
                <a:effectLst>
                  <a:glow rad="228600">
                    <a:schemeClr val="accent1">
                      <a:lumMod val="60000"/>
                      <a:lumOff val="40000"/>
                      <a:alpha val="40000"/>
                    </a:schemeClr>
                  </a:glow>
                  <a:innerShdw blurRad="101600" dist="76200" dir="5400000">
                    <a:schemeClr val="accent1">
                      <a:satMod val="190000"/>
                      <a:tint val="100000"/>
                      <a:alpha val="74000"/>
                    </a:schemeClr>
                  </a:innerShdw>
                </a:effectLst>
              </a:rPr>
              <a:t>Панно</a:t>
            </a:r>
            <a:endParaRPr lang="ru-RU" sz="10000" b="1" cap="none" spc="0" dirty="0">
              <a:ln w="900" cmpd="sng">
                <a:noFill/>
                <a:prstDash val="solid"/>
              </a:ln>
              <a:solidFill>
                <a:schemeClr val="accent1">
                  <a:satMod val="200000"/>
                  <a:tint val="3000"/>
                </a:schemeClr>
              </a:solidFill>
              <a:effectLst>
                <a:glow rad="228600">
                  <a:schemeClr val="accent1">
                    <a:lumMod val="60000"/>
                    <a:lumOff val="40000"/>
                    <a:alpha val="40000"/>
                  </a:schemeClr>
                </a:glow>
                <a:innerShdw blurRad="101600" dist="76200" dir="5400000">
                  <a:schemeClr val="accent1">
                    <a:satMod val="190000"/>
                    <a:tint val="100000"/>
                    <a:alpha val="74000"/>
                  </a:schemeClr>
                </a:innerShdw>
              </a:effectLst>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8120090" cy="1362075"/>
          </a:xfrm>
          <a:solidFill>
            <a:schemeClr val="bg2">
              <a:lumMod val="75000"/>
            </a:schemeClr>
          </a:solidFill>
        </p:spPr>
        <p:txBody>
          <a:bodyPr>
            <a:normAutofit fontScale="90000"/>
          </a:bodyPr>
          <a:lstStyle/>
          <a:p>
            <a:r>
              <a:rPr lang="ru-RU" sz="3100" dirty="0" err="1" smtClean="0">
                <a:solidFill>
                  <a:schemeClr val="accent1">
                    <a:lumMod val="20000"/>
                    <a:lumOff val="80000"/>
                  </a:schemeClr>
                </a:solidFill>
                <a:latin typeface="Bookman Old Style" pitchFamily="18" charset="0"/>
              </a:rPr>
              <a:t>Також</a:t>
            </a:r>
            <a:r>
              <a:rPr lang="ru-RU" sz="3100" dirty="0" smtClean="0">
                <a:solidFill>
                  <a:schemeClr val="accent1">
                    <a:lumMod val="20000"/>
                    <a:lumOff val="80000"/>
                  </a:schemeClr>
                </a:solidFill>
                <a:latin typeface="Bookman Old Style" pitchFamily="18" charset="0"/>
              </a:rPr>
              <a:t> </a:t>
            </a:r>
            <a:r>
              <a:rPr lang="ru-RU" sz="3100" dirty="0" err="1" smtClean="0">
                <a:solidFill>
                  <a:schemeClr val="accent1">
                    <a:lumMod val="20000"/>
                    <a:lumOff val="80000"/>
                  </a:schemeClr>
                </a:solidFill>
                <a:latin typeface="Bookman Old Style" pitchFamily="18" charset="0"/>
              </a:rPr>
              <a:t>останнім</a:t>
            </a:r>
            <a:r>
              <a:rPr lang="ru-RU" sz="3100" dirty="0" smtClean="0">
                <a:solidFill>
                  <a:schemeClr val="accent1">
                    <a:lumMod val="20000"/>
                    <a:lumOff val="80000"/>
                  </a:schemeClr>
                </a:solidFill>
                <a:latin typeface="Bookman Old Style" pitchFamily="18" charset="0"/>
              </a:rPr>
              <a:t> часом </a:t>
            </a:r>
            <a:r>
              <a:rPr lang="ru-RU" sz="3100" dirty="0" err="1" smtClean="0">
                <a:solidFill>
                  <a:schemeClr val="accent1">
                    <a:lumMod val="20000"/>
                    <a:lumOff val="80000"/>
                  </a:schemeClr>
                </a:solidFill>
                <a:latin typeface="Bookman Old Style" pitchFamily="18" charset="0"/>
              </a:rPr>
              <a:t>популярними</a:t>
            </a:r>
            <a:r>
              <a:rPr lang="ru-RU" sz="3100" dirty="0" smtClean="0">
                <a:solidFill>
                  <a:schemeClr val="accent1">
                    <a:lumMod val="20000"/>
                    <a:lumOff val="80000"/>
                  </a:schemeClr>
                </a:solidFill>
                <a:latin typeface="Bookman Old Style" pitchFamily="18" charset="0"/>
              </a:rPr>
              <a:t> стали </a:t>
            </a:r>
            <a:r>
              <a:rPr lang="ru-RU" sz="3100" dirty="0" err="1" smtClean="0">
                <a:solidFill>
                  <a:schemeClr val="accent1">
                    <a:lumMod val="20000"/>
                    <a:lumOff val="80000"/>
                  </a:schemeClr>
                </a:solidFill>
                <a:latin typeface="Bookman Old Style" pitchFamily="18" charset="0"/>
              </a:rPr>
              <a:t>дзеркальні</a:t>
            </a:r>
            <a:r>
              <a:rPr lang="ru-RU" sz="3100" dirty="0" smtClean="0">
                <a:solidFill>
                  <a:schemeClr val="accent1">
                    <a:lumMod val="20000"/>
                    <a:lumOff val="80000"/>
                  </a:schemeClr>
                </a:solidFill>
                <a:latin typeface="Bookman Old Style" pitchFamily="18" charset="0"/>
              </a:rPr>
              <a:t> панно.</a:t>
            </a:r>
            <a:r>
              <a:rPr lang="ru-RU" dirty="0" smtClean="0">
                <a:latin typeface="Bookman Old Style" pitchFamily="18" charset="0"/>
              </a:rPr>
              <a:t/>
            </a:r>
            <a:br>
              <a:rPr lang="ru-RU" dirty="0" smtClean="0">
                <a:latin typeface="Bookman Old Style" pitchFamily="18" charset="0"/>
              </a:rPr>
            </a:br>
            <a:endParaRPr lang="ru-RU" dirty="0">
              <a:solidFill>
                <a:schemeClr val="accent1">
                  <a:lumMod val="20000"/>
                  <a:lumOff val="80000"/>
                </a:schemeClr>
              </a:solidFill>
            </a:endParaRPr>
          </a:p>
        </p:txBody>
      </p:sp>
      <p:pic>
        <p:nvPicPr>
          <p:cNvPr id="5" name="Рисунок 4" descr="e36fd8c81edd71fed814cf3df514c22c.jpg"/>
          <p:cNvPicPr>
            <a:picLocks noChangeAspect="1"/>
          </p:cNvPicPr>
          <p:nvPr/>
        </p:nvPicPr>
        <p:blipFill>
          <a:blip r:embed="rId2"/>
          <a:srcRect l="7500" r="7500" b="11458"/>
          <a:stretch>
            <a:fillRect/>
          </a:stretch>
        </p:blipFill>
        <p:spPr>
          <a:xfrm>
            <a:off x="5072066" y="3286124"/>
            <a:ext cx="3857652" cy="3278991"/>
          </a:xfrm>
          <a:prstGeom prst="rect">
            <a:avLst/>
          </a:prstGeom>
        </p:spPr>
      </p:pic>
      <p:pic>
        <p:nvPicPr>
          <p:cNvPr id="6" name="Рисунок 5" descr="zerkalnoe_panno6.jpg"/>
          <p:cNvPicPr>
            <a:picLocks noChangeAspect="1"/>
          </p:cNvPicPr>
          <p:nvPr/>
        </p:nvPicPr>
        <p:blipFill>
          <a:blip r:embed="rId3" cstate="print"/>
          <a:srcRect l="6250" r="2343"/>
          <a:stretch>
            <a:fillRect/>
          </a:stretch>
        </p:blipFill>
        <p:spPr>
          <a:xfrm>
            <a:off x="357158" y="3929066"/>
            <a:ext cx="3996433" cy="2714644"/>
          </a:xfrm>
          <a:prstGeom prst="rect">
            <a:avLst/>
          </a:prstGeom>
        </p:spPr>
      </p:pic>
      <p:pic>
        <p:nvPicPr>
          <p:cNvPr id="4" name="Рисунок 3" descr="10.jpg"/>
          <p:cNvPicPr>
            <a:picLocks noChangeAspect="1"/>
          </p:cNvPicPr>
          <p:nvPr/>
        </p:nvPicPr>
        <p:blipFill>
          <a:blip r:embed="rId4"/>
          <a:srcRect l="5208" r="8333" b="16666"/>
          <a:stretch>
            <a:fillRect/>
          </a:stretch>
        </p:blipFill>
        <p:spPr>
          <a:xfrm>
            <a:off x="2928926" y="1857364"/>
            <a:ext cx="2964665" cy="2857496"/>
          </a:xfrm>
          <a:prstGeom prst="rect">
            <a:avLst/>
          </a:prstGeom>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000108"/>
            <a:ext cx="7239000" cy="5286412"/>
          </a:xfrm>
          <a:solidFill>
            <a:schemeClr val="accent1">
              <a:lumMod val="20000"/>
              <a:lumOff val="80000"/>
            </a:schemeClr>
          </a:solidFill>
        </p:spPr>
        <p:txBody>
          <a:bodyPr>
            <a:normAutofit fontScale="90000"/>
          </a:bodyPr>
          <a:lstStyle/>
          <a:p>
            <a:r>
              <a:rPr lang="ru-RU" sz="4400" dirty="0" err="1" smtClean="0">
                <a:solidFill>
                  <a:schemeClr val="tx1"/>
                </a:solidFill>
                <a:latin typeface="Bookman Old Style" pitchFamily="18" charset="0"/>
              </a:rPr>
              <a:t>Висновки</a:t>
            </a:r>
            <a:r>
              <a:rPr lang="ru-RU" sz="4400" dirty="0" smtClean="0">
                <a:solidFill>
                  <a:schemeClr val="tx1"/>
                </a:solidFill>
                <a:latin typeface="Bookman Old Style" pitchFamily="18" charset="0"/>
              </a:rPr>
              <a:t/>
            </a:r>
            <a:br>
              <a:rPr lang="ru-RU" sz="4400" dirty="0" smtClean="0">
                <a:solidFill>
                  <a:schemeClr val="tx1"/>
                </a:solidFill>
                <a:latin typeface="Bookman Old Style" pitchFamily="18" charset="0"/>
              </a:rPr>
            </a:br>
            <a:r>
              <a:rPr lang="ru-RU" dirty="0" smtClean="0"/>
              <a:t/>
            </a:r>
            <a:br>
              <a:rPr lang="ru-RU" dirty="0" smtClean="0"/>
            </a:br>
            <a:r>
              <a:rPr lang="ru-RU" sz="3100" dirty="0" smtClean="0"/>
              <a:t>Панно в </a:t>
            </a:r>
            <a:r>
              <a:rPr lang="ru-RU" sz="3100" dirty="0" err="1" smtClean="0"/>
              <a:t>дизайні</a:t>
            </a:r>
            <a:r>
              <a:rPr lang="ru-RU" sz="3100" dirty="0" smtClean="0"/>
              <a:t> </a:t>
            </a:r>
            <a:r>
              <a:rPr lang="ru-RU" sz="3100" dirty="0" err="1" smtClean="0"/>
              <a:t>інтер'єру</a:t>
            </a:r>
            <a:r>
              <a:rPr lang="ru-RU" sz="3100" dirty="0" smtClean="0"/>
              <a:t> </a:t>
            </a:r>
            <a:r>
              <a:rPr lang="ru-RU" sz="3100" dirty="0" err="1" smtClean="0"/>
              <a:t>застосовуються</a:t>
            </a:r>
            <a:r>
              <a:rPr lang="ru-RU" sz="3100" dirty="0" smtClean="0"/>
              <a:t> </a:t>
            </a:r>
            <a:r>
              <a:rPr lang="ru-RU" sz="3100" dirty="0" err="1" smtClean="0"/>
              <a:t>постійно</a:t>
            </a:r>
            <a:r>
              <a:rPr lang="ru-RU" sz="3100" dirty="0" smtClean="0"/>
              <a:t>. </a:t>
            </a:r>
            <a:r>
              <a:rPr lang="ru-RU" sz="3100" dirty="0" err="1" smtClean="0"/>
              <a:t>Пошуки</a:t>
            </a:r>
            <a:r>
              <a:rPr lang="ru-RU" sz="3100" dirty="0" smtClean="0"/>
              <a:t> </a:t>
            </a:r>
            <a:r>
              <a:rPr lang="ru-RU" sz="3100" dirty="0" err="1" smtClean="0"/>
              <a:t>оригінальних</a:t>
            </a:r>
            <a:r>
              <a:rPr lang="ru-RU" sz="3100" dirty="0" smtClean="0"/>
              <a:t> </a:t>
            </a:r>
            <a:r>
              <a:rPr lang="ru-RU" sz="3100" dirty="0" err="1" smtClean="0"/>
              <a:t>декоративних</a:t>
            </a:r>
            <a:r>
              <a:rPr lang="ru-RU" sz="3100" dirty="0" smtClean="0"/>
              <a:t> </a:t>
            </a:r>
            <a:r>
              <a:rPr lang="ru-RU" sz="3100" dirty="0" err="1" smtClean="0"/>
              <a:t>елементів</a:t>
            </a:r>
            <a:r>
              <a:rPr lang="ru-RU" sz="3100" dirty="0" smtClean="0"/>
              <a:t> </a:t>
            </a:r>
            <a:r>
              <a:rPr lang="ru-RU" sz="3100" dirty="0" err="1" smtClean="0"/>
              <a:t>ніколи</a:t>
            </a:r>
            <a:r>
              <a:rPr lang="ru-RU" sz="3100" dirty="0" smtClean="0"/>
              <a:t> не </a:t>
            </a:r>
            <a:r>
              <a:rPr lang="ru-RU" sz="3100" dirty="0" err="1" smtClean="0"/>
              <a:t>закінчуються</a:t>
            </a:r>
            <a:r>
              <a:rPr lang="ru-RU" sz="3100" dirty="0" smtClean="0"/>
              <a:t>, тому </a:t>
            </a:r>
            <a:r>
              <a:rPr lang="ru-RU" sz="3100" dirty="0" err="1" smtClean="0"/>
              <a:t>професіонали</a:t>
            </a:r>
            <a:r>
              <a:rPr lang="ru-RU" sz="3100" dirty="0" smtClean="0"/>
              <a:t> </a:t>
            </a:r>
            <a:r>
              <a:rPr lang="ru-RU" sz="3100" dirty="0" err="1" smtClean="0"/>
              <a:t>здійснюють</a:t>
            </a:r>
            <a:r>
              <a:rPr lang="ru-RU" sz="3100" dirty="0" smtClean="0"/>
              <a:t> </a:t>
            </a:r>
            <a:r>
              <a:rPr lang="ru-RU" sz="3100" dirty="0" err="1" smtClean="0"/>
              <a:t>сміливі</a:t>
            </a:r>
            <a:r>
              <a:rPr lang="ru-RU" sz="3100" dirty="0" smtClean="0"/>
              <a:t> кроки. </a:t>
            </a:r>
            <a:r>
              <a:rPr lang="ru-RU" sz="3100" dirty="0" err="1" smtClean="0"/>
              <a:t>Багате</a:t>
            </a:r>
            <a:r>
              <a:rPr lang="ru-RU" sz="3100" dirty="0" smtClean="0"/>
              <a:t> </a:t>
            </a:r>
            <a:r>
              <a:rPr lang="ru-RU" sz="3100" dirty="0" err="1" smtClean="0"/>
              <a:t>розмаїття</a:t>
            </a:r>
            <a:r>
              <a:rPr lang="ru-RU" sz="3100" dirty="0" smtClean="0"/>
              <a:t> </a:t>
            </a:r>
            <a:r>
              <a:rPr lang="ru-RU" sz="3100" dirty="0" err="1" smtClean="0"/>
              <a:t>дозволяє</a:t>
            </a:r>
            <a:r>
              <a:rPr lang="ru-RU" sz="3100" dirty="0" smtClean="0"/>
              <a:t> </a:t>
            </a:r>
            <a:r>
              <a:rPr lang="ru-RU" sz="3100" dirty="0" err="1" smtClean="0"/>
              <a:t>вільно</a:t>
            </a:r>
            <a:r>
              <a:rPr lang="ru-RU" sz="3100" dirty="0" smtClean="0"/>
              <a:t> </a:t>
            </a:r>
            <a:r>
              <a:rPr lang="ru-RU" sz="3100" dirty="0" err="1" smtClean="0"/>
              <a:t>вибрати</a:t>
            </a:r>
            <a:r>
              <a:rPr lang="ru-RU" sz="3100" dirty="0" smtClean="0"/>
              <a:t> </a:t>
            </a:r>
            <a:r>
              <a:rPr lang="ru-RU" sz="3100" dirty="0" err="1" smtClean="0"/>
              <a:t>слушний</a:t>
            </a:r>
            <a:r>
              <a:rPr lang="ru-RU" sz="3100" dirty="0" smtClean="0"/>
              <a:t> </a:t>
            </a:r>
            <a:r>
              <a:rPr lang="ru-RU" sz="3100" dirty="0" err="1" smtClean="0"/>
              <a:t>варіант</a:t>
            </a:r>
            <a:r>
              <a:rPr lang="ru-RU" sz="3100" dirty="0" smtClean="0"/>
              <a:t> для </a:t>
            </a:r>
            <a:r>
              <a:rPr lang="ru-RU" sz="3100" dirty="0" err="1" smtClean="0"/>
              <a:t>тієї</a:t>
            </a:r>
            <a:r>
              <a:rPr lang="ru-RU" sz="3100" dirty="0" smtClean="0"/>
              <a:t> </a:t>
            </a:r>
            <a:r>
              <a:rPr lang="ru-RU" sz="3100" dirty="0" err="1" smtClean="0"/>
              <a:t>або</a:t>
            </a:r>
            <a:r>
              <a:rPr lang="ru-RU" sz="3100" dirty="0" smtClean="0"/>
              <a:t> </a:t>
            </a:r>
            <a:r>
              <a:rPr lang="ru-RU" sz="3100" dirty="0" err="1" smtClean="0"/>
              <a:t>іншої</a:t>
            </a:r>
            <a:r>
              <a:rPr lang="ru-RU" sz="3100" dirty="0" smtClean="0"/>
              <a:t> </a:t>
            </a:r>
            <a:r>
              <a:rPr lang="ru-RU" sz="3100" dirty="0" err="1" smtClean="0"/>
              <a:t>кімнати</a:t>
            </a:r>
            <a:r>
              <a:rPr lang="ru-RU" sz="3100" dirty="0" smtClean="0"/>
              <a:t>, не </a:t>
            </a:r>
            <a:r>
              <a:rPr lang="ru-RU" sz="3100" dirty="0" err="1" smtClean="0"/>
              <a:t>відмовляючись</a:t>
            </a:r>
            <a:r>
              <a:rPr lang="ru-RU" sz="3100" dirty="0" smtClean="0"/>
              <a:t> </a:t>
            </a:r>
            <a:r>
              <a:rPr lang="ru-RU" sz="3100" dirty="0" err="1" smtClean="0"/>
              <a:t>від</a:t>
            </a:r>
            <a:r>
              <a:rPr lang="ru-RU" sz="3100" dirty="0" smtClean="0"/>
              <a:t> </a:t>
            </a:r>
            <a:r>
              <a:rPr lang="ru-RU" sz="3100" dirty="0" err="1" smtClean="0"/>
              <a:t>загального</a:t>
            </a:r>
            <a:r>
              <a:rPr lang="ru-RU" sz="3100" dirty="0" smtClean="0"/>
              <a:t> стилю дизайну.</a:t>
            </a:r>
            <a:endParaRPr lang="ru-RU" sz="3100" dirty="0"/>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0034" y="642918"/>
            <a:ext cx="8143932" cy="1384995"/>
          </a:xfrm>
          <a:prstGeom prst="rect">
            <a:avLst/>
          </a:prstGeom>
          <a:solidFill>
            <a:schemeClr val="accent1">
              <a:lumMod val="60000"/>
              <a:lumOff val="40000"/>
            </a:schemeClr>
          </a:solidFill>
        </p:spPr>
        <p:txBody>
          <a:bodyPr wrap="square" rtlCol="0">
            <a:spAutoFit/>
          </a:bodyPr>
          <a:lstStyle/>
          <a:p>
            <a:r>
              <a:rPr lang="ru-RU" sz="2800" b="1" i="1" dirty="0" smtClean="0">
                <a:latin typeface="Bookman Old Style" pitchFamily="18" charset="0"/>
              </a:rPr>
              <a:t>Панно</a:t>
            </a:r>
            <a:r>
              <a:rPr lang="ru-RU" sz="2800" dirty="0" smtClean="0">
                <a:latin typeface="Bookman Old Style" pitchFamily="18" charset="0"/>
              </a:rPr>
              <a:t> – </a:t>
            </a:r>
            <a:r>
              <a:rPr lang="ru-RU" sz="2800" dirty="0" err="1" smtClean="0">
                <a:latin typeface="Bookman Old Style" pitchFamily="18" charset="0"/>
              </a:rPr>
              <a:t>це</a:t>
            </a:r>
            <a:r>
              <a:rPr lang="ru-RU" sz="2800" dirty="0" smtClean="0">
                <a:latin typeface="Bookman Old Style" pitchFamily="18" charset="0"/>
              </a:rPr>
              <a:t> </a:t>
            </a:r>
            <a:r>
              <a:rPr lang="ru-RU" sz="2800" dirty="0" err="1" smtClean="0">
                <a:latin typeface="Bookman Old Style" pitchFamily="18" charset="0"/>
              </a:rPr>
              <a:t>декоративний</a:t>
            </a:r>
            <a:r>
              <a:rPr lang="ru-RU" sz="2800" dirty="0" smtClean="0">
                <a:latin typeface="Bookman Old Style" pitchFamily="18" charset="0"/>
              </a:rPr>
              <a:t> </a:t>
            </a:r>
            <a:r>
              <a:rPr lang="ru-RU" sz="2800" dirty="0" err="1" smtClean="0">
                <a:latin typeface="Bookman Old Style" pitchFamily="18" charset="0"/>
              </a:rPr>
              <a:t>живописний</a:t>
            </a:r>
            <a:r>
              <a:rPr lang="ru-RU" sz="2800" dirty="0" smtClean="0">
                <a:latin typeface="Bookman Old Style" pitchFamily="18" charset="0"/>
              </a:rPr>
              <a:t> </a:t>
            </a:r>
            <a:r>
              <a:rPr lang="uk-UA" sz="2800" dirty="0" smtClean="0">
                <a:latin typeface="Bookman Old Style" pitchFamily="18" charset="0"/>
              </a:rPr>
              <a:t>або скульптурний твір, призначений для оздоблення стіни чи стелі.</a:t>
            </a:r>
            <a:endParaRPr lang="ru-RU" sz="2800" dirty="0">
              <a:latin typeface="Bookman Old Style" pitchFamily="18" charset="0"/>
            </a:endParaRPr>
          </a:p>
        </p:txBody>
      </p:sp>
      <p:sp>
        <p:nvSpPr>
          <p:cNvPr id="1026" name="AutoShape 2" descr="https://pol-master.com/wp-content/uploads/2019/10/post_5db4377046dd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6" name="Рисунок 5" descr="55967_5123_9_1425289286.jpg"/>
          <p:cNvPicPr>
            <a:picLocks noChangeAspect="1"/>
          </p:cNvPicPr>
          <p:nvPr/>
        </p:nvPicPr>
        <p:blipFill>
          <a:blip r:embed="rId2"/>
          <a:stretch>
            <a:fillRect/>
          </a:stretch>
        </p:blipFill>
        <p:spPr>
          <a:xfrm>
            <a:off x="1428728" y="2143116"/>
            <a:ext cx="3571900" cy="2544979"/>
          </a:xfrm>
          <a:prstGeom prst="rect">
            <a:avLst/>
          </a:prstGeom>
        </p:spPr>
      </p:pic>
      <p:pic>
        <p:nvPicPr>
          <p:cNvPr id="8" name="Рисунок 7" descr="post_5db4377046dd2.jpg"/>
          <p:cNvPicPr>
            <a:picLocks noChangeAspect="1"/>
          </p:cNvPicPr>
          <p:nvPr/>
        </p:nvPicPr>
        <p:blipFill>
          <a:blip r:embed="rId3" cstate="print"/>
          <a:stretch>
            <a:fillRect/>
          </a:stretch>
        </p:blipFill>
        <p:spPr>
          <a:xfrm>
            <a:off x="5786446" y="2143116"/>
            <a:ext cx="2774600" cy="2514554"/>
          </a:xfrm>
          <a:prstGeom prst="rect">
            <a:avLst/>
          </a:prstGeom>
        </p:spPr>
      </p:pic>
      <p:pic>
        <p:nvPicPr>
          <p:cNvPr id="9" name="Рисунок 8" descr="s1200.jpg"/>
          <p:cNvPicPr>
            <a:picLocks noChangeAspect="1"/>
          </p:cNvPicPr>
          <p:nvPr/>
        </p:nvPicPr>
        <p:blipFill>
          <a:blip r:embed="rId4"/>
          <a:stretch>
            <a:fillRect/>
          </a:stretch>
        </p:blipFill>
        <p:spPr>
          <a:xfrm>
            <a:off x="4214810" y="3643314"/>
            <a:ext cx="2512277" cy="3000396"/>
          </a:xfrm>
          <a:prstGeom prst="rect">
            <a:avLst/>
          </a:prstGeom>
        </p:spPr>
      </p:pic>
      <p:pic>
        <p:nvPicPr>
          <p:cNvPr id="7" name="Рисунок 6" descr="1021780002.jpg"/>
          <p:cNvPicPr>
            <a:picLocks noChangeAspect="1"/>
          </p:cNvPicPr>
          <p:nvPr/>
        </p:nvPicPr>
        <p:blipFill>
          <a:blip r:embed="rId5" cstate="print"/>
          <a:srcRect l="6452" r="3226" b="4036"/>
          <a:stretch>
            <a:fillRect/>
          </a:stretch>
        </p:blipFill>
        <p:spPr>
          <a:xfrm>
            <a:off x="571472" y="3714752"/>
            <a:ext cx="2000264" cy="2857520"/>
          </a:xfrm>
          <a:prstGeom prst="rect">
            <a:avLst/>
          </a:prstGeom>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572528" cy="1571636"/>
          </a:xfrm>
          <a:solidFill>
            <a:schemeClr val="bg2">
              <a:lumMod val="20000"/>
              <a:lumOff val="80000"/>
            </a:schemeClr>
          </a:solidFill>
        </p:spPr>
        <p:txBody>
          <a:bodyPr>
            <a:noAutofit/>
          </a:bodyPr>
          <a:lstStyle/>
          <a:p>
            <a:pPr algn="ctr"/>
            <a:r>
              <a:rPr lang="uk-UA" sz="6000" dirty="0" smtClean="0"/>
              <a:t>Основні види панно</a:t>
            </a:r>
            <a:endParaRPr lang="ru-RU" sz="6000" dirty="0"/>
          </a:p>
        </p:txBody>
      </p:sp>
      <p:sp>
        <p:nvSpPr>
          <p:cNvPr id="4" name="Прямоугольник 3"/>
          <p:cNvSpPr/>
          <p:nvPr/>
        </p:nvSpPr>
        <p:spPr>
          <a:xfrm>
            <a:off x="285720" y="1714488"/>
            <a:ext cx="7858180" cy="4524315"/>
          </a:xfrm>
          <a:prstGeom prst="rect">
            <a:avLst/>
          </a:prstGeom>
        </p:spPr>
        <p:txBody>
          <a:bodyPr wrap="square">
            <a:spAutoFit/>
          </a:bodyPr>
          <a:lstStyle/>
          <a:p>
            <a:pPr>
              <a:buFont typeface="Wingdings" pitchFamily="2" charset="2"/>
              <a:buChar char="ü"/>
            </a:pPr>
            <a:r>
              <a:rPr lang="ru-RU" sz="4800" dirty="0" err="1" smtClean="0">
                <a:latin typeface="Bookman Old Style" pitchFamily="18" charset="0"/>
              </a:rPr>
              <a:t>Тканинні</a:t>
            </a:r>
            <a:endParaRPr lang="ru-RU" sz="4800" dirty="0" smtClean="0">
              <a:latin typeface="Bookman Old Style" pitchFamily="18" charset="0"/>
            </a:endParaRPr>
          </a:p>
          <a:p>
            <a:pPr>
              <a:buFont typeface="Wingdings" pitchFamily="2" charset="2"/>
              <a:buChar char="ü"/>
            </a:pPr>
            <a:r>
              <a:rPr lang="ru-RU" sz="4800" dirty="0" smtClean="0">
                <a:latin typeface="Bookman Old Style" pitchFamily="18" charset="0"/>
              </a:rPr>
              <a:t>Дерев</a:t>
            </a:r>
            <a:r>
              <a:rPr lang="en-US" sz="4800" dirty="0" smtClean="0">
                <a:latin typeface="Bookman Old Style" pitchFamily="18" charset="0"/>
              </a:rPr>
              <a:t>’</a:t>
            </a:r>
            <a:r>
              <a:rPr lang="uk-UA" sz="4800" dirty="0" err="1" smtClean="0">
                <a:latin typeface="Bookman Old Style" pitchFamily="18" charset="0"/>
              </a:rPr>
              <a:t>яні</a:t>
            </a:r>
            <a:endParaRPr lang="ru-RU" sz="4800" dirty="0" smtClean="0">
              <a:latin typeface="Bookman Old Style" pitchFamily="18" charset="0"/>
            </a:endParaRPr>
          </a:p>
          <a:p>
            <a:pPr>
              <a:buFont typeface="Wingdings" pitchFamily="2" charset="2"/>
              <a:buChar char="ü"/>
            </a:pPr>
            <a:r>
              <a:rPr lang="ru-RU" sz="4800" dirty="0" err="1" smtClean="0">
                <a:latin typeface="Bookman Old Style" pitchFamily="18" charset="0"/>
              </a:rPr>
              <a:t>Кам</a:t>
            </a:r>
            <a:r>
              <a:rPr lang="en-US" sz="4800" dirty="0" smtClean="0">
                <a:latin typeface="Bookman Old Style" pitchFamily="18" charset="0"/>
              </a:rPr>
              <a:t>’</a:t>
            </a:r>
            <a:r>
              <a:rPr lang="uk-UA" sz="4800" dirty="0" err="1" smtClean="0">
                <a:latin typeface="Bookman Old Style" pitchFamily="18" charset="0"/>
              </a:rPr>
              <a:t>яні</a:t>
            </a:r>
            <a:endParaRPr lang="uk-UA" sz="4800" dirty="0" smtClean="0">
              <a:latin typeface="Bookman Old Style" pitchFamily="18" charset="0"/>
            </a:endParaRPr>
          </a:p>
          <a:p>
            <a:pPr>
              <a:buFont typeface="Wingdings" pitchFamily="2" charset="2"/>
              <a:buChar char="ü"/>
            </a:pPr>
            <a:r>
              <a:rPr lang="uk-UA" sz="4800" dirty="0" smtClean="0">
                <a:latin typeface="Bookman Old Style" pitchFamily="18" charset="0"/>
              </a:rPr>
              <a:t>Графічні</a:t>
            </a:r>
            <a:endParaRPr lang="ru-RU" sz="4800" dirty="0" smtClean="0">
              <a:latin typeface="Bookman Old Style" pitchFamily="18" charset="0"/>
            </a:endParaRPr>
          </a:p>
          <a:p>
            <a:pPr>
              <a:buFont typeface="Wingdings" pitchFamily="2" charset="2"/>
              <a:buChar char="ü"/>
            </a:pPr>
            <a:r>
              <a:rPr lang="uk-UA" sz="4800" dirty="0" smtClean="0">
                <a:latin typeface="Bookman Old Style" pitchFamily="18" charset="0"/>
              </a:rPr>
              <a:t>Пластикові</a:t>
            </a:r>
            <a:endParaRPr lang="ru-RU" sz="4800" dirty="0" smtClean="0">
              <a:latin typeface="Bookman Old Style" pitchFamily="18" charset="0"/>
            </a:endParaRPr>
          </a:p>
          <a:p>
            <a:pPr>
              <a:buFont typeface="Wingdings" pitchFamily="2" charset="2"/>
              <a:buChar char="ü"/>
            </a:pPr>
            <a:r>
              <a:rPr lang="ru-RU" sz="4800" dirty="0" err="1" smtClean="0">
                <a:latin typeface="Bookman Old Style" pitchFamily="18" charset="0"/>
              </a:rPr>
              <a:t>Дзеркальні</a:t>
            </a:r>
            <a:endParaRPr lang="ru-RU" sz="4800" dirty="0">
              <a:latin typeface="Bookman Old Style" pitchFamily="18" charset="0"/>
            </a:endParaRPr>
          </a:p>
        </p:txBody>
      </p:sp>
    </p:spTree>
  </p:cSld>
  <p:clrMapOvr>
    <a:masterClrMapping/>
  </p:clrMapOvr>
  <p:transition>
    <p:blinds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001056" cy="1714512"/>
          </a:xfrm>
          <a:solidFill>
            <a:schemeClr val="bg2">
              <a:lumMod val="75000"/>
            </a:schemeClr>
          </a:solidFill>
        </p:spPr>
        <p:txBody>
          <a:bodyPr>
            <a:noAutofit/>
          </a:bodyPr>
          <a:lstStyle/>
          <a:p>
            <a:r>
              <a:rPr lang="ru-RU" sz="1800" dirty="0" err="1" smtClean="0">
                <a:solidFill>
                  <a:schemeClr val="accent1">
                    <a:lumMod val="20000"/>
                    <a:lumOff val="80000"/>
                  </a:schemeClr>
                </a:solidFill>
                <a:effectLst/>
                <a:latin typeface="Bookman Old Style" pitchFamily="18" charset="0"/>
              </a:rPr>
              <a:t>Тканинні</a:t>
            </a:r>
            <a:r>
              <a:rPr lang="ru-RU" sz="1800" dirty="0" smtClean="0">
                <a:solidFill>
                  <a:schemeClr val="accent1">
                    <a:lumMod val="20000"/>
                    <a:lumOff val="80000"/>
                  </a:schemeClr>
                </a:solidFill>
                <a:effectLst/>
                <a:latin typeface="Bookman Old Style" pitchFamily="18" charset="0"/>
              </a:rPr>
              <a:t> панно.</a:t>
            </a:r>
            <a:br>
              <a:rPr lang="ru-RU" sz="1800" dirty="0" smtClean="0">
                <a:solidFill>
                  <a:schemeClr val="accent1">
                    <a:lumMod val="20000"/>
                    <a:lumOff val="80000"/>
                  </a:schemeClr>
                </a:solidFill>
                <a:effectLst/>
                <a:latin typeface="Bookman Old Style" pitchFamily="18" charset="0"/>
              </a:rPr>
            </a:br>
            <a:r>
              <a:rPr lang="ru-RU" sz="1800" dirty="0" err="1" smtClean="0">
                <a:solidFill>
                  <a:schemeClr val="accent1">
                    <a:lumMod val="20000"/>
                    <a:lumOff val="80000"/>
                  </a:schemeClr>
                </a:solidFill>
                <a:effectLst/>
                <a:latin typeface="Bookman Old Style" pitchFamily="18" charset="0"/>
              </a:rPr>
              <a:t>Це</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стародавні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прикраси</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створювані</a:t>
            </a:r>
            <a:r>
              <a:rPr lang="ru-RU" sz="1800" dirty="0" smtClean="0">
                <a:solidFill>
                  <a:schemeClr val="accent1">
                    <a:lumMod val="20000"/>
                    <a:lumOff val="80000"/>
                  </a:schemeClr>
                </a:solidFill>
                <a:effectLst/>
                <a:latin typeface="Bookman Old Style" pitchFamily="18" charset="0"/>
              </a:rPr>
              <a:t> за </a:t>
            </a:r>
            <a:r>
              <a:rPr lang="ru-RU" sz="1800" dirty="0" err="1" smtClean="0">
                <a:solidFill>
                  <a:schemeClr val="accent1">
                    <a:lumMod val="20000"/>
                    <a:lumOff val="80000"/>
                  </a:schemeClr>
                </a:solidFill>
                <a:effectLst/>
                <a:latin typeface="Bookman Old Style" pitchFamily="18" charset="0"/>
              </a:rPr>
              <a:t>допомогою</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аплікації</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або</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вишивки</a:t>
            </a:r>
            <a:r>
              <a:rPr lang="ru-RU" sz="1800" dirty="0" smtClean="0">
                <a:solidFill>
                  <a:schemeClr val="accent1">
                    <a:lumMod val="20000"/>
                    <a:lumOff val="80000"/>
                  </a:schemeClr>
                </a:solidFill>
                <a:effectLst/>
                <a:latin typeface="Bookman Old Style" pitchFamily="18" charset="0"/>
              </a:rPr>
              <a:t> на </a:t>
            </a:r>
            <a:r>
              <a:rPr lang="ru-RU" sz="1800" dirty="0" err="1" smtClean="0">
                <a:solidFill>
                  <a:schemeClr val="accent1">
                    <a:lumMod val="20000"/>
                    <a:lumOff val="80000"/>
                  </a:schemeClr>
                </a:solidFill>
                <a:effectLst/>
                <a:latin typeface="Bookman Old Style" pitchFamily="18" charset="0"/>
              </a:rPr>
              <a:t>полотні</a:t>
            </a:r>
            <a:r>
              <a:rPr lang="ru-RU" sz="1800" dirty="0" smtClean="0">
                <a:solidFill>
                  <a:schemeClr val="accent1">
                    <a:lumMod val="20000"/>
                    <a:lumOff val="80000"/>
                  </a:schemeClr>
                </a:solidFill>
                <a:effectLst/>
                <a:latin typeface="Bookman Old Style" pitchFamily="18" charset="0"/>
              </a:rPr>
              <a:t>. Зараз </a:t>
            </a:r>
            <a:r>
              <a:rPr lang="ru-RU" sz="1800" dirty="0" err="1" smtClean="0">
                <a:solidFill>
                  <a:schemeClr val="accent1">
                    <a:lumMod val="20000"/>
                    <a:lumOff val="80000"/>
                  </a:schemeClr>
                </a:solidFill>
                <a:effectLst/>
                <a:latin typeface="Bookman Old Style" pitchFamily="18" charset="0"/>
              </a:rPr>
              <a:t>популярністю</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користуються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гобелени</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що</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виготовляються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ручним</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або</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машинним</a:t>
            </a:r>
            <a:r>
              <a:rPr lang="ru-RU" sz="1800" dirty="0" smtClean="0">
                <a:solidFill>
                  <a:schemeClr val="accent1">
                    <a:lumMod val="20000"/>
                    <a:lumOff val="80000"/>
                  </a:schemeClr>
                </a:solidFill>
                <a:effectLst/>
                <a:latin typeface="Bookman Old Style" pitchFamily="18" charset="0"/>
              </a:rPr>
              <a:t> способом. Вони </a:t>
            </a:r>
            <a:r>
              <a:rPr lang="ru-RU" sz="1800" dirty="0" err="1" smtClean="0">
                <a:solidFill>
                  <a:schemeClr val="accent1">
                    <a:lumMod val="20000"/>
                    <a:lumOff val="80000"/>
                  </a:schemeClr>
                </a:solidFill>
                <a:effectLst/>
                <a:latin typeface="Bookman Old Style" pitchFamily="18" charset="0"/>
              </a:rPr>
              <a:t>мають</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історичної</a:t>
            </a:r>
            <a:r>
              <a:rPr lang="ru-RU" sz="1800" dirty="0" smtClean="0">
                <a:solidFill>
                  <a:schemeClr val="accent1">
                    <a:lumMod val="20000"/>
                    <a:lumOff val="80000"/>
                  </a:schemeClr>
                </a:solidFill>
                <a:effectLst/>
                <a:latin typeface="Bookman Old Style" pitchFamily="18" charset="0"/>
              </a:rPr>
              <a:t> красою, </a:t>
            </a:r>
            <a:r>
              <a:rPr lang="ru-RU" sz="1800" dirty="0" err="1" smtClean="0">
                <a:solidFill>
                  <a:schemeClr val="accent1">
                    <a:lumMod val="20000"/>
                    <a:lumOff val="80000"/>
                  </a:schemeClr>
                </a:solidFill>
                <a:effectLst/>
                <a:latin typeface="Bookman Old Style" pitchFamily="18" charset="0"/>
              </a:rPr>
              <a:t>вносячи</a:t>
            </a:r>
            <a:r>
              <a:rPr lang="ru-RU" sz="1800" dirty="0" smtClean="0">
                <a:solidFill>
                  <a:schemeClr val="accent1">
                    <a:lumMod val="20000"/>
                    <a:lumOff val="80000"/>
                  </a:schemeClr>
                </a:solidFill>
                <a:effectLst/>
                <a:latin typeface="Bookman Old Style" pitchFamily="18" charset="0"/>
              </a:rPr>
              <a:t> в </a:t>
            </a:r>
            <a:r>
              <a:rPr lang="ru-RU" sz="1800" dirty="0" err="1" smtClean="0">
                <a:solidFill>
                  <a:schemeClr val="accent1">
                    <a:lumMod val="20000"/>
                    <a:lumOff val="80000"/>
                  </a:schemeClr>
                </a:solidFill>
                <a:effectLst/>
                <a:latin typeface="Bookman Old Style" pitchFamily="18" charset="0"/>
              </a:rPr>
              <a:t>інтер'єр</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несподіване</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різноманітність</a:t>
            </a:r>
            <a:r>
              <a:rPr lang="ru-RU" sz="1800" dirty="0" smtClean="0">
                <a:solidFill>
                  <a:schemeClr val="accent1">
                    <a:lumMod val="20000"/>
                    <a:lumOff val="80000"/>
                  </a:schemeClr>
                </a:solidFill>
                <a:effectLst/>
                <a:latin typeface="Bookman Old Style" pitchFamily="18" charset="0"/>
              </a:rPr>
              <a:t>.</a:t>
            </a:r>
            <a:endParaRPr lang="ru-RU" sz="1800" dirty="0">
              <a:solidFill>
                <a:schemeClr val="accent1">
                  <a:lumMod val="20000"/>
                  <a:lumOff val="80000"/>
                </a:schemeClr>
              </a:solidFill>
              <a:effectLst/>
            </a:endParaRPr>
          </a:p>
        </p:txBody>
      </p:sp>
      <p:pic>
        <p:nvPicPr>
          <p:cNvPr id="4" name="Рисунок 3" descr="ткан1.jpg"/>
          <p:cNvPicPr>
            <a:picLocks noChangeAspect="1"/>
          </p:cNvPicPr>
          <p:nvPr/>
        </p:nvPicPr>
        <p:blipFill>
          <a:blip r:embed="rId2"/>
          <a:srcRect l="4545" t="4545" r="4545" b="4545"/>
          <a:stretch>
            <a:fillRect/>
          </a:stretch>
        </p:blipFill>
        <p:spPr>
          <a:xfrm>
            <a:off x="6072198" y="1571612"/>
            <a:ext cx="2857520" cy="2857520"/>
          </a:xfrm>
          <a:prstGeom prst="rect">
            <a:avLst/>
          </a:prstGeom>
        </p:spPr>
      </p:pic>
      <p:pic>
        <p:nvPicPr>
          <p:cNvPr id="5" name="Рисунок 4" descr="ткан (1).jpg"/>
          <p:cNvPicPr>
            <a:picLocks noChangeAspect="1"/>
          </p:cNvPicPr>
          <p:nvPr/>
        </p:nvPicPr>
        <p:blipFill>
          <a:blip r:embed="rId3"/>
          <a:srcRect l="6479" t="6479" r="2808" b="4968"/>
          <a:stretch>
            <a:fillRect/>
          </a:stretch>
        </p:blipFill>
        <p:spPr>
          <a:xfrm>
            <a:off x="2071670" y="1857364"/>
            <a:ext cx="3585839" cy="3500462"/>
          </a:xfrm>
          <a:prstGeom prst="rect">
            <a:avLst/>
          </a:prstGeom>
        </p:spPr>
      </p:pic>
      <p:pic>
        <p:nvPicPr>
          <p:cNvPr id="6" name="Рисунок 5" descr="ткан.jpg"/>
          <p:cNvPicPr>
            <a:picLocks noChangeAspect="1"/>
          </p:cNvPicPr>
          <p:nvPr/>
        </p:nvPicPr>
        <p:blipFill>
          <a:blip r:embed="rId4"/>
          <a:srcRect l="6697" t="4464" r="4017" b="4018"/>
          <a:stretch>
            <a:fillRect/>
          </a:stretch>
        </p:blipFill>
        <p:spPr>
          <a:xfrm>
            <a:off x="4357686" y="3857628"/>
            <a:ext cx="2714644" cy="2786106"/>
          </a:xfrm>
          <a:prstGeom prst="rect">
            <a:avLst/>
          </a:prstGeom>
        </p:spPr>
      </p:pic>
      <p:pic>
        <p:nvPicPr>
          <p:cNvPr id="7" name="Рисунок 6" descr="380b870627918e52bb9d87ea0bnq--kartiny-i-panno-kartina-s-vyshivkoj-lentami-po-printu-dama-s-l.jpg"/>
          <p:cNvPicPr>
            <a:picLocks noChangeAspect="1"/>
          </p:cNvPicPr>
          <p:nvPr/>
        </p:nvPicPr>
        <p:blipFill>
          <a:blip r:embed="rId5" cstate="print"/>
          <a:srcRect l="9750" t="6250" r="12254" b="6249"/>
          <a:stretch>
            <a:fillRect/>
          </a:stretch>
        </p:blipFill>
        <p:spPr>
          <a:xfrm>
            <a:off x="214282" y="3143248"/>
            <a:ext cx="2449330" cy="3429024"/>
          </a:xfrm>
          <a:prstGeom prst="rect">
            <a:avLst/>
          </a:prstGeom>
        </p:spPr>
      </p:pic>
    </p:spTree>
  </p:cSld>
  <p:clrMapOvr>
    <a:masterClrMapping/>
  </p:clrMapOvr>
  <p:transition>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14290"/>
            <a:ext cx="8429684" cy="1371610"/>
          </a:xfrm>
          <a:solidFill>
            <a:schemeClr val="bg2">
              <a:lumMod val="75000"/>
            </a:schemeClr>
          </a:solidFill>
          <a:ln>
            <a:noFill/>
          </a:ln>
        </p:spPr>
        <p:txBody>
          <a:bodyPr>
            <a:noAutofit/>
          </a:bodyPr>
          <a:lstStyle/>
          <a:p>
            <a:r>
              <a:rPr lang="ru-RU" sz="1800" dirty="0" err="1" smtClean="0">
                <a:solidFill>
                  <a:schemeClr val="accent1">
                    <a:lumMod val="20000"/>
                    <a:lumOff val="80000"/>
                  </a:schemeClr>
                </a:solidFill>
                <a:effectLst/>
                <a:latin typeface="Bookman Old Style" pitchFamily="18" charset="0"/>
              </a:rPr>
              <a:t>Дерев'яні</a:t>
            </a:r>
            <a:r>
              <a:rPr lang="ru-RU" sz="1800" dirty="0" smtClean="0">
                <a:solidFill>
                  <a:schemeClr val="accent1">
                    <a:lumMod val="20000"/>
                    <a:lumOff val="80000"/>
                  </a:schemeClr>
                </a:solidFill>
                <a:effectLst/>
                <a:latin typeface="Bookman Old Style" pitchFamily="18" charset="0"/>
              </a:rPr>
              <a:t> панно</a:t>
            </a:r>
            <a:br>
              <a:rPr lang="ru-RU" sz="1800" dirty="0" smtClean="0">
                <a:solidFill>
                  <a:schemeClr val="accent1">
                    <a:lumMod val="20000"/>
                    <a:lumOff val="80000"/>
                  </a:schemeClr>
                </a:solidFill>
                <a:effectLst/>
                <a:latin typeface="Bookman Old Style" pitchFamily="18" charset="0"/>
              </a:rPr>
            </a:br>
            <a:r>
              <a:rPr lang="ru-RU" sz="1800" dirty="0" smtClean="0">
                <a:solidFill>
                  <a:schemeClr val="accent1">
                    <a:lumMod val="20000"/>
                    <a:lumOff val="80000"/>
                  </a:schemeClr>
                </a:solidFill>
                <a:effectLst/>
                <a:latin typeface="Bookman Old Style" pitchFamily="18" charset="0"/>
              </a:rPr>
              <a:t>Вони </a:t>
            </a:r>
            <a:r>
              <a:rPr lang="ru-RU" sz="1800" dirty="0" err="1" smtClean="0">
                <a:solidFill>
                  <a:schemeClr val="accent1">
                    <a:lumMod val="20000"/>
                    <a:lumOff val="80000"/>
                  </a:schemeClr>
                </a:solidFill>
                <a:effectLst/>
                <a:latin typeface="Bookman Old Style" pitchFamily="18" charset="0"/>
              </a:rPr>
              <a:t>створюються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з</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різних</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порід</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Такі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об'ємні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зображення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збираються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з</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окремих</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шматків</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доповнюються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бурштином</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сріблом</a:t>
            </a:r>
            <a:r>
              <a:rPr lang="ru-RU" sz="1800" dirty="0" smtClean="0">
                <a:solidFill>
                  <a:schemeClr val="accent1">
                    <a:lumMod val="20000"/>
                    <a:lumOff val="80000"/>
                  </a:schemeClr>
                </a:solidFill>
                <a:effectLst/>
                <a:latin typeface="Bookman Old Style" pitchFamily="18" charset="0"/>
              </a:rPr>
              <a:t> та </a:t>
            </a:r>
            <a:r>
              <a:rPr lang="ru-RU" sz="1800" dirty="0" err="1" smtClean="0">
                <a:solidFill>
                  <a:schemeClr val="accent1">
                    <a:lumMod val="20000"/>
                    <a:lumOff val="80000"/>
                  </a:schemeClr>
                </a:solidFill>
                <a:effectLst/>
                <a:latin typeface="Bookman Old Style" pitchFamily="18" charset="0"/>
              </a:rPr>
              <a:t>іншими</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напівкоштовними</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каменями</a:t>
            </a:r>
            <a:r>
              <a:rPr lang="ru-RU" sz="1800" dirty="0" smtClean="0">
                <a:solidFill>
                  <a:schemeClr val="accent1">
                    <a:lumMod val="20000"/>
                    <a:lumOff val="80000"/>
                  </a:schemeClr>
                </a:solidFill>
                <a:effectLst/>
                <a:latin typeface="Bookman Old Style" pitchFamily="18" charset="0"/>
              </a:rPr>
              <a:t>. В </a:t>
            </a:r>
            <a:r>
              <a:rPr lang="ru-RU" sz="1800" dirty="0" err="1" smtClean="0">
                <a:solidFill>
                  <a:schemeClr val="accent1">
                    <a:lumMod val="20000"/>
                    <a:lumOff val="80000"/>
                  </a:schemeClr>
                </a:solidFill>
                <a:effectLst/>
                <a:latin typeface="Bookman Old Style" pitchFamily="18" charset="0"/>
              </a:rPr>
              <a:t>результаті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створюється</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цілісна</a:t>
            </a:r>
            <a:r>
              <a:rPr lang="ru-RU" sz="1800" dirty="0" smtClean="0">
                <a:solidFill>
                  <a:schemeClr val="accent1">
                    <a:lumMod val="20000"/>
                    <a:lumOff val="80000"/>
                  </a:schemeClr>
                </a:solidFill>
                <a:effectLst/>
                <a:latin typeface="Bookman Old Style" pitchFamily="18" charset="0"/>
              </a:rPr>
              <a:t> картина </a:t>
            </a:r>
            <a:r>
              <a:rPr lang="ru-RU" sz="1800" dirty="0" err="1" smtClean="0">
                <a:solidFill>
                  <a:schemeClr val="accent1">
                    <a:lumMod val="20000"/>
                    <a:lumOff val="80000"/>
                  </a:schemeClr>
                </a:solidFill>
                <a:effectLst/>
                <a:latin typeface="Bookman Old Style" pitchFamily="18" charset="0"/>
              </a:rPr>
              <a:t>з</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певним</a:t>
            </a:r>
            <a:r>
              <a:rPr lang="ru-RU" sz="1800" dirty="0" smtClean="0">
                <a:solidFill>
                  <a:schemeClr val="accent1">
                    <a:lumMod val="20000"/>
                    <a:lumOff val="80000"/>
                  </a:schemeClr>
                </a:solidFill>
                <a:effectLst/>
                <a:latin typeface="Bookman Old Style" pitchFamily="18" charset="0"/>
              </a:rPr>
              <a:t> сюжетом </a:t>
            </a:r>
            <a:r>
              <a:rPr lang="ru-RU" sz="1800" dirty="0" err="1" smtClean="0">
                <a:solidFill>
                  <a:schemeClr val="accent1">
                    <a:lumMod val="20000"/>
                    <a:lumOff val="80000"/>
                  </a:schemeClr>
                </a:solidFill>
                <a:effectLst/>
                <a:latin typeface="Bookman Old Style" pitchFamily="18" charset="0"/>
              </a:rPr>
              <a:t>і</a:t>
            </a:r>
            <a:r>
              <a:rPr lang="ru-RU" sz="1800" dirty="0" smtClean="0">
                <a:solidFill>
                  <a:schemeClr val="accent1">
                    <a:lumMod val="20000"/>
                    <a:lumOff val="80000"/>
                  </a:schemeClr>
                </a:solidFill>
                <a:effectLst/>
                <a:latin typeface="Bookman Old Style" pitchFamily="18" charset="0"/>
              </a:rPr>
              <a:t> </a:t>
            </a:r>
            <a:r>
              <a:rPr lang="ru-RU" sz="1800" dirty="0" err="1" smtClean="0">
                <a:solidFill>
                  <a:schemeClr val="accent1">
                    <a:lumMod val="20000"/>
                    <a:lumOff val="80000"/>
                  </a:schemeClr>
                </a:solidFill>
                <a:effectLst/>
                <a:latin typeface="Bookman Old Style" pitchFamily="18" charset="0"/>
              </a:rPr>
              <a:t>природністю</a:t>
            </a:r>
            <a:r>
              <a:rPr lang="ru-RU" sz="1800" dirty="0" smtClean="0">
                <a:solidFill>
                  <a:schemeClr val="accent1">
                    <a:lumMod val="20000"/>
                    <a:lumOff val="80000"/>
                  </a:schemeClr>
                </a:solidFill>
                <a:effectLst/>
                <a:latin typeface="Bookman Old Style" pitchFamily="18" charset="0"/>
              </a:rPr>
              <a:t>.</a:t>
            </a:r>
            <a:endParaRPr lang="ru-RU" sz="1800" dirty="0">
              <a:solidFill>
                <a:schemeClr val="accent1">
                  <a:lumMod val="20000"/>
                  <a:lumOff val="80000"/>
                </a:schemeClr>
              </a:solidFill>
              <a:effectLst/>
            </a:endParaRPr>
          </a:p>
        </p:txBody>
      </p:sp>
      <p:pic>
        <p:nvPicPr>
          <p:cNvPr id="5" name="Рисунок 4" descr="s1200 (2).jpg"/>
          <p:cNvPicPr>
            <a:picLocks noChangeAspect="1"/>
          </p:cNvPicPr>
          <p:nvPr/>
        </p:nvPicPr>
        <p:blipFill>
          <a:blip r:embed="rId2"/>
          <a:srcRect l="12361" t="937" r="7083" b="2187"/>
          <a:stretch>
            <a:fillRect/>
          </a:stretch>
        </p:blipFill>
        <p:spPr>
          <a:xfrm>
            <a:off x="5357818" y="1643050"/>
            <a:ext cx="3118687" cy="5000636"/>
          </a:xfrm>
          <a:prstGeom prst="rect">
            <a:avLst/>
          </a:prstGeom>
        </p:spPr>
      </p:pic>
      <p:pic>
        <p:nvPicPr>
          <p:cNvPr id="6" name="Рисунок 5" descr="000013377885.jpg"/>
          <p:cNvPicPr>
            <a:picLocks noChangeAspect="1"/>
          </p:cNvPicPr>
          <p:nvPr/>
        </p:nvPicPr>
        <p:blipFill>
          <a:blip r:embed="rId3"/>
          <a:srcRect l="5244" t="8520" r="4585" b="12039"/>
          <a:stretch>
            <a:fillRect/>
          </a:stretch>
        </p:blipFill>
        <p:spPr>
          <a:xfrm>
            <a:off x="571472" y="4143380"/>
            <a:ext cx="4500594" cy="2500330"/>
          </a:xfrm>
          <a:prstGeom prst="rect">
            <a:avLst/>
          </a:prstGeom>
        </p:spPr>
      </p:pic>
      <p:pic>
        <p:nvPicPr>
          <p:cNvPr id="7" name="Рисунок 6" descr="s1200 (3).jpg"/>
          <p:cNvPicPr>
            <a:picLocks noChangeAspect="1"/>
          </p:cNvPicPr>
          <p:nvPr/>
        </p:nvPicPr>
        <p:blipFill>
          <a:blip r:embed="rId4"/>
          <a:srcRect l="17624" t="22982" r="15508" b="20377"/>
          <a:stretch>
            <a:fillRect/>
          </a:stretch>
        </p:blipFill>
        <p:spPr>
          <a:xfrm>
            <a:off x="571472" y="1714488"/>
            <a:ext cx="4500594" cy="2500330"/>
          </a:xfrm>
          <a:prstGeom prst="rect">
            <a:avLst/>
          </a:prstGeom>
        </p:spPr>
      </p:pic>
    </p:spTree>
  </p:cSld>
  <p:clrMapOvr>
    <a:masterClrMapping/>
  </p:clrMapOvr>
  <p:transition>
    <p:zoom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7905776" cy="1714512"/>
          </a:xfrm>
          <a:solidFill>
            <a:schemeClr val="bg2">
              <a:lumMod val="75000"/>
            </a:schemeClr>
          </a:solidFill>
        </p:spPr>
        <p:txBody>
          <a:bodyPr>
            <a:noAutofit/>
          </a:bodyPr>
          <a:lstStyle/>
          <a:p>
            <a:r>
              <a:rPr lang="ru-RU" sz="1800" dirty="0" err="1" smtClean="0">
                <a:solidFill>
                  <a:schemeClr val="accent1">
                    <a:lumMod val="20000"/>
                    <a:lumOff val="80000"/>
                  </a:schemeClr>
                </a:solidFill>
                <a:latin typeface="Bookman Old Style" pitchFamily="18" charset="0"/>
              </a:rPr>
              <a:t>Кам'яні</a:t>
            </a:r>
            <a:r>
              <a:rPr lang="ru-RU" sz="1800" dirty="0" smtClean="0">
                <a:solidFill>
                  <a:schemeClr val="accent1">
                    <a:lumMod val="20000"/>
                    <a:lumOff val="80000"/>
                  </a:schemeClr>
                </a:solidFill>
                <a:latin typeface="Bookman Old Style" pitchFamily="18" charset="0"/>
              </a:rPr>
              <a:t> панно</a:t>
            </a:r>
            <a:br>
              <a:rPr lang="ru-RU" sz="1800" dirty="0" smtClean="0">
                <a:solidFill>
                  <a:schemeClr val="accent1">
                    <a:lumMod val="20000"/>
                    <a:lumOff val="80000"/>
                  </a:schemeClr>
                </a:solidFill>
                <a:latin typeface="Bookman Old Style" pitchFamily="18" charset="0"/>
              </a:rPr>
            </a:br>
            <a:r>
              <a:rPr lang="ru-RU" sz="1800" dirty="0" smtClean="0">
                <a:solidFill>
                  <a:schemeClr val="accent1">
                    <a:lumMod val="20000"/>
                    <a:lumOff val="80000"/>
                  </a:schemeClr>
                </a:solidFill>
                <a:latin typeface="Bookman Old Style" pitchFamily="18" charset="0"/>
              </a:rPr>
              <a:t>Вони </a:t>
            </a:r>
            <a:r>
              <a:rPr lang="ru-RU" sz="1800" dirty="0" err="1" smtClean="0">
                <a:solidFill>
                  <a:schemeClr val="accent1">
                    <a:lumMod val="20000"/>
                    <a:lumOff val="80000"/>
                  </a:schemeClr>
                </a:solidFill>
                <a:latin typeface="Bookman Old Style" pitchFamily="18" charset="0"/>
              </a:rPr>
              <a:t>досі</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залишаються</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рідкістю</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Найчастіше</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такі</a:t>
            </a:r>
            <a:r>
              <a:rPr lang="ru-RU" sz="1800" dirty="0" smtClean="0">
                <a:solidFill>
                  <a:schemeClr val="accent1">
                    <a:lumMod val="20000"/>
                    <a:lumOff val="80000"/>
                  </a:schemeClr>
                </a:solidFill>
                <a:latin typeface="Bookman Old Style" pitchFamily="18" charset="0"/>
              </a:rPr>
              <a:t> панно </a:t>
            </a:r>
            <a:r>
              <a:rPr lang="ru-RU" sz="1800" dirty="0" err="1" smtClean="0">
                <a:solidFill>
                  <a:schemeClr val="accent1">
                    <a:lumMod val="20000"/>
                    <a:lumOff val="80000"/>
                  </a:schemeClr>
                </a:solidFill>
                <a:latin typeface="Bookman Old Style" pitchFamily="18" charset="0"/>
              </a:rPr>
              <a:t>нагадують</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мозаїчні</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зображення</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зі</a:t>
            </a:r>
            <a:r>
              <a:rPr lang="ru-RU" sz="1800" dirty="0" smtClean="0">
                <a:solidFill>
                  <a:schemeClr val="accent1">
                    <a:lumMod val="20000"/>
                    <a:lumOff val="80000"/>
                  </a:schemeClr>
                </a:solidFill>
                <a:latin typeface="Bookman Old Style" pitchFamily="18" charset="0"/>
              </a:rPr>
              <a:t> складною сюжетною </a:t>
            </a:r>
            <a:r>
              <a:rPr lang="ru-RU" sz="1800" dirty="0" err="1" smtClean="0">
                <a:solidFill>
                  <a:schemeClr val="accent1">
                    <a:lumMod val="20000"/>
                    <a:lumOff val="80000"/>
                  </a:schemeClr>
                </a:solidFill>
                <a:latin typeface="Bookman Old Style" pitchFamily="18" charset="0"/>
              </a:rPr>
              <a:t>лінією</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Їх</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ручне</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виготовлення</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створює</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приємне</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відчуття</a:t>
            </a:r>
            <a:r>
              <a:rPr lang="ru-RU" sz="1800" dirty="0" smtClean="0">
                <a:solidFill>
                  <a:schemeClr val="accent1">
                    <a:lumMod val="20000"/>
                    <a:lumOff val="80000"/>
                  </a:schemeClr>
                </a:solidFill>
                <a:latin typeface="Bookman Old Style" pitchFamily="18" charset="0"/>
              </a:rPr>
              <a:t> натурального </a:t>
            </a:r>
            <a:r>
              <a:rPr lang="ru-RU" sz="1800" dirty="0" err="1" smtClean="0">
                <a:solidFill>
                  <a:schemeClr val="accent1">
                    <a:lumMod val="20000"/>
                    <a:lumOff val="80000"/>
                  </a:schemeClr>
                </a:solidFill>
                <a:latin typeface="Bookman Old Style" pitchFamily="18" charset="0"/>
              </a:rPr>
              <a:t>матеріалу</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що</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передає</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людини</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власну</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історію</a:t>
            </a:r>
            <a:r>
              <a:rPr lang="ru-RU" sz="1800" dirty="0" smtClean="0">
                <a:solidFill>
                  <a:schemeClr val="accent1">
                    <a:lumMod val="20000"/>
                    <a:lumOff val="80000"/>
                  </a:schemeClr>
                </a:solidFill>
                <a:latin typeface="Bookman Old Style" pitchFamily="18" charset="0"/>
              </a:rPr>
              <a:t> </a:t>
            </a:r>
            <a:r>
              <a:rPr lang="ru-RU" sz="1800" dirty="0" err="1" smtClean="0">
                <a:solidFill>
                  <a:schemeClr val="accent1">
                    <a:lumMod val="20000"/>
                    <a:lumOff val="80000"/>
                  </a:schemeClr>
                </a:solidFill>
                <a:latin typeface="Bookman Old Style" pitchFamily="18" charset="0"/>
              </a:rPr>
              <a:t>і</a:t>
            </a:r>
            <a:r>
              <a:rPr lang="ru-RU" sz="1800" dirty="0" smtClean="0">
                <a:solidFill>
                  <a:schemeClr val="accent1">
                    <a:lumMod val="20000"/>
                    <a:lumOff val="80000"/>
                  </a:schemeClr>
                </a:solidFill>
                <a:latin typeface="Bookman Old Style" pitchFamily="18" charset="0"/>
              </a:rPr>
              <a:t> красу.</a:t>
            </a:r>
            <a:endParaRPr lang="ru-RU" sz="1800" dirty="0">
              <a:solidFill>
                <a:schemeClr val="accent1">
                  <a:lumMod val="20000"/>
                  <a:lumOff val="80000"/>
                </a:schemeClr>
              </a:solidFill>
              <a:latin typeface="Bookman Old Style" pitchFamily="18" charset="0"/>
            </a:endParaRPr>
          </a:p>
        </p:txBody>
      </p:sp>
      <p:pic>
        <p:nvPicPr>
          <p:cNvPr id="4" name="Рисунок 3" descr="81256c9656e7fca416f92423671f0c2c.jpg"/>
          <p:cNvPicPr>
            <a:picLocks noChangeAspect="1"/>
          </p:cNvPicPr>
          <p:nvPr/>
        </p:nvPicPr>
        <p:blipFill>
          <a:blip r:embed="rId2" cstate="print"/>
          <a:srcRect l="8543" t="8488" r="3366" b="3999"/>
          <a:stretch>
            <a:fillRect/>
          </a:stretch>
        </p:blipFill>
        <p:spPr>
          <a:xfrm>
            <a:off x="214282" y="3857628"/>
            <a:ext cx="2786058" cy="2786058"/>
          </a:xfrm>
          <a:prstGeom prst="rect">
            <a:avLst/>
          </a:prstGeom>
        </p:spPr>
      </p:pic>
      <p:pic>
        <p:nvPicPr>
          <p:cNvPr id="6" name="Рисунок 5" descr="original.jpg"/>
          <p:cNvPicPr>
            <a:picLocks noChangeAspect="1"/>
          </p:cNvPicPr>
          <p:nvPr/>
        </p:nvPicPr>
        <p:blipFill>
          <a:blip r:embed="rId3" cstate="print"/>
          <a:srcRect l="3382" t="3125" r="4830" b="4687"/>
          <a:stretch>
            <a:fillRect/>
          </a:stretch>
        </p:blipFill>
        <p:spPr>
          <a:xfrm>
            <a:off x="5643570" y="3286124"/>
            <a:ext cx="3243770" cy="3357586"/>
          </a:xfrm>
          <a:prstGeom prst="rect">
            <a:avLst/>
          </a:prstGeom>
        </p:spPr>
      </p:pic>
      <p:pic>
        <p:nvPicPr>
          <p:cNvPr id="5" name="Рисунок 4" descr="a4110e7a1233d3a393586c41206eec4c--mosaic.jpg"/>
          <p:cNvPicPr>
            <a:picLocks noChangeAspect="1"/>
          </p:cNvPicPr>
          <p:nvPr/>
        </p:nvPicPr>
        <p:blipFill>
          <a:blip r:embed="rId4"/>
          <a:srcRect l="1597" t="4688" r="5805" b="4687"/>
          <a:stretch>
            <a:fillRect/>
          </a:stretch>
        </p:blipFill>
        <p:spPr>
          <a:xfrm>
            <a:off x="2857488" y="2071678"/>
            <a:ext cx="3071834" cy="3071834"/>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D.jpg"/>
          <p:cNvPicPr>
            <a:picLocks noChangeAspect="1"/>
          </p:cNvPicPr>
          <p:nvPr/>
        </p:nvPicPr>
        <p:blipFill>
          <a:blip r:embed="rId2"/>
          <a:stretch>
            <a:fillRect/>
          </a:stretch>
        </p:blipFill>
        <p:spPr>
          <a:xfrm>
            <a:off x="2643174" y="1785926"/>
            <a:ext cx="3268641" cy="3268641"/>
          </a:xfrm>
          <a:prstGeom prst="rect">
            <a:avLst/>
          </a:prstGeom>
        </p:spPr>
      </p:pic>
      <p:pic>
        <p:nvPicPr>
          <p:cNvPr id="5" name="Рисунок 4" descr="3D.jpg_q50.jpg"/>
          <p:cNvPicPr>
            <a:picLocks noChangeAspect="1"/>
          </p:cNvPicPr>
          <p:nvPr/>
        </p:nvPicPr>
        <p:blipFill>
          <a:blip r:embed="rId3"/>
          <a:srcRect t="4000" r="6000" b="4000"/>
          <a:stretch>
            <a:fillRect/>
          </a:stretch>
        </p:blipFill>
        <p:spPr>
          <a:xfrm>
            <a:off x="5572132" y="3143248"/>
            <a:ext cx="3357586" cy="3286148"/>
          </a:xfrm>
          <a:prstGeom prst="rect">
            <a:avLst/>
          </a:prstGeom>
        </p:spPr>
      </p:pic>
      <p:pic>
        <p:nvPicPr>
          <p:cNvPr id="6" name="Рисунок 5" descr="EE2I7b0XYAAHBTl.jpg"/>
          <p:cNvPicPr>
            <a:picLocks noChangeAspect="1"/>
          </p:cNvPicPr>
          <p:nvPr/>
        </p:nvPicPr>
        <p:blipFill>
          <a:blip r:embed="rId4" cstate="print"/>
          <a:stretch>
            <a:fillRect/>
          </a:stretch>
        </p:blipFill>
        <p:spPr>
          <a:xfrm>
            <a:off x="142844" y="3857628"/>
            <a:ext cx="3714776" cy="2631300"/>
          </a:xfrm>
          <a:prstGeom prst="rect">
            <a:avLst/>
          </a:prstGeom>
        </p:spPr>
      </p:pic>
      <p:sp>
        <p:nvSpPr>
          <p:cNvPr id="2" name="Заголовок 1"/>
          <p:cNvSpPr>
            <a:spLocks noGrp="1"/>
          </p:cNvSpPr>
          <p:nvPr>
            <p:ph type="title"/>
          </p:nvPr>
        </p:nvSpPr>
        <p:spPr>
          <a:xfrm>
            <a:off x="381000" y="214290"/>
            <a:ext cx="8405842" cy="1785950"/>
          </a:xfrm>
          <a:solidFill>
            <a:schemeClr val="bg2">
              <a:lumMod val="75000"/>
            </a:schemeClr>
          </a:solidFill>
        </p:spPr>
        <p:txBody>
          <a:bodyPr>
            <a:normAutofit fontScale="90000"/>
          </a:bodyPr>
          <a:lstStyle/>
          <a:p>
            <a:r>
              <a:rPr lang="ru-RU" sz="1800" dirty="0" smtClean="0">
                <a:latin typeface="Bookman Old Style" pitchFamily="18" charset="0"/>
              </a:rPr>
              <a:t> </a:t>
            </a:r>
            <a:r>
              <a:rPr lang="ru-RU" sz="2000" dirty="0" err="1" smtClean="0">
                <a:solidFill>
                  <a:schemeClr val="accent1">
                    <a:lumMod val="20000"/>
                    <a:lumOff val="80000"/>
                  </a:schemeClr>
                </a:solidFill>
                <a:latin typeface="Bookman Old Style" pitchFamily="18" charset="0"/>
                <a:ea typeface="Arial Unicode MS" pitchFamily="34" charset="-128"/>
                <a:cs typeface="Arial Unicode MS" pitchFamily="34" charset="-128"/>
              </a:rPr>
              <a:t>Графічні</a:t>
            </a:r>
            <a:r>
              <a:rPr lang="ru-RU" sz="2000" dirty="0" smtClean="0">
                <a:solidFill>
                  <a:schemeClr val="accent1">
                    <a:lumMod val="20000"/>
                    <a:lumOff val="80000"/>
                  </a:schemeClr>
                </a:solidFill>
                <a:latin typeface="Bookman Old Style" pitchFamily="18" charset="0"/>
                <a:ea typeface="Arial Unicode MS" pitchFamily="34" charset="-128"/>
                <a:cs typeface="Arial Unicode MS" pitchFamily="34" charset="-128"/>
              </a:rPr>
              <a:t> панно</a:t>
            </a:r>
            <a:r>
              <a:rPr lang="ru-RU" sz="2000" dirty="0" smtClean="0">
                <a:solidFill>
                  <a:schemeClr val="accent1">
                    <a:lumMod val="20000"/>
                    <a:lumOff val="80000"/>
                  </a:schemeClr>
                </a:solidFill>
                <a:latin typeface="Bookman Old Style" pitchFamily="18" charset="0"/>
              </a:rPr>
              <a:t/>
            </a:r>
            <a:br>
              <a:rPr lang="ru-RU" sz="2000" dirty="0" smtClean="0">
                <a:solidFill>
                  <a:schemeClr val="accent1">
                    <a:lumMod val="20000"/>
                    <a:lumOff val="80000"/>
                  </a:schemeClr>
                </a:solidFill>
                <a:latin typeface="Bookman Old Style" pitchFamily="18" charset="0"/>
              </a:rPr>
            </a:br>
            <a:r>
              <a:rPr lang="ru-RU" sz="2000" dirty="0" err="1" smtClean="0">
                <a:solidFill>
                  <a:schemeClr val="accent1">
                    <a:lumMod val="20000"/>
                    <a:lumOff val="80000"/>
                  </a:schemeClr>
                </a:solidFill>
                <a:latin typeface="Bookman Old Style" pitchFamily="18" charset="0"/>
              </a:rPr>
              <a:t>Це</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сучасний</a:t>
            </a:r>
            <a:r>
              <a:rPr lang="ru-RU" sz="2000" dirty="0" smtClean="0">
                <a:solidFill>
                  <a:schemeClr val="accent1">
                    <a:lumMod val="20000"/>
                    <a:lumOff val="80000"/>
                  </a:schemeClr>
                </a:solidFill>
                <a:latin typeface="Bookman Old Style" pitchFamily="18" charset="0"/>
              </a:rPr>
              <a:t> вид, </a:t>
            </a:r>
            <a:r>
              <a:rPr lang="ru-RU" sz="2000" dirty="0" err="1" smtClean="0">
                <a:solidFill>
                  <a:schemeClr val="accent1">
                    <a:lumMod val="20000"/>
                    <a:lumOff val="80000"/>
                  </a:schemeClr>
                </a:solidFill>
                <a:latin typeface="Bookman Old Style" pitchFamily="18" charset="0"/>
              </a:rPr>
              <a:t>що</a:t>
            </a:r>
            <a:r>
              <a:rPr lang="ru-RU" sz="2000" dirty="0" smtClean="0">
                <a:solidFill>
                  <a:schemeClr val="accent1">
                    <a:lumMod val="20000"/>
                    <a:lumOff val="80000"/>
                  </a:schemeClr>
                </a:solidFill>
                <a:latin typeface="Bookman Old Style" pitchFamily="18" charset="0"/>
              </a:rPr>
              <a:t> наноситься на полотно за </a:t>
            </a:r>
            <a:r>
              <a:rPr lang="ru-RU" sz="2000" dirty="0" err="1" smtClean="0">
                <a:solidFill>
                  <a:schemeClr val="accent1">
                    <a:lumMod val="20000"/>
                    <a:lumOff val="80000"/>
                  </a:schemeClr>
                </a:solidFill>
                <a:latin typeface="Bookman Old Style" pitchFamily="18" charset="0"/>
              </a:rPr>
              <a:t>допомогою</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останніх</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технологій</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друку</a:t>
            </a:r>
            <a:r>
              <a:rPr lang="ru-RU" sz="2000" dirty="0" smtClean="0">
                <a:solidFill>
                  <a:schemeClr val="accent1">
                    <a:lumMod val="20000"/>
                    <a:lumOff val="80000"/>
                  </a:schemeClr>
                </a:solidFill>
                <a:latin typeface="Bookman Old Style" pitchFamily="18" charset="0"/>
              </a:rPr>
              <a:t>. Таким шляхом </a:t>
            </a:r>
            <a:r>
              <a:rPr lang="ru-RU" sz="2000" dirty="0" err="1" smtClean="0">
                <a:solidFill>
                  <a:schemeClr val="accent1">
                    <a:lumMod val="20000"/>
                    <a:lumOff val="80000"/>
                  </a:schemeClr>
                </a:solidFill>
                <a:latin typeface="Bookman Old Style" pitchFamily="18" charset="0"/>
              </a:rPr>
              <a:t>народжуються</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унікальні</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авторські</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роботи</a:t>
            </a:r>
            <a:r>
              <a:rPr lang="ru-RU" sz="2000" dirty="0" smtClean="0">
                <a:solidFill>
                  <a:schemeClr val="accent1">
                    <a:lumMod val="20000"/>
                    <a:lumOff val="80000"/>
                  </a:schemeClr>
                </a:solidFill>
                <a:latin typeface="Bookman Old Style" pitchFamily="18" charset="0"/>
              </a:rPr>
              <a:t>. Вони </a:t>
            </a:r>
            <a:r>
              <a:rPr lang="ru-RU" sz="2000" dirty="0" err="1" smtClean="0">
                <a:solidFill>
                  <a:schemeClr val="accent1">
                    <a:lumMod val="20000"/>
                    <a:lumOff val="80000"/>
                  </a:schemeClr>
                </a:solidFill>
                <a:latin typeface="Bookman Old Style" pitchFamily="18" charset="0"/>
              </a:rPr>
              <a:t>виготовляються</a:t>
            </a:r>
            <a:r>
              <a:rPr lang="ru-RU" sz="2000" dirty="0" smtClean="0">
                <a:solidFill>
                  <a:schemeClr val="accent1">
                    <a:lumMod val="20000"/>
                    <a:lumOff val="80000"/>
                  </a:schemeClr>
                </a:solidFill>
                <a:latin typeface="Bookman Old Style" pitchFamily="18" charset="0"/>
              </a:rPr>
              <a:t> в </a:t>
            </a:r>
            <a:r>
              <a:rPr lang="ru-RU" sz="2000" dirty="0" err="1" smtClean="0">
                <a:solidFill>
                  <a:schemeClr val="accent1">
                    <a:lumMod val="20000"/>
                    <a:lumOff val="80000"/>
                  </a:schemeClr>
                </a:solidFill>
                <a:latin typeface="Bookman Old Style" pitchFamily="18" charset="0"/>
              </a:rPr>
              <a:t>єдиному</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вигляді</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що</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заздалегідь</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гарантує</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індивідуальність</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і</a:t>
            </a:r>
            <a:r>
              <a:rPr lang="ru-RU" sz="2000" dirty="0" smtClean="0">
                <a:solidFill>
                  <a:schemeClr val="accent1">
                    <a:lumMod val="20000"/>
                    <a:lumOff val="80000"/>
                  </a:schemeClr>
                </a:solidFill>
                <a:latin typeface="Bookman Old Style" pitchFamily="18" charset="0"/>
              </a:rPr>
              <a:t> </a:t>
            </a:r>
            <a:r>
              <a:rPr lang="ru-RU" sz="2000" dirty="0" err="1" smtClean="0">
                <a:solidFill>
                  <a:schemeClr val="accent1">
                    <a:lumMod val="20000"/>
                    <a:lumOff val="80000"/>
                  </a:schemeClr>
                </a:solidFill>
                <a:latin typeface="Bookman Old Style" pitchFamily="18" charset="0"/>
              </a:rPr>
              <a:t>привабливість</a:t>
            </a:r>
            <a:r>
              <a:rPr lang="ru-RU" sz="2000" dirty="0" smtClean="0">
                <a:solidFill>
                  <a:schemeClr val="accent1">
                    <a:lumMod val="20000"/>
                    <a:lumOff val="80000"/>
                  </a:schemeClr>
                </a:solidFill>
                <a:latin typeface="Bookman Old Style" pitchFamily="18" charset="0"/>
              </a:rPr>
              <a:t>.</a:t>
            </a:r>
            <a:r>
              <a:rPr lang="ru-RU" sz="1800" dirty="0" smtClean="0">
                <a:latin typeface="Bookman Old Style" pitchFamily="18" charset="0"/>
              </a:rPr>
              <a:t/>
            </a:r>
            <a:br>
              <a:rPr lang="ru-RU" sz="1800" dirty="0" smtClean="0">
                <a:latin typeface="Bookman Old Style" pitchFamily="18" charset="0"/>
              </a:rPr>
            </a:br>
            <a:endParaRPr lang="ru-RU" sz="1800" dirty="0">
              <a:solidFill>
                <a:schemeClr val="accent1">
                  <a:lumMod val="20000"/>
                  <a:lumOff val="80000"/>
                </a:schemeClr>
              </a:solidFill>
              <a:latin typeface="Bookman Old Style" pitchFamily="18" charset="0"/>
            </a:endParaRPr>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51992b.jpg"/>
          <p:cNvPicPr>
            <a:picLocks noChangeAspect="1"/>
          </p:cNvPicPr>
          <p:nvPr/>
        </p:nvPicPr>
        <p:blipFill>
          <a:blip r:embed="rId2"/>
          <a:srcRect l="15507" t="3125" r="14590" b="3125"/>
          <a:stretch>
            <a:fillRect/>
          </a:stretch>
        </p:blipFill>
        <p:spPr>
          <a:xfrm>
            <a:off x="6072198" y="2357430"/>
            <a:ext cx="2856716" cy="4214842"/>
          </a:xfrm>
          <a:prstGeom prst="rect">
            <a:avLst/>
          </a:prstGeom>
        </p:spPr>
      </p:pic>
      <p:pic>
        <p:nvPicPr>
          <p:cNvPr id="6" name="Рисунок 5" descr="45-10.jpg"/>
          <p:cNvPicPr>
            <a:picLocks noChangeAspect="1"/>
          </p:cNvPicPr>
          <p:nvPr/>
        </p:nvPicPr>
        <p:blipFill>
          <a:blip r:embed="rId3"/>
          <a:srcRect t="14583" b="11458"/>
          <a:stretch>
            <a:fillRect/>
          </a:stretch>
        </p:blipFill>
        <p:spPr>
          <a:xfrm>
            <a:off x="2786050" y="2000240"/>
            <a:ext cx="3286148" cy="2430397"/>
          </a:xfrm>
          <a:prstGeom prst="rect">
            <a:avLst/>
          </a:prstGeom>
        </p:spPr>
      </p:pic>
      <p:pic>
        <p:nvPicPr>
          <p:cNvPr id="4" name="Рисунок 3" descr="6458.jpg"/>
          <p:cNvPicPr>
            <a:picLocks noChangeAspect="1"/>
          </p:cNvPicPr>
          <p:nvPr/>
        </p:nvPicPr>
        <p:blipFill>
          <a:blip r:embed="rId4"/>
          <a:srcRect l="14023" t="10310" r="13862" b="3775"/>
          <a:stretch>
            <a:fillRect/>
          </a:stretch>
        </p:blipFill>
        <p:spPr>
          <a:xfrm>
            <a:off x="285721" y="4000480"/>
            <a:ext cx="3714776" cy="2579705"/>
          </a:xfrm>
          <a:prstGeom prst="rect">
            <a:avLst/>
          </a:prstGeom>
        </p:spPr>
      </p:pic>
      <p:sp>
        <p:nvSpPr>
          <p:cNvPr id="2" name="Заголовок 1"/>
          <p:cNvSpPr>
            <a:spLocks noGrp="1"/>
          </p:cNvSpPr>
          <p:nvPr>
            <p:ph type="title"/>
          </p:nvPr>
        </p:nvSpPr>
        <p:spPr>
          <a:xfrm>
            <a:off x="381000" y="214290"/>
            <a:ext cx="7977214" cy="1857388"/>
          </a:xfrm>
          <a:solidFill>
            <a:schemeClr val="bg2">
              <a:lumMod val="75000"/>
            </a:schemeClr>
          </a:solidFill>
        </p:spPr>
        <p:txBody>
          <a:bodyPr>
            <a:normAutofit fontScale="90000"/>
          </a:bodyPr>
          <a:lstStyle/>
          <a:p>
            <a:r>
              <a:rPr lang="ru-RU" sz="2000" dirty="0" err="1" smtClean="0">
                <a:solidFill>
                  <a:schemeClr val="accent1">
                    <a:lumMod val="20000"/>
                    <a:lumOff val="80000"/>
                  </a:schemeClr>
                </a:solidFill>
                <a:effectLst/>
                <a:latin typeface="Bookman Old Style" pitchFamily="18" charset="0"/>
              </a:rPr>
              <a:t>Керамічні</a:t>
            </a:r>
            <a:r>
              <a:rPr lang="ru-RU" sz="2000" dirty="0" smtClean="0">
                <a:solidFill>
                  <a:schemeClr val="accent1">
                    <a:lumMod val="20000"/>
                    <a:lumOff val="80000"/>
                  </a:schemeClr>
                </a:solidFill>
                <a:effectLst/>
                <a:latin typeface="Bookman Old Style" pitchFamily="18" charset="0"/>
              </a:rPr>
              <a:t> панно</a:t>
            </a:r>
            <a:br>
              <a:rPr lang="ru-RU" sz="2000" dirty="0" smtClean="0">
                <a:solidFill>
                  <a:schemeClr val="accent1">
                    <a:lumMod val="20000"/>
                    <a:lumOff val="80000"/>
                  </a:schemeClr>
                </a:solidFill>
                <a:effectLst/>
                <a:latin typeface="Bookman Old Style" pitchFamily="18" charset="0"/>
              </a:rPr>
            </a:b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Їх</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збирають</a:t>
            </a:r>
            <a:r>
              <a:rPr lang="ru-RU" sz="2000" dirty="0" smtClean="0">
                <a:solidFill>
                  <a:schemeClr val="accent1">
                    <a:lumMod val="20000"/>
                    <a:lumOff val="80000"/>
                  </a:schemeClr>
                </a:solidFill>
                <a:effectLst/>
                <a:latin typeface="Bookman Old Style" pitchFamily="18" charset="0"/>
              </a:rPr>
              <a:t> прямо на </a:t>
            </a:r>
            <a:r>
              <a:rPr lang="ru-RU" sz="2000" dirty="0" err="1" smtClean="0">
                <a:solidFill>
                  <a:schemeClr val="accent1">
                    <a:lumMod val="20000"/>
                    <a:lumOff val="80000"/>
                  </a:schemeClr>
                </a:solidFill>
                <a:effectLst/>
                <a:latin typeface="Bookman Old Style" pitchFamily="18" charset="0"/>
              </a:rPr>
              <a:t>стіні</a:t>
            </a:r>
            <a:r>
              <a:rPr lang="ru-RU" sz="2000" dirty="0" smtClean="0">
                <a:solidFill>
                  <a:schemeClr val="accent1">
                    <a:lumMod val="20000"/>
                    <a:lumOff val="80000"/>
                  </a:schemeClr>
                </a:solidFill>
                <a:effectLst/>
                <a:latin typeface="Bookman Old Style" pitchFamily="18" charset="0"/>
              </a:rPr>
              <a:t>. Вони </a:t>
            </a:r>
            <a:r>
              <a:rPr lang="ru-RU" sz="2000" dirty="0" err="1" smtClean="0">
                <a:solidFill>
                  <a:schemeClr val="accent1">
                    <a:lumMod val="20000"/>
                    <a:lumOff val="80000"/>
                  </a:schemeClr>
                </a:solidFill>
                <a:effectLst/>
                <a:latin typeface="Bookman Old Style" pitchFamily="18" charset="0"/>
              </a:rPr>
              <a:t>можуть</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виглядати</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окремими</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елементами</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або</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знаходити</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нечіткі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цільні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форми</a:t>
            </a:r>
            <a:r>
              <a:rPr lang="ru-RU" sz="2000" dirty="0" smtClean="0">
                <a:solidFill>
                  <a:schemeClr val="accent1">
                    <a:lumMod val="20000"/>
                    <a:lumOff val="80000"/>
                  </a:schemeClr>
                </a:solidFill>
                <a:effectLst/>
                <a:latin typeface="Bookman Old Style" pitchFamily="18" charset="0"/>
              </a:rPr>
              <a:t>. Головною </a:t>
            </a:r>
            <a:r>
              <a:rPr lang="ru-RU" sz="2000" dirty="0" err="1" smtClean="0">
                <a:solidFill>
                  <a:schemeClr val="accent1">
                    <a:lumMod val="20000"/>
                    <a:lumOff val="80000"/>
                  </a:schemeClr>
                </a:solidFill>
                <a:effectLst/>
                <a:latin typeface="Bookman Old Style" pitchFamily="18" charset="0"/>
              </a:rPr>
              <a:t>перевагою</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є</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вологостійкість</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що</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дозволяє</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використовувати</a:t>
            </a:r>
            <a:r>
              <a:rPr lang="ru-RU" sz="2000" dirty="0" smtClean="0">
                <a:solidFill>
                  <a:schemeClr val="accent1">
                    <a:lumMod val="20000"/>
                    <a:lumOff val="80000"/>
                  </a:schemeClr>
                </a:solidFill>
                <a:effectLst/>
                <a:latin typeface="Bookman Old Style" pitchFamily="18" charset="0"/>
              </a:rPr>
              <a:t> декор у </a:t>
            </a:r>
            <a:r>
              <a:rPr lang="ru-RU" sz="2000" dirty="0" err="1" smtClean="0">
                <a:solidFill>
                  <a:schemeClr val="accent1">
                    <a:lumMod val="20000"/>
                    <a:lumOff val="80000"/>
                  </a:schemeClr>
                </a:solidFill>
                <a:effectLst/>
                <a:latin typeface="Bookman Old Style" pitchFamily="18" charset="0"/>
              </a:rPr>
              <a:t>ванній</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кімнаті</a:t>
            </a:r>
            <a:r>
              <a:rPr lang="ru-RU" sz="2000" dirty="0" smtClean="0">
                <a:solidFill>
                  <a:schemeClr val="accent1">
                    <a:lumMod val="20000"/>
                    <a:lumOff val="80000"/>
                  </a:schemeClr>
                </a:solidFill>
                <a:effectLst/>
                <a:latin typeface="Bookman Old Style" pitchFamily="18" charset="0"/>
              </a:rPr>
              <a:t> без </a:t>
            </a:r>
            <a:r>
              <a:rPr lang="ru-RU" sz="2000" dirty="0" err="1" smtClean="0">
                <a:solidFill>
                  <a:schemeClr val="accent1">
                    <a:lumMod val="20000"/>
                    <a:lumOff val="80000"/>
                  </a:schemeClr>
                </a:solidFill>
                <a:effectLst/>
                <a:latin typeface="Bookman Old Style" pitchFamily="18" charset="0"/>
              </a:rPr>
              <a:t>обмежень</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додаткових</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робіт</a:t>
            </a:r>
            <a:r>
              <a:rPr lang="ru-RU" sz="2000" dirty="0" smtClean="0">
                <a:solidFill>
                  <a:schemeClr val="accent1">
                    <a:lumMod val="20000"/>
                    <a:lumOff val="80000"/>
                  </a:schemeClr>
                </a:solidFill>
                <a:effectLst/>
                <a:latin typeface="Bookman Old Style" pitchFamily="18" charset="0"/>
              </a:rPr>
              <a:t>.</a:t>
            </a:r>
            <a:r>
              <a:rPr lang="ru-RU" sz="1800" dirty="0" smtClean="0">
                <a:latin typeface="Bookman Old Style" pitchFamily="18" charset="0"/>
              </a:rPr>
              <a:t/>
            </a:r>
            <a:br>
              <a:rPr lang="ru-RU" sz="1800" dirty="0" smtClean="0">
                <a:latin typeface="Bookman Old Style" pitchFamily="18" charset="0"/>
              </a:rPr>
            </a:br>
            <a:endParaRPr lang="ru-RU" sz="1800" dirty="0">
              <a:solidFill>
                <a:schemeClr val="accent1">
                  <a:lumMod val="20000"/>
                  <a:lumOff val="80000"/>
                </a:schemeClr>
              </a:solidFill>
              <a:latin typeface="Bookman Old Style"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4"/>
            <a:ext cx="7977214" cy="1943090"/>
          </a:xfrm>
          <a:solidFill>
            <a:schemeClr val="bg2">
              <a:lumMod val="75000"/>
            </a:schemeClr>
          </a:solidFill>
        </p:spPr>
        <p:txBody>
          <a:bodyPr>
            <a:normAutofit fontScale="90000"/>
          </a:bodyPr>
          <a:lstStyle/>
          <a:p>
            <a:r>
              <a:rPr lang="ru-RU" sz="2000" dirty="0" smtClean="0">
                <a:solidFill>
                  <a:schemeClr val="accent1">
                    <a:lumMod val="20000"/>
                    <a:lumOff val="80000"/>
                  </a:schemeClr>
                </a:solidFill>
                <a:effectLst/>
                <a:latin typeface="Bookman Old Style" pitchFamily="18" charset="0"/>
              </a:rPr>
              <a:t/>
            </a:r>
            <a:br>
              <a:rPr lang="ru-RU" sz="2000" dirty="0" smtClean="0">
                <a:solidFill>
                  <a:schemeClr val="accent1">
                    <a:lumMod val="20000"/>
                    <a:lumOff val="80000"/>
                  </a:schemeClr>
                </a:solidFill>
                <a:effectLst/>
                <a:latin typeface="Bookman Old Style" pitchFamily="18" charset="0"/>
              </a:rPr>
            </a:br>
            <a:r>
              <a:rPr lang="ru-RU" sz="2000" dirty="0" err="1" smtClean="0">
                <a:solidFill>
                  <a:schemeClr val="accent1">
                    <a:lumMod val="20000"/>
                    <a:lumOff val="80000"/>
                  </a:schemeClr>
                </a:solidFill>
                <a:effectLst/>
                <a:latin typeface="Bookman Old Style" pitchFamily="18" charset="0"/>
              </a:rPr>
              <a:t>Пластикові</a:t>
            </a:r>
            <a:r>
              <a:rPr lang="ru-RU" sz="2000" dirty="0" smtClean="0">
                <a:solidFill>
                  <a:schemeClr val="accent1">
                    <a:lumMod val="20000"/>
                    <a:lumOff val="80000"/>
                  </a:schemeClr>
                </a:solidFill>
                <a:effectLst/>
                <a:latin typeface="Bookman Old Style" pitchFamily="18" charset="0"/>
              </a:rPr>
              <a:t> панно</a:t>
            </a:r>
            <a:br>
              <a:rPr lang="ru-RU" sz="2000" dirty="0" smtClean="0">
                <a:solidFill>
                  <a:schemeClr val="accent1">
                    <a:lumMod val="20000"/>
                    <a:lumOff val="80000"/>
                  </a:schemeClr>
                </a:solidFill>
                <a:effectLst/>
                <a:latin typeface="Bookman Old Style" pitchFamily="18" charset="0"/>
              </a:rPr>
            </a:br>
            <a:r>
              <a:rPr lang="ru-RU" sz="2000" dirty="0" smtClean="0">
                <a:solidFill>
                  <a:schemeClr val="accent1">
                    <a:lumMod val="20000"/>
                    <a:lumOff val="80000"/>
                  </a:schemeClr>
                </a:solidFill>
                <a:effectLst/>
                <a:latin typeface="Bookman Old Style" pitchFamily="18" charset="0"/>
              </a:rPr>
              <a:t>Вони </a:t>
            </a:r>
            <a:r>
              <a:rPr lang="ru-RU" sz="2000" dirty="0" err="1" smtClean="0">
                <a:solidFill>
                  <a:schemeClr val="accent1">
                    <a:lumMod val="20000"/>
                    <a:lumOff val="80000"/>
                  </a:schemeClr>
                </a:solidFill>
                <a:effectLst/>
                <a:latin typeface="Bookman Old Style" pitchFamily="18" charset="0"/>
              </a:rPr>
              <a:t>більше</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нагадують</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фотошпалери</a:t>
            </a:r>
            <a:r>
              <a:rPr lang="ru-RU" sz="2000" dirty="0" smtClean="0">
                <a:solidFill>
                  <a:schemeClr val="accent1">
                    <a:lumMod val="20000"/>
                    <a:lumOff val="80000"/>
                  </a:schemeClr>
                </a:solidFill>
                <a:effectLst/>
                <a:latin typeface="Bookman Old Style" pitchFamily="18" charset="0"/>
              </a:rPr>
              <a:t>. Вони </a:t>
            </a:r>
            <a:r>
              <a:rPr lang="ru-RU" sz="2000" dirty="0" err="1" smtClean="0">
                <a:solidFill>
                  <a:schemeClr val="accent1">
                    <a:lumMod val="20000"/>
                    <a:lumOff val="80000"/>
                  </a:schemeClr>
                </a:solidFill>
                <a:effectLst/>
                <a:latin typeface="Bookman Old Style" pitchFamily="18" charset="0"/>
              </a:rPr>
              <a:t>популярнішим</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інших</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видів</a:t>
            </a:r>
            <a:r>
              <a:rPr lang="ru-RU" sz="2000" dirty="0" smtClean="0">
                <a:solidFill>
                  <a:schemeClr val="accent1">
                    <a:lumMod val="20000"/>
                    <a:lumOff val="80000"/>
                  </a:schemeClr>
                </a:solidFill>
                <a:effectLst/>
                <a:latin typeface="Bookman Old Style" pitchFamily="18" charset="0"/>
              </a:rPr>
              <a:t> через свою </a:t>
            </a:r>
            <a:r>
              <a:rPr lang="ru-RU" sz="2000" dirty="0" err="1" smtClean="0">
                <a:solidFill>
                  <a:schemeClr val="accent1">
                    <a:lumMod val="20000"/>
                    <a:lumOff val="80000"/>
                  </a:schemeClr>
                </a:solidFill>
                <a:effectLst/>
                <a:latin typeface="Bookman Old Style" pitchFamily="18" charset="0"/>
              </a:rPr>
              <a:t>довговічності</a:t>
            </a:r>
            <a:r>
              <a:rPr lang="ru-RU" sz="2000" dirty="0" smtClean="0">
                <a:solidFill>
                  <a:schemeClr val="accent1">
                    <a:lumMod val="20000"/>
                    <a:lumOff val="80000"/>
                  </a:schemeClr>
                </a:solidFill>
                <a:effectLst/>
                <a:latin typeface="Bookman Old Style" pitchFamily="18" charset="0"/>
              </a:rPr>
              <a:t> та </a:t>
            </a:r>
            <a:r>
              <a:rPr lang="ru-RU" sz="2000" dirty="0" err="1" smtClean="0">
                <a:solidFill>
                  <a:schemeClr val="accent1">
                    <a:lumMod val="20000"/>
                    <a:lumOff val="80000"/>
                  </a:schemeClr>
                </a:solidFill>
                <a:effectLst/>
                <a:latin typeface="Bookman Old Style" pitchFamily="18" charset="0"/>
              </a:rPr>
              <a:t>різноманітності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Хоча</a:t>
            </a:r>
            <a:r>
              <a:rPr lang="ru-RU" sz="2000" dirty="0" smtClean="0">
                <a:solidFill>
                  <a:schemeClr val="accent1">
                    <a:lumMod val="20000"/>
                    <a:lumOff val="80000"/>
                  </a:schemeClr>
                </a:solidFill>
                <a:effectLst/>
                <a:latin typeface="Bookman Old Style" pitchFamily="18" charset="0"/>
              </a:rPr>
              <a:t> вони </a:t>
            </a:r>
            <a:r>
              <a:rPr lang="ru-RU" sz="2000" dirty="0" err="1" smtClean="0">
                <a:solidFill>
                  <a:schemeClr val="accent1">
                    <a:lumMod val="20000"/>
                    <a:lumOff val="80000"/>
                  </a:schemeClr>
                </a:solidFill>
                <a:effectLst/>
                <a:latin typeface="Bookman Old Style" pitchFamily="18" charset="0"/>
              </a:rPr>
              <a:t>позбавлені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індивідуальності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що</a:t>
            </a:r>
            <a:r>
              <a:rPr lang="ru-RU" sz="2000" dirty="0" smtClean="0">
                <a:solidFill>
                  <a:schemeClr val="accent1">
                    <a:lumMod val="20000"/>
                    <a:lumOff val="80000"/>
                  </a:schemeClr>
                </a:solidFill>
                <a:effectLst/>
                <a:latin typeface="Bookman Old Style" pitchFamily="18" charset="0"/>
              </a:rPr>
              <a:t> часто </a:t>
            </a:r>
            <a:r>
              <a:rPr lang="ru-RU" sz="2000" dirty="0" err="1" smtClean="0">
                <a:solidFill>
                  <a:schemeClr val="accent1">
                    <a:lumMod val="20000"/>
                    <a:lumOff val="80000"/>
                  </a:schemeClr>
                </a:solidFill>
                <a:effectLst/>
                <a:latin typeface="Bookman Old Style" pitchFamily="18" charset="0"/>
              </a:rPr>
              <a:t>є</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серйозною</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перешкодою</a:t>
            </a:r>
            <a:r>
              <a:rPr lang="ru-RU" sz="2000" dirty="0" smtClean="0">
                <a:solidFill>
                  <a:schemeClr val="accent1">
                    <a:lumMod val="20000"/>
                    <a:lumOff val="80000"/>
                  </a:schemeClr>
                </a:solidFill>
                <a:effectLst/>
                <a:latin typeface="Bookman Old Style" pitchFamily="18" charset="0"/>
              </a:rPr>
              <a:t> для </a:t>
            </a:r>
            <a:r>
              <a:rPr lang="ru-RU" sz="2000" dirty="0" err="1" smtClean="0">
                <a:solidFill>
                  <a:schemeClr val="accent1">
                    <a:lumMod val="20000"/>
                    <a:lumOff val="80000"/>
                  </a:schemeClr>
                </a:solidFill>
                <a:effectLst/>
                <a:latin typeface="Bookman Old Style" pitchFamily="18" charset="0"/>
              </a:rPr>
              <a:t>досвідчених</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дизайнерів</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які</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віддають</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перевагу</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оригінальним</a:t>
            </a:r>
            <a:r>
              <a:rPr lang="ru-RU" sz="2000" dirty="0" smtClean="0">
                <a:solidFill>
                  <a:schemeClr val="accent1">
                    <a:lumMod val="20000"/>
                    <a:lumOff val="80000"/>
                  </a:schemeClr>
                </a:solidFill>
                <a:effectLst/>
                <a:latin typeface="Bookman Old Style" pitchFamily="18" charset="0"/>
              </a:rPr>
              <a:t> </a:t>
            </a:r>
            <a:r>
              <a:rPr lang="ru-RU" sz="2000" dirty="0" err="1" smtClean="0">
                <a:solidFill>
                  <a:schemeClr val="accent1">
                    <a:lumMod val="20000"/>
                    <a:lumOff val="80000"/>
                  </a:schemeClr>
                </a:solidFill>
                <a:effectLst/>
                <a:latin typeface="Bookman Old Style" pitchFamily="18" charset="0"/>
              </a:rPr>
              <a:t>прийомам</a:t>
            </a:r>
            <a:r>
              <a:rPr lang="ru-RU" sz="2000" dirty="0" smtClean="0">
                <a:solidFill>
                  <a:schemeClr val="accent1">
                    <a:lumMod val="20000"/>
                    <a:lumOff val="80000"/>
                  </a:schemeClr>
                </a:solidFill>
                <a:effectLst/>
                <a:latin typeface="Bookman Old Style" pitchFamily="18" charset="0"/>
              </a:rPr>
              <a:t>.</a:t>
            </a:r>
            <a:r>
              <a:rPr lang="ru-RU" dirty="0" smtClean="0">
                <a:latin typeface="Bookman Old Style" pitchFamily="18" charset="0"/>
              </a:rPr>
              <a:t/>
            </a:r>
            <a:br>
              <a:rPr lang="ru-RU" dirty="0" smtClean="0">
                <a:latin typeface="Bookman Old Style" pitchFamily="18" charset="0"/>
              </a:rPr>
            </a:br>
            <a:endParaRPr lang="ru-RU" dirty="0">
              <a:latin typeface="Bookman Old Style" pitchFamily="18" charset="0"/>
            </a:endParaRPr>
          </a:p>
        </p:txBody>
      </p:sp>
      <p:pic>
        <p:nvPicPr>
          <p:cNvPr id="4" name="Рисунок 3" descr="orange_inter.jpg"/>
          <p:cNvPicPr>
            <a:picLocks noChangeAspect="1"/>
          </p:cNvPicPr>
          <p:nvPr/>
        </p:nvPicPr>
        <p:blipFill>
          <a:blip r:embed="rId2"/>
          <a:srcRect r="11102" b="8234"/>
          <a:stretch>
            <a:fillRect/>
          </a:stretch>
        </p:blipFill>
        <p:spPr>
          <a:xfrm>
            <a:off x="285720" y="2428868"/>
            <a:ext cx="4214810" cy="3030617"/>
          </a:xfrm>
          <a:prstGeom prst="rect">
            <a:avLst/>
          </a:prstGeom>
        </p:spPr>
      </p:pic>
      <p:pic>
        <p:nvPicPr>
          <p:cNvPr id="7" name="Рисунок 6" descr="kp_221_011_gruppa_delfinov_.jpg"/>
          <p:cNvPicPr>
            <a:picLocks noChangeAspect="1"/>
          </p:cNvPicPr>
          <p:nvPr/>
        </p:nvPicPr>
        <p:blipFill>
          <a:blip r:embed="rId3" cstate="print"/>
          <a:stretch>
            <a:fillRect/>
          </a:stretch>
        </p:blipFill>
        <p:spPr>
          <a:xfrm>
            <a:off x="5000628" y="2428868"/>
            <a:ext cx="3791682" cy="3286124"/>
          </a:xfrm>
          <a:prstGeom prst="rect">
            <a:avLst/>
          </a:prstGeom>
        </p:spPr>
      </p:pic>
      <p:pic>
        <p:nvPicPr>
          <p:cNvPr id="6" name="Рисунок 5" descr="IMGP9575.jpg"/>
          <p:cNvPicPr>
            <a:picLocks noChangeAspect="1"/>
          </p:cNvPicPr>
          <p:nvPr/>
        </p:nvPicPr>
        <p:blipFill>
          <a:blip r:embed="rId4" cstate="print"/>
          <a:srcRect r="11718"/>
          <a:stretch>
            <a:fillRect/>
          </a:stretch>
        </p:blipFill>
        <p:spPr>
          <a:xfrm>
            <a:off x="3214678" y="4572008"/>
            <a:ext cx="2786082" cy="2112631"/>
          </a:xfrm>
          <a:prstGeom prst="rect">
            <a:avLst/>
          </a:prstGeom>
        </p:spPr>
      </p:pic>
    </p:spTree>
  </p:cSld>
  <p:clrMapOvr>
    <a:masterClrMapping/>
  </p:clrMapOvr>
  <p:transition>
    <p:pu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81</TotalTime>
  <Words>51</Words>
  <Application>Microsoft Office PowerPoint</Application>
  <PresentationFormat>Экран (4:3)</PresentationFormat>
  <Paragraphs>17</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 Unicode MS</vt:lpstr>
      <vt:lpstr>Bookman Old Style</vt:lpstr>
      <vt:lpstr>Century Gothic</vt:lpstr>
      <vt:lpstr>Verdana</vt:lpstr>
      <vt:lpstr>Wingdings</vt:lpstr>
      <vt:lpstr>Wingdings 2</vt:lpstr>
      <vt:lpstr>Яркая</vt:lpstr>
      <vt:lpstr>Презентация PowerPoint</vt:lpstr>
      <vt:lpstr>Презентация PowerPoint</vt:lpstr>
      <vt:lpstr>Основні види панно</vt:lpstr>
      <vt:lpstr>Тканинні панно. Це стародавні прикраси, створювані за допомогою аплікації або вишивки на полотні. Зараз популярністю користуються гобелени, що виготовляються ручним або машинним способом. Вони мають історичної красою, вносячи в інтер'єр несподіване різноманітність.</vt:lpstr>
      <vt:lpstr>Дерев'яні панно Вони створюються з різних порід. Такі об'ємні зображення збираються з окремих шматків і доповнюються бурштином, сріблом та іншими напівкоштовними каменями. В результаті створюється цілісна картина з певним сюжетом і природністю.</vt:lpstr>
      <vt:lpstr>Кам'яні панно Вони досі залишаються рідкістю. Найчастіше такі панно нагадують мозаїчні зображення зі складною сюжетною лінією. Їх ручне виготовлення створює приємне відчуття натурального матеріалу, що передає людини власну історію і красу.</vt:lpstr>
      <vt:lpstr> Графічні панно Це сучасний вид, що наноситься на полотно за допомогою останніх технологій друку. Таким шляхом народжуються унікальні авторські роботи. Вони виготовляються в єдиному вигляді, що заздалегідь гарантує індивідуальність і привабливість. </vt:lpstr>
      <vt:lpstr>Керамічні панно  Їх збирають прямо на стіні. Вони можуть виглядати окремими елементами або знаходити нечіткі цільні форми. Головною перевагою є вологостійкість, що дозволяє використовувати декор у ванній кімнаті без обмежень і додаткових робіт. </vt:lpstr>
      <vt:lpstr> Пластикові панно Вони більше нагадують фотошпалери. Вони популярнішим інших видів через свою довговічності та різноманітності. Хоча вони позбавлені індивідуальності, що часто є серйозною перешкодою для досвідчених дизайнерів, які віддають перевагу оригінальним прийомам. </vt:lpstr>
      <vt:lpstr>Також останнім часом популярними стали дзеркальні панно. </vt:lpstr>
      <vt:lpstr>Висновки  Панно в дизайні інтер'єру застосовуються постійно. Пошуки оригінальних декоративних елементів ніколи не закінчуються, тому професіонали здійснюють сміливі кроки. Багате розмаїття дозволяє вільно вибрати слушний варіант для тієї або іншої кімнати, не відмовляючись від загального стилю дизайну.</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Панно</dc:title>
  <dc:creator>ПК</dc:creator>
  <cp:lastModifiedBy>ПК</cp:lastModifiedBy>
  <cp:revision>11</cp:revision>
  <dcterms:modified xsi:type="dcterms:W3CDTF">2022-01-30T19:17:11Z</dcterms:modified>
</cp:coreProperties>
</file>