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62" r:id="rId5"/>
    <p:sldId id="260" r:id="rId6"/>
    <p:sldId id="263" r:id="rId7"/>
    <p:sldId id="264" r:id="rId8"/>
    <p:sldId id="265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14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092A-4960-4BB3-9EF9-CC564EAE89A9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A519-3DA1-4C10-91ED-BC8D2DC9F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11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092A-4960-4BB3-9EF9-CC564EAE89A9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A519-3DA1-4C10-91ED-BC8D2DC9F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22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092A-4960-4BB3-9EF9-CC564EAE89A9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A519-3DA1-4C10-91ED-BC8D2DC9F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97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57FE-F647-4B75-BFB9-D9D36A507AE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A1-DC4D-4C43-9E64-6621F6B2E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82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57FE-F647-4B75-BFB9-D9D36A507AE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A1-DC4D-4C43-9E64-6621F6B2E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48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57FE-F647-4B75-BFB9-D9D36A507AE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A1-DC4D-4C43-9E64-6621F6B2E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94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57FE-F647-4B75-BFB9-D9D36A507AE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A1-DC4D-4C43-9E64-6621F6B2E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23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57FE-F647-4B75-BFB9-D9D36A507AE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A1-DC4D-4C43-9E64-6621F6B2E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6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57FE-F647-4B75-BFB9-D9D36A507AE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A1-DC4D-4C43-9E64-6621F6B2E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6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57FE-F647-4B75-BFB9-D9D36A507AE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A1-DC4D-4C43-9E64-6621F6B2E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90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57FE-F647-4B75-BFB9-D9D36A507AE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A1-DC4D-4C43-9E64-6621F6B2E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092A-4960-4BB3-9EF9-CC564EAE89A9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A519-3DA1-4C10-91ED-BC8D2DC9F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07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57FE-F647-4B75-BFB9-D9D36A507AE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A1-DC4D-4C43-9E64-6621F6B2E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21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57FE-F647-4B75-BFB9-D9D36A507AE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A1-DC4D-4C43-9E64-6621F6B2E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73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57FE-F647-4B75-BFB9-D9D36A507AE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A1-DC4D-4C43-9E64-6621F6B2E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33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092A-4960-4BB3-9EF9-CC564EAE89A9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A519-3DA1-4C10-91ED-BC8D2DC9F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21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092A-4960-4BB3-9EF9-CC564EAE89A9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A519-3DA1-4C10-91ED-BC8D2DC9F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0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092A-4960-4BB3-9EF9-CC564EAE89A9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A519-3DA1-4C10-91ED-BC8D2DC9F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88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092A-4960-4BB3-9EF9-CC564EAE89A9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A519-3DA1-4C10-91ED-BC8D2DC9F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21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092A-4960-4BB3-9EF9-CC564EAE89A9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A519-3DA1-4C10-91ED-BC8D2DC9F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25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092A-4960-4BB3-9EF9-CC564EAE89A9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A519-3DA1-4C10-91ED-BC8D2DC9F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91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092A-4960-4BB3-9EF9-CC564EAE89A9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A519-3DA1-4C10-91ED-BC8D2DC9F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8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8092A-4960-4BB3-9EF9-CC564EAE89A9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7A519-3DA1-4C10-91ED-BC8D2DC9F90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50"/>
          <a:stretch/>
        </p:blipFill>
        <p:spPr>
          <a:xfrm>
            <a:off x="0" y="1679881"/>
            <a:ext cx="9144000" cy="517811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379"/>
            <a:ext cx="9144000" cy="2128221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bg2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0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757FE-F647-4B75-BFB9-D9D36A507AE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07CA1-DC4D-4C43-9E64-6621F6B2E2F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" t="8793" r="2236" b="52466"/>
          <a:stretch/>
        </p:blipFill>
        <p:spPr>
          <a:xfrm>
            <a:off x="-26893" y="5981174"/>
            <a:ext cx="3074893" cy="8768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" t="8793" r="2236" b="52466"/>
          <a:stretch/>
        </p:blipFill>
        <p:spPr>
          <a:xfrm>
            <a:off x="2971800" y="5981174"/>
            <a:ext cx="3227294" cy="8768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" t="8793" r="2236" b="52466"/>
          <a:stretch/>
        </p:blipFill>
        <p:spPr>
          <a:xfrm>
            <a:off x="6096000" y="5981174"/>
            <a:ext cx="3048000" cy="87682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219200"/>
            <a:ext cx="9144000" cy="4761974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bg2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rot="10800000">
            <a:off x="0" y="0"/>
            <a:ext cx="9144000" cy="1219200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50000">
                <a:schemeClr val="bg2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0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52;&#1077;&#1078;&#1076;&#1091;&#1085;&#1072;&#1088;&#1086;&#1076;&#1085;&#1099;&#1081;_&#1076;&#1077;&#1085;&#1100;_&#1076;&#1088;&#1091;&#1078;&#1073;&#1099;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Види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стосунків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Стосунки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родині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класі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підлітковому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середовищі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7993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76200"/>
            <a:ext cx="7772400" cy="1470025"/>
          </a:xfrm>
        </p:spPr>
        <p:txBody>
          <a:bodyPr/>
          <a:lstStyle/>
          <a:p>
            <a:pPr marL="0" indent="0">
              <a:defRPr/>
            </a:pPr>
            <a:r>
              <a:rPr lang="uk-UA" b="1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1202131"/>
            <a:ext cx="6543674" cy="49033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274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276727"/>
            <a:ext cx="8001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4F6228"/>
                </a:solidFill>
              </a:rPr>
              <a:t>Усі</a:t>
            </a:r>
            <a:r>
              <a:rPr lang="ru-RU" sz="2800" b="1" dirty="0">
                <a:solidFill>
                  <a:srgbClr val="4F6228"/>
                </a:solidFill>
              </a:rPr>
              <a:t> люди </a:t>
            </a:r>
            <a:r>
              <a:rPr lang="ru-RU" sz="2800" b="1" dirty="0" err="1">
                <a:solidFill>
                  <a:srgbClr val="4F6228"/>
                </a:solidFill>
              </a:rPr>
              <a:t>спілкуються</a:t>
            </a:r>
            <a:r>
              <a:rPr lang="ru-RU" sz="2800" b="1" dirty="0">
                <a:solidFill>
                  <a:srgbClr val="4F6228"/>
                </a:solidFill>
              </a:rPr>
              <a:t> один з одним, </a:t>
            </a:r>
            <a:r>
              <a:rPr lang="ru-RU" sz="2800" b="1" dirty="0" err="1">
                <a:solidFill>
                  <a:srgbClr val="4F6228"/>
                </a:solidFill>
              </a:rPr>
              <a:t>між</a:t>
            </a:r>
            <a:r>
              <a:rPr lang="ru-RU" sz="2800" dirty="0">
                <a:solidFill>
                  <a:srgbClr val="4F6228"/>
                </a:solidFill>
              </a:rPr>
              <a:t/>
            </a:r>
            <a:br>
              <a:rPr lang="ru-RU" sz="2800" dirty="0">
                <a:solidFill>
                  <a:srgbClr val="4F6228"/>
                </a:solidFill>
              </a:rPr>
            </a:br>
            <a:r>
              <a:rPr lang="ru-RU" sz="2800" b="1" dirty="0">
                <a:solidFill>
                  <a:srgbClr val="4F6228"/>
                </a:solidFill>
              </a:rPr>
              <a:t>ними </a:t>
            </a:r>
            <a:r>
              <a:rPr lang="ru-RU" sz="2800" b="1" dirty="0" err="1">
                <a:solidFill>
                  <a:srgbClr val="4F6228"/>
                </a:solidFill>
              </a:rPr>
              <a:t>виникають</a:t>
            </a:r>
            <a:r>
              <a:rPr lang="ru-RU" sz="2800" b="1" dirty="0">
                <a:solidFill>
                  <a:srgbClr val="4F6228"/>
                </a:solidFill>
              </a:rPr>
              <a:t> </a:t>
            </a:r>
            <a:r>
              <a:rPr lang="ru-RU" sz="2800" b="1" dirty="0" err="1">
                <a:solidFill>
                  <a:srgbClr val="4F6228"/>
                </a:solidFill>
              </a:rPr>
              <a:t>стосунки</a:t>
            </a:r>
            <a:r>
              <a:rPr lang="ru-RU" sz="2800" dirty="0">
                <a:solidFill>
                  <a:srgbClr val="4F6228"/>
                </a:solidFill>
              </a:rPr>
              <a:t/>
            </a:r>
            <a:br>
              <a:rPr lang="ru-RU" sz="2800" dirty="0">
                <a:solidFill>
                  <a:srgbClr val="4F6228"/>
                </a:solidFill>
              </a:rPr>
            </a:b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46" y="1384299"/>
            <a:ext cx="3525253" cy="228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84300"/>
            <a:ext cx="35814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48688"/>
            <a:ext cx="4430400" cy="24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722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400" y="1103531"/>
            <a:ext cx="6400800" cy="5122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• </a:t>
            </a:r>
            <a:r>
              <a:rPr lang="ru-RU" sz="2000" b="1" dirty="0" err="1"/>
              <a:t>Поважають</a:t>
            </a:r>
            <a:r>
              <a:rPr lang="ru-RU" sz="2000" b="1" dirty="0"/>
              <a:t> один одного</a:t>
            </a:r>
            <a:br>
              <a:rPr lang="ru-RU" sz="2000" b="1" dirty="0"/>
            </a:br>
            <a:r>
              <a:rPr lang="ru-RU" sz="2000" b="1" dirty="0"/>
              <a:t>• </a:t>
            </a:r>
            <a:r>
              <a:rPr lang="ru-RU" sz="2000" b="1" dirty="0" err="1"/>
              <a:t>Підтримують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• </a:t>
            </a:r>
            <a:r>
              <a:rPr lang="ru-RU" sz="2000" b="1" dirty="0" err="1"/>
              <a:t>Радять</a:t>
            </a:r>
            <a:r>
              <a:rPr lang="ru-RU" sz="2000" b="1" dirty="0"/>
              <a:t> та </a:t>
            </a:r>
            <a:r>
              <a:rPr lang="ru-RU" sz="2000" b="1" dirty="0" err="1"/>
              <a:t>радяться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• </a:t>
            </a:r>
            <a:r>
              <a:rPr lang="ru-RU" sz="2000" b="1" dirty="0" err="1"/>
              <a:t>Обговорюють</a:t>
            </a:r>
            <a:r>
              <a:rPr lang="ru-RU" sz="2000" b="1" dirty="0"/>
              <a:t> </a:t>
            </a:r>
            <a:r>
              <a:rPr lang="ru-RU" sz="2000" b="1" dirty="0" err="1"/>
              <a:t>проблеми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• </a:t>
            </a:r>
            <a:r>
              <a:rPr lang="ru-RU" sz="2000" b="1" dirty="0" err="1"/>
              <a:t>Спільно</a:t>
            </a:r>
            <a:r>
              <a:rPr lang="ru-RU" sz="2000" b="1" dirty="0"/>
              <a:t> </a:t>
            </a:r>
            <a:r>
              <a:rPr lang="ru-RU" sz="2000" b="1" dirty="0" err="1"/>
              <a:t>шукають</a:t>
            </a:r>
            <a:r>
              <a:rPr lang="ru-RU" sz="2000" b="1" dirty="0"/>
              <a:t> входи </a:t>
            </a:r>
            <a:r>
              <a:rPr lang="ru-RU" sz="2000" b="1" dirty="0" err="1"/>
              <a:t>зі</a:t>
            </a:r>
            <a:r>
              <a:rPr lang="ru-RU" sz="2000" b="1" dirty="0"/>
              <a:t> </a:t>
            </a:r>
            <a:r>
              <a:rPr lang="ru-RU" sz="2000" b="1" dirty="0" err="1"/>
              <a:t>складних</a:t>
            </a:r>
            <a:r>
              <a:rPr lang="ru-RU" sz="2000" b="1" dirty="0"/>
              <a:t> </a:t>
            </a:r>
            <a:r>
              <a:rPr lang="ru-RU" sz="2000" b="1" dirty="0" err="1"/>
              <a:t>ситуацій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• </a:t>
            </a:r>
            <a:r>
              <a:rPr lang="ru-RU" sz="2000" b="1" dirty="0" err="1"/>
              <a:t>Старші</a:t>
            </a:r>
            <a:r>
              <a:rPr lang="ru-RU" sz="2000" b="1" dirty="0"/>
              <a:t> </a:t>
            </a:r>
            <a:r>
              <a:rPr lang="ru-RU" sz="2000" b="1" dirty="0" err="1"/>
              <a:t>прагнуть</a:t>
            </a:r>
            <a:r>
              <a:rPr lang="ru-RU" sz="2000" b="1" dirty="0"/>
              <a:t> </a:t>
            </a:r>
            <a:r>
              <a:rPr lang="ru-RU" sz="2000" b="1" dirty="0" err="1"/>
              <a:t>передати</a:t>
            </a:r>
            <a:r>
              <a:rPr lang="ru-RU" sz="2000" b="1" dirty="0"/>
              <a:t> </a:t>
            </a:r>
            <a:r>
              <a:rPr lang="ru-RU" sz="2000" b="1" dirty="0" err="1"/>
              <a:t>свій</a:t>
            </a:r>
            <a:r>
              <a:rPr lang="ru-RU" sz="2000" b="1" dirty="0"/>
              <a:t> </a:t>
            </a:r>
            <a:r>
              <a:rPr lang="ru-RU" sz="2000" b="1" dirty="0" err="1"/>
              <a:t>досвід</a:t>
            </a:r>
            <a:r>
              <a:rPr lang="ru-RU" sz="2000" b="1" dirty="0"/>
              <a:t>, </a:t>
            </a:r>
            <a:r>
              <a:rPr lang="ru-RU" sz="2000" b="1" dirty="0" err="1"/>
              <a:t>свої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err="1"/>
              <a:t>знання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• </a:t>
            </a:r>
            <a:r>
              <a:rPr lang="ru-RU" sz="2000" b="1" dirty="0" err="1"/>
              <a:t>Молодші</a:t>
            </a:r>
            <a:r>
              <a:rPr lang="ru-RU" sz="2000" b="1" dirty="0"/>
              <a:t> з </a:t>
            </a:r>
            <a:r>
              <a:rPr lang="ru-RU" sz="2000" b="1" dirty="0" err="1"/>
              <a:t>повагою</a:t>
            </a:r>
            <a:r>
              <a:rPr lang="ru-RU" sz="2000" b="1" dirty="0"/>
              <a:t> </a:t>
            </a:r>
            <a:r>
              <a:rPr lang="ru-RU" sz="2000" b="1" dirty="0" err="1"/>
              <a:t>ставляться</a:t>
            </a:r>
            <a:r>
              <a:rPr lang="ru-RU" sz="2000" b="1" dirty="0"/>
              <a:t> до старших,</a:t>
            </a:r>
            <a:br>
              <a:rPr lang="ru-RU" sz="2000" b="1" dirty="0"/>
            </a:br>
            <a:r>
              <a:rPr lang="ru-RU" sz="2000" b="1" dirty="0" err="1"/>
              <a:t>допомагають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457200"/>
            <a:ext cx="81628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/>
              <a:t>Правила </a:t>
            </a:r>
            <a:r>
              <a:rPr lang="ru-RU" sz="3600" b="1" i="1" dirty="0" err="1"/>
              <a:t>успішних</a:t>
            </a:r>
            <a:r>
              <a:rPr lang="ru-RU" sz="3600" b="1" i="1" dirty="0"/>
              <a:t> </a:t>
            </a:r>
            <a:r>
              <a:rPr lang="ru-RU" sz="3600" b="1" i="1" dirty="0" err="1"/>
              <a:t>родинних</a:t>
            </a:r>
            <a:r>
              <a:rPr lang="ru-RU" sz="3600" b="1" i="1" dirty="0"/>
              <a:t> </a:t>
            </a:r>
            <a:r>
              <a:rPr lang="ru-RU" sz="3600" b="1" i="1" dirty="0" err="1" smtClean="0"/>
              <a:t>стосунків</a:t>
            </a:r>
            <a:r>
              <a:rPr lang="ru-RU" sz="3600" b="1" i="1" dirty="0" smtClean="0"/>
              <a:t>: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4802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65541" y="2017714"/>
            <a:ext cx="9155430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29" name="Picture 5" descr="C:\Users\pmarkasian\Desktop\Other\Шаблоны\заготовки1\9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37347"/>
            <a:ext cx="2381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markasian\Desktop\Other\Шаблоны\заготовки1\9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055" y="2178919"/>
            <a:ext cx="2381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markasian\Desktop\Other\Шаблоны\заготовки1\9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001" y="2178919"/>
            <a:ext cx="2381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822803" y="228600"/>
            <a:ext cx="37303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err="1">
                <a:solidFill>
                  <a:srgbClr val="002060"/>
                </a:solidFill>
              </a:rPr>
              <a:t>Види</a:t>
            </a:r>
            <a:r>
              <a:rPr lang="ru-RU" sz="4000" b="1" i="1" dirty="0">
                <a:solidFill>
                  <a:srgbClr val="002060"/>
                </a:solidFill>
              </a:rPr>
              <a:t> </a:t>
            </a:r>
            <a:r>
              <a:rPr lang="ru-RU" sz="4000" b="1" i="1" dirty="0" err="1">
                <a:solidFill>
                  <a:srgbClr val="002060"/>
                </a:solidFill>
              </a:rPr>
              <a:t>стосунків</a:t>
            </a:r>
            <a:endParaRPr lang="ru-RU" sz="4000" dirty="0"/>
          </a:p>
        </p:txBody>
      </p:sp>
      <p:pic>
        <p:nvPicPr>
          <p:cNvPr id="15" name="Picture 6" descr="C:\Users\pmarkasian\Desktop\Other\Шаблоны\заготовки1\9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184133"/>
            <a:ext cx="2381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761" y="2641600"/>
            <a:ext cx="164044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/>
              <a:t>Родинні</a:t>
            </a:r>
            <a:endParaRPr lang="ru-RU" sz="2800" b="1" dirty="0" smtClean="0"/>
          </a:p>
          <a:p>
            <a:r>
              <a:rPr lang="ru-RU" sz="2800" b="1" dirty="0" smtClean="0"/>
              <a:t> </a:t>
            </a:r>
            <a:r>
              <a:rPr lang="ru-RU" sz="2800" b="1" dirty="0" err="1"/>
              <a:t>стосунки</a:t>
            </a:r>
            <a:endParaRPr lang="ru-RU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2133600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28856" y="3944622"/>
            <a:ext cx="14061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err="1" smtClean="0"/>
              <a:t>Стосунки</a:t>
            </a:r>
            <a:r>
              <a:rPr lang="ru-RU" dirty="0" smtClean="0"/>
              <a:t> з </a:t>
            </a:r>
          </a:p>
          <a:p>
            <a:pPr algn="ctr"/>
            <a:r>
              <a:rPr lang="ru-RU" dirty="0" err="1"/>
              <a:t>б</a:t>
            </a:r>
            <a:r>
              <a:rPr lang="ru-RU" dirty="0" err="1" smtClean="0"/>
              <a:t>лизькими</a:t>
            </a:r>
            <a:endParaRPr lang="ru-RU" dirty="0" smtClean="0"/>
          </a:p>
          <a:p>
            <a:pPr algn="ctr"/>
            <a:r>
              <a:rPr lang="ru-RU" dirty="0" smtClean="0"/>
              <a:t> й родичами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385971" y="2668337"/>
            <a:ext cx="225728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/>
              <a:t>Приятельськ</a:t>
            </a:r>
            <a:r>
              <a:rPr lang="uk-UA" sz="2800" b="1" dirty="0" smtClean="0"/>
              <a:t>і</a:t>
            </a:r>
            <a:endParaRPr lang="ru-RU" sz="2800" b="1" dirty="0" smtClean="0"/>
          </a:p>
          <a:p>
            <a:r>
              <a:rPr lang="ru-RU" sz="2800" b="1" dirty="0" smtClean="0"/>
              <a:t> </a:t>
            </a:r>
            <a:r>
              <a:rPr lang="ru-RU" sz="2800" b="1" dirty="0" err="1"/>
              <a:t>стосунки</a:t>
            </a:r>
            <a:endParaRPr lang="ru-RU" sz="28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982" y="1219200"/>
            <a:ext cx="2148230" cy="144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4871905" y="2718344"/>
            <a:ext cx="186884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/>
              <a:t>Товариськ</a:t>
            </a:r>
            <a:r>
              <a:rPr lang="uk-UA" sz="2800" b="1" dirty="0" smtClean="0"/>
              <a:t>і</a:t>
            </a:r>
            <a:endParaRPr lang="ru-RU" sz="2800" b="1" dirty="0" smtClean="0"/>
          </a:p>
          <a:p>
            <a:r>
              <a:rPr lang="ru-RU" sz="2800" b="1" dirty="0" smtClean="0"/>
              <a:t> </a:t>
            </a:r>
            <a:r>
              <a:rPr lang="ru-RU" sz="2800" b="1" dirty="0" err="1"/>
              <a:t>стосунки</a:t>
            </a:r>
            <a:endParaRPr lang="ru-RU" sz="2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533650" y="4081245"/>
            <a:ext cx="15808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 smtClean="0"/>
              <a:t>Приємне </a:t>
            </a:r>
          </a:p>
          <a:p>
            <a:pPr algn="ctr"/>
            <a:r>
              <a:rPr lang="uk-UA" dirty="0" smtClean="0"/>
              <a:t>спілкування</a:t>
            </a:r>
          </a:p>
          <a:p>
            <a:pPr algn="ctr"/>
            <a:r>
              <a:rPr lang="uk-UA" dirty="0" smtClean="0"/>
              <a:t> із знайомими</a:t>
            </a:r>
            <a:endParaRPr lang="ru-RU" dirty="0" smtClean="0"/>
          </a:p>
        </p:txBody>
      </p:sp>
      <p:sp>
        <p:nvSpPr>
          <p:cNvPr id="23" name="Прямоугольник 22"/>
          <p:cNvSpPr/>
          <p:nvPr/>
        </p:nvSpPr>
        <p:spPr>
          <a:xfrm>
            <a:off x="4502117" y="3942347"/>
            <a:ext cx="2395988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750" dirty="0" smtClean="0"/>
              <a:t>Приємне спілкування</a:t>
            </a:r>
          </a:p>
          <a:p>
            <a:pPr algn="ctr"/>
            <a:r>
              <a:rPr lang="uk-UA" sz="1750" dirty="0" smtClean="0"/>
              <a:t>в колективі,компанії,</a:t>
            </a:r>
          </a:p>
          <a:p>
            <a:pPr algn="ctr"/>
            <a:r>
              <a:rPr lang="uk-UA" sz="1750" dirty="0" smtClean="0"/>
              <a:t>класі,об</a:t>
            </a:r>
            <a:r>
              <a:rPr lang="en-US" sz="1750" dirty="0" smtClean="0"/>
              <a:t>’</a:t>
            </a:r>
            <a:r>
              <a:rPr lang="uk-UA" sz="1750" dirty="0" err="1" smtClean="0"/>
              <a:t>єднаних</a:t>
            </a:r>
            <a:r>
              <a:rPr lang="uk-UA" sz="1750" dirty="0" smtClean="0"/>
              <a:t> </a:t>
            </a:r>
          </a:p>
          <a:p>
            <a:pPr algn="ctr"/>
            <a:r>
              <a:rPr lang="uk-UA" sz="1750" dirty="0" smtClean="0"/>
              <a:t>спільною роботою,</a:t>
            </a:r>
          </a:p>
          <a:p>
            <a:pPr algn="ctr"/>
            <a:r>
              <a:rPr lang="uk-UA" sz="1750" dirty="0" smtClean="0"/>
              <a:t>інтересами,навчанням</a:t>
            </a:r>
            <a:endParaRPr lang="ru-RU" sz="1750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781" y="1216262"/>
            <a:ext cx="2164219" cy="1502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7018134" y="2870744"/>
            <a:ext cx="164044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/>
              <a:t>Дружні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 </a:t>
            </a:r>
            <a:r>
              <a:rPr lang="ru-RU" sz="2800" b="1" dirty="0" err="1"/>
              <a:t>стосунки</a:t>
            </a:r>
            <a:endParaRPr lang="ru-RU" sz="28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858000" y="3713790"/>
            <a:ext cx="221159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700" dirty="0" smtClean="0"/>
              <a:t>Спілкування між людьми,що мають однакові погляди та інтереси,довіра одне до одного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1216263"/>
            <a:ext cx="2135389" cy="1502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55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063" y="1295400"/>
            <a:ext cx="3124200" cy="55626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sz="7400" b="1" dirty="0" smtClean="0"/>
          </a:p>
          <a:p>
            <a:pPr marL="0" indent="0" algn="ctr">
              <a:buNone/>
            </a:pPr>
            <a:endParaRPr lang="ru-RU" sz="7400" b="1" dirty="0"/>
          </a:p>
          <a:p>
            <a:pPr marL="0" indent="0" algn="ctr">
              <a:buNone/>
            </a:pPr>
            <a:endParaRPr lang="ru-RU" sz="7400" b="1" dirty="0" smtClean="0"/>
          </a:p>
          <a:p>
            <a:pPr marL="0" indent="0" algn="ctr">
              <a:buNone/>
            </a:pPr>
            <a:endParaRPr lang="ru-RU" sz="7400" b="1" dirty="0"/>
          </a:p>
          <a:p>
            <a:pPr marL="0" indent="0" algn="ctr">
              <a:buNone/>
            </a:pPr>
            <a:endParaRPr lang="ru-RU" sz="7400" b="1" dirty="0" smtClean="0"/>
          </a:p>
          <a:p>
            <a:pPr marL="0" indent="0" algn="ctr">
              <a:buNone/>
            </a:pPr>
            <a:r>
              <a:rPr lang="ru-RU" sz="6400" b="1" dirty="0" err="1" smtClean="0"/>
              <a:t>Авторитарний</a:t>
            </a:r>
            <a:endParaRPr lang="ru-RU" sz="6400" dirty="0"/>
          </a:p>
          <a:p>
            <a:pPr marL="0" indent="0">
              <a:buNone/>
            </a:pPr>
            <a:r>
              <a:rPr lang="ru-RU" sz="3500" dirty="0" smtClean="0"/>
              <a:t>- </a:t>
            </a:r>
            <a:r>
              <a:rPr lang="ru-RU" sz="5600" dirty="0" smtClean="0"/>
              <a:t>Батьки </a:t>
            </a:r>
            <a:r>
              <a:rPr lang="ru-RU" sz="5600" dirty="0"/>
              <a:t>систематично</a:t>
            </a:r>
            <a:br>
              <a:rPr lang="ru-RU" sz="5600" dirty="0"/>
            </a:br>
            <a:r>
              <a:rPr lang="ru-RU" sz="5600" dirty="0" err="1"/>
              <a:t>контролюють</a:t>
            </a:r>
            <a:r>
              <a:rPr lang="ru-RU" sz="5600" dirty="0"/>
              <a:t> </a:t>
            </a:r>
            <a:r>
              <a:rPr lang="ru-RU" sz="5600" dirty="0" err="1"/>
              <a:t>дитину</a:t>
            </a:r>
            <a:r>
              <a:rPr lang="ru-RU" sz="5600" dirty="0"/>
              <a:t>, </a:t>
            </a:r>
            <a:r>
              <a:rPr lang="ru-RU" sz="5600" dirty="0" err="1"/>
              <a:t>знають</a:t>
            </a:r>
            <a:r>
              <a:rPr lang="ru-RU" sz="5600" dirty="0"/>
              <a:t/>
            </a:r>
            <a:br>
              <a:rPr lang="ru-RU" sz="5600" dirty="0"/>
            </a:br>
            <a:r>
              <a:rPr lang="ru-RU" sz="5600" dirty="0" err="1"/>
              <a:t>інформацію</a:t>
            </a:r>
            <a:r>
              <a:rPr lang="ru-RU" sz="5600" dirty="0"/>
              <a:t> про </a:t>
            </a:r>
            <a:r>
              <a:rPr lang="ru-RU" sz="5600" dirty="0" err="1"/>
              <a:t>всіх</a:t>
            </a:r>
            <a:r>
              <a:rPr lang="ru-RU" sz="5600" dirty="0"/>
              <a:t> </a:t>
            </a:r>
            <a:r>
              <a:rPr lang="ru-RU" sz="5600" dirty="0" err="1"/>
              <a:t>її</a:t>
            </a:r>
            <a:r>
              <a:rPr lang="ru-RU" sz="5600" dirty="0"/>
              <a:t> </a:t>
            </a:r>
            <a:r>
              <a:rPr lang="ru-RU" sz="5600" dirty="0" err="1"/>
              <a:t>друзів</a:t>
            </a:r>
            <a:r>
              <a:rPr lang="ru-RU" sz="5600" dirty="0"/>
              <a:t>,</a:t>
            </a:r>
            <a:br>
              <a:rPr lang="ru-RU" sz="5600" dirty="0"/>
            </a:br>
            <a:r>
              <a:rPr lang="ru-RU" sz="5600" dirty="0" err="1"/>
              <a:t>однокласників</a:t>
            </a:r>
            <a:r>
              <a:rPr lang="ru-RU" sz="5600" dirty="0"/>
              <a:t>. </a:t>
            </a:r>
            <a:endParaRPr lang="ru-RU" sz="5600" dirty="0" smtClean="0"/>
          </a:p>
          <a:p>
            <a:pPr marL="0" indent="0">
              <a:buNone/>
            </a:pPr>
            <a:r>
              <a:rPr lang="ru-RU" sz="5600" dirty="0" smtClean="0"/>
              <a:t>- Систематично</a:t>
            </a:r>
            <a:r>
              <a:rPr lang="ru-RU" sz="5600" dirty="0"/>
              <a:t/>
            </a:r>
            <a:br>
              <a:rPr lang="ru-RU" sz="5600" dirty="0"/>
            </a:br>
            <a:r>
              <a:rPr lang="ru-RU" sz="5600" dirty="0" err="1"/>
              <a:t>контролюють</a:t>
            </a:r>
            <a:r>
              <a:rPr lang="ru-RU" sz="5600" dirty="0"/>
              <a:t> </a:t>
            </a:r>
            <a:r>
              <a:rPr lang="ru-RU" sz="5600" dirty="0" err="1"/>
              <a:t>кожен</a:t>
            </a:r>
            <a:r>
              <a:rPr lang="ru-RU" sz="5600" dirty="0"/>
              <a:t> </a:t>
            </a:r>
            <a:r>
              <a:rPr lang="ru-RU" sz="5600" dirty="0" err="1"/>
              <a:t>крок</a:t>
            </a:r>
            <a:r>
              <a:rPr lang="ru-RU" sz="5600" dirty="0"/>
              <a:t> </a:t>
            </a:r>
            <a:r>
              <a:rPr lang="ru-RU" sz="5600" dirty="0" err="1"/>
              <a:t>дитини</a:t>
            </a:r>
            <a:r>
              <a:rPr lang="ru-RU" sz="5600" dirty="0"/>
              <a:t>,</a:t>
            </a:r>
            <a:br>
              <a:rPr lang="ru-RU" sz="5600" dirty="0"/>
            </a:br>
            <a:r>
              <a:rPr lang="ru-RU" sz="5600" dirty="0" err="1"/>
              <a:t>вважають</a:t>
            </a:r>
            <a:r>
              <a:rPr lang="ru-RU" sz="5600" dirty="0"/>
              <a:t>, </a:t>
            </a:r>
            <a:r>
              <a:rPr lang="ru-RU" sz="5600" dirty="0" err="1"/>
              <a:t>що</a:t>
            </a:r>
            <a:r>
              <a:rPr lang="ru-RU" sz="5600" dirty="0"/>
              <a:t> </a:t>
            </a:r>
            <a:r>
              <a:rPr lang="ru-RU" sz="5600" dirty="0" err="1"/>
              <a:t>дитина</a:t>
            </a:r>
            <a:r>
              <a:rPr lang="ru-RU" sz="5600" dirty="0"/>
              <a:t> </a:t>
            </a:r>
            <a:r>
              <a:rPr lang="ru-RU" sz="5600" dirty="0" err="1"/>
              <a:t>завжди</a:t>
            </a:r>
            <a:r>
              <a:rPr lang="ru-RU" sz="5600" dirty="0"/>
              <a:t/>
            </a:r>
            <a:br>
              <a:rPr lang="ru-RU" sz="5600" dirty="0"/>
            </a:br>
            <a:r>
              <a:rPr lang="ru-RU" sz="5600" dirty="0" err="1"/>
              <a:t>маленька</a:t>
            </a:r>
            <a:r>
              <a:rPr lang="ru-RU" sz="5600" dirty="0"/>
              <a:t>, тому не </a:t>
            </a:r>
            <a:r>
              <a:rPr lang="ru-RU" sz="5600" dirty="0" err="1"/>
              <a:t>прислухаються</a:t>
            </a:r>
            <a:r>
              <a:rPr lang="ru-RU" sz="5600" dirty="0"/>
              <a:t/>
            </a:r>
            <a:br>
              <a:rPr lang="ru-RU" sz="5600" dirty="0"/>
            </a:br>
            <a:r>
              <a:rPr lang="ru-RU" sz="5600" dirty="0"/>
              <a:t>до думки </a:t>
            </a:r>
            <a:r>
              <a:rPr lang="ru-RU" sz="5600" dirty="0" err="1"/>
              <a:t>дитини</a:t>
            </a:r>
            <a:r>
              <a:rPr lang="ru-RU" sz="5600" dirty="0"/>
              <a:t>, </a:t>
            </a:r>
            <a:r>
              <a:rPr lang="ru-RU" sz="5600" dirty="0" err="1"/>
              <a:t>вважають</a:t>
            </a:r>
            <a:r>
              <a:rPr lang="ru-RU" sz="5600" dirty="0"/>
              <a:t> свою</a:t>
            </a:r>
            <a:br>
              <a:rPr lang="ru-RU" sz="5600" dirty="0"/>
            </a:br>
            <a:r>
              <a:rPr lang="ru-RU" sz="5600" dirty="0"/>
              <a:t>правильною – </a:t>
            </a:r>
            <a:r>
              <a:rPr lang="ru-RU" sz="5600" dirty="0" err="1"/>
              <a:t>дитина</a:t>
            </a:r>
            <a:r>
              <a:rPr lang="ru-RU" sz="5600" dirty="0"/>
              <a:t> повинна</a:t>
            </a:r>
            <a:br>
              <a:rPr lang="ru-RU" sz="5600" dirty="0"/>
            </a:br>
            <a:r>
              <a:rPr lang="ru-RU" sz="5600" dirty="0" err="1"/>
              <a:t>робити</a:t>
            </a:r>
            <a:r>
              <a:rPr lang="ru-RU" sz="5600" dirty="0"/>
              <a:t> </a:t>
            </a:r>
            <a:r>
              <a:rPr lang="ru-RU" sz="5600" dirty="0" err="1"/>
              <a:t>тільки</a:t>
            </a:r>
            <a:r>
              <a:rPr lang="ru-RU" sz="5600" dirty="0"/>
              <a:t> те, </a:t>
            </a:r>
            <a:r>
              <a:rPr lang="ru-RU" sz="5600" dirty="0" err="1"/>
              <a:t>що</a:t>
            </a:r>
            <a:r>
              <a:rPr lang="ru-RU" sz="5600" dirty="0"/>
              <a:t> батьки</a:t>
            </a:r>
            <a:br>
              <a:rPr lang="ru-RU" sz="5600" dirty="0"/>
            </a:br>
            <a:r>
              <a:rPr lang="ru-RU" sz="5600" dirty="0" err="1"/>
              <a:t>вважають</a:t>
            </a:r>
            <a:r>
              <a:rPr lang="ru-RU" sz="5600" dirty="0"/>
              <a:t> </a:t>
            </a:r>
            <a:r>
              <a:rPr lang="ru-RU" sz="5600" dirty="0" err="1"/>
              <a:t>правильним</a:t>
            </a:r>
            <a:r>
              <a:rPr lang="ru-RU" sz="5600" dirty="0"/>
              <a:t>.</a:t>
            </a:r>
            <a:br>
              <a:rPr lang="ru-RU" sz="5600" dirty="0"/>
            </a:br>
            <a:r>
              <a:rPr lang="ru-RU" sz="5600" dirty="0" smtClean="0"/>
              <a:t>- У </a:t>
            </a:r>
            <a:r>
              <a:rPr lang="ru-RU" sz="5600" dirty="0" err="1"/>
              <a:t>випадку</a:t>
            </a:r>
            <a:r>
              <a:rPr lang="ru-RU" sz="5600" dirty="0"/>
              <a:t>, коли </a:t>
            </a:r>
            <a:r>
              <a:rPr lang="ru-RU" sz="5600" dirty="0" err="1"/>
              <a:t>виникають</a:t>
            </a:r>
            <a:r>
              <a:rPr lang="ru-RU" sz="5600" dirty="0"/>
              <a:t/>
            </a:r>
            <a:br>
              <a:rPr lang="ru-RU" sz="5600" dirty="0"/>
            </a:br>
            <a:r>
              <a:rPr lang="ru-RU" sz="5600" dirty="0" err="1"/>
              <a:t>проблеми</a:t>
            </a:r>
            <a:r>
              <a:rPr lang="ru-RU" sz="5600" dirty="0"/>
              <a:t> у </a:t>
            </a:r>
            <a:r>
              <a:rPr lang="ru-RU" sz="5600" dirty="0" err="1"/>
              <a:t>дитини</a:t>
            </a:r>
            <a:r>
              <a:rPr lang="ru-RU" sz="5600" dirty="0"/>
              <a:t>, батьки </a:t>
            </a:r>
            <a:r>
              <a:rPr lang="ru-RU" sz="5600" dirty="0" err="1"/>
              <a:t>стають</a:t>
            </a:r>
            <a:r>
              <a:rPr lang="ru-RU" sz="5600" dirty="0"/>
              <a:t/>
            </a:r>
            <a:br>
              <a:rPr lang="ru-RU" sz="5600" dirty="0"/>
            </a:br>
            <a:r>
              <a:rPr lang="ru-RU" sz="5600" dirty="0"/>
              <a:t>на сторону </a:t>
            </a:r>
            <a:r>
              <a:rPr lang="ru-RU" sz="5600" dirty="0" err="1"/>
              <a:t>дитини</a:t>
            </a:r>
            <a:r>
              <a:rPr lang="ru-RU" sz="5600" dirty="0"/>
              <a:t> і ї </a:t>
            </a:r>
            <a:r>
              <a:rPr lang="ru-RU" sz="5600" dirty="0" err="1"/>
              <a:t>захищають</a:t>
            </a:r>
            <a:r>
              <a:rPr lang="ru-RU" sz="5600" dirty="0"/>
              <a:t> ,</a:t>
            </a:r>
            <a:br>
              <a:rPr lang="ru-RU" sz="5600" dirty="0"/>
            </a:br>
            <a:r>
              <a:rPr lang="ru-RU" sz="5600" dirty="0" err="1"/>
              <a:t>відстоюють</a:t>
            </a:r>
            <a:r>
              <a:rPr lang="ru-RU" sz="5600" dirty="0"/>
              <a:t> свою </a:t>
            </a:r>
            <a:r>
              <a:rPr lang="ru-RU" sz="5600" dirty="0" err="1"/>
              <a:t>дитини</a:t>
            </a:r>
            <a:r>
              <a:rPr lang="ru-RU" sz="5600" dirty="0"/>
              <a:t> </a:t>
            </a:r>
            <a:r>
              <a:rPr lang="ru-RU" sz="5600" dirty="0" err="1"/>
              <a:t>всіма</a:t>
            </a:r>
            <a:r>
              <a:rPr lang="ru-RU" sz="5600" dirty="0"/>
              <a:t/>
            </a:r>
            <a:br>
              <a:rPr lang="ru-RU" sz="5600" dirty="0"/>
            </a:br>
            <a:r>
              <a:rPr lang="ru-RU" sz="5600" dirty="0"/>
              <a:t>силами. </a:t>
            </a:r>
            <a:endParaRPr lang="ru-RU" sz="5600" dirty="0" smtClean="0"/>
          </a:p>
          <a:p>
            <a:pPr marL="0" indent="0">
              <a:buNone/>
            </a:pPr>
            <a:r>
              <a:rPr lang="ru-RU" sz="5600" dirty="0" err="1" smtClean="0"/>
              <a:t>Потім</a:t>
            </a:r>
            <a:r>
              <a:rPr lang="ru-RU" sz="5600" dirty="0" smtClean="0"/>
              <a:t> </a:t>
            </a:r>
            <a:r>
              <a:rPr lang="ru-RU" sz="5600" dirty="0" err="1"/>
              <a:t>можуть</a:t>
            </a:r>
            <a:r>
              <a:rPr lang="ru-RU" sz="5600" dirty="0"/>
              <a:t> </a:t>
            </a:r>
            <a:r>
              <a:rPr lang="ru-RU" sz="5600" dirty="0" err="1"/>
              <a:t>дитину</a:t>
            </a:r>
            <a:r>
              <a:rPr lang="ru-RU" sz="5600" dirty="0"/>
              <a:t/>
            </a:r>
            <a:br>
              <a:rPr lang="ru-RU" sz="5600" dirty="0"/>
            </a:br>
            <a:r>
              <a:rPr lang="ru-RU" sz="5600" dirty="0" err="1"/>
              <a:t>сварити</a:t>
            </a:r>
            <a:r>
              <a:rPr lang="ru-RU" sz="5600" dirty="0"/>
              <a:t> за </a:t>
            </a:r>
            <a:r>
              <a:rPr lang="ru-RU" sz="5600" dirty="0" err="1"/>
              <a:t>вчинки</a:t>
            </a:r>
            <a:r>
              <a:rPr lang="ru-RU" sz="5600" dirty="0"/>
              <a:t>, </a:t>
            </a:r>
            <a:r>
              <a:rPr lang="ru-RU" sz="5600" dirty="0" err="1"/>
              <a:t>навіть</a:t>
            </a:r>
            <a:r>
              <a:rPr lang="ru-RU" sz="5600" dirty="0"/>
              <a:t/>
            </a:r>
            <a:br>
              <a:rPr lang="ru-RU" sz="5600" dirty="0"/>
            </a:br>
            <a:r>
              <a:rPr lang="ru-RU" sz="5600" dirty="0" err="1"/>
              <a:t>покарати</a:t>
            </a:r>
            <a:endParaRPr lang="en-US" sz="5600" dirty="0">
              <a:solidFill>
                <a:srgbClr val="000000"/>
              </a:solidFill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190077" y="1283368"/>
            <a:ext cx="2819400" cy="5570621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25000" lnSpcReduction="20000"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pPr marL="0" indent="0">
              <a:buNone/>
            </a:pPr>
            <a:r>
              <a:rPr lang="ru-RU" sz="6400" b="1" dirty="0" smtClean="0">
                <a:solidFill>
                  <a:srgbClr val="000000"/>
                </a:solidFill>
              </a:rPr>
              <a:t>              </a:t>
            </a:r>
            <a:r>
              <a:rPr lang="ru-RU" sz="6400" b="1" dirty="0" err="1" smtClean="0">
                <a:solidFill>
                  <a:srgbClr val="000000"/>
                </a:solidFill>
              </a:rPr>
              <a:t>Авторитетний</a:t>
            </a:r>
            <a:r>
              <a:rPr lang="ru-RU" sz="6400" b="1" dirty="0" smtClean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/>
            </a:r>
            <a:br>
              <a:rPr lang="ru-RU" dirty="0">
                <a:solidFill>
                  <a:srgbClr val="000000"/>
                </a:solidFill>
              </a:rPr>
            </a:br>
            <a:r>
              <a:rPr lang="ru-RU" sz="5600" dirty="0" smtClean="0">
                <a:solidFill>
                  <a:srgbClr val="000000"/>
                </a:solidFill>
              </a:rPr>
              <a:t>- Батьки </a:t>
            </a:r>
            <a:r>
              <a:rPr lang="ru-RU" sz="5600" dirty="0" err="1">
                <a:solidFill>
                  <a:srgbClr val="000000"/>
                </a:solidFill>
              </a:rPr>
              <a:t>завжди</a:t>
            </a:r>
            <a:r>
              <a:rPr lang="ru-RU" sz="5600" dirty="0">
                <a:solidFill>
                  <a:srgbClr val="000000"/>
                </a:solidFill>
              </a:rPr>
              <a:t> </a:t>
            </a:r>
            <a:r>
              <a:rPr lang="ru-RU" sz="5600" dirty="0" err="1">
                <a:solidFill>
                  <a:srgbClr val="000000"/>
                </a:solidFill>
              </a:rPr>
              <a:t>спілкуються</a:t>
            </a:r>
            <a:r>
              <a:rPr lang="ru-RU" sz="5600" dirty="0">
                <a:solidFill>
                  <a:srgbClr val="000000"/>
                </a:solidFill>
              </a:rPr>
              <a:t> з</a:t>
            </a:r>
            <a:br>
              <a:rPr lang="ru-RU" sz="5600" dirty="0">
                <a:solidFill>
                  <a:srgbClr val="000000"/>
                </a:solidFill>
              </a:rPr>
            </a:br>
            <a:r>
              <a:rPr lang="ru-RU" sz="5600" dirty="0" err="1">
                <a:solidFill>
                  <a:srgbClr val="000000"/>
                </a:solidFill>
              </a:rPr>
              <a:t>дитиною</a:t>
            </a:r>
            <a:r>
              <a:rPr lang="ru-RU" sz="5600" dirty="0">
                <a:solidFill>
                  <a:srgbClr val="000000"/>
                </a:solidFill>
              </a:rPr>
              <a:t>, </a:t>
            </a:r>
            <a:r>
              <a:rPr lang="ru-RU" sz="5600" dirty="0" err="1">
                <a:solidFill>
                  <a:srgbClr val="000000"/>
                </a:solidFill>
              </a:rPr>
              <a:t>дуже</a:t>
            </a:r>
            <a:r>
              <a:rPr lang="ru-RU" sz="5600" dirty="0">
                <a:solidFill>
                  <a:srgbClr val="000000"/>
                </a:solidFill>
              </a:rPr>
              <a:t> </a:t>
            </a:r>
            <a:r>
              <a:rPr lang="ru-RU" sz="5600" dirty="0" err="1">
                <a:solidFill>
                  <a:srgbClr val="000000"/>
                </a:solidFill>
              </a:rPr>
              <a:t>уважно</a:t>
            </a:r>
            <a:r>
              <a:rPr lang="ru-RU" sz="5600" dirty="0">
                <a:solidFill>
                  <a:srgbClr val="000000"/>
                </a:solidFill>
              </a:rPr>
              <a:t> </a:t>
            </a:r>
            <a:r>
              <a:rPr lang="ru-RU" sz="5600" dirty="0" err="1">
                <a:solidFill>
                  <a:srgbClr val="000000"/>
                </a:solidFill>
              </a:rPr>
              <a:t>слухають</a:t>
            </a:r>
            <a:r>
              <a:rPr lang="ru-RU" sz="5600" dirty="0">
                <a:solidFill>
                  <a:srgbClr val="000000"/>
                </a:solidFill>
              </a:rPr>
              <a:t> </a:t>
            </a:r>
            <a:r>
              <a:rPr lang="ru-RU" sz="5600" dirty="0" err="1">
                <a:solidFill>
                  <a:srgbClr val="000000"/>
                </a:solidFill>
              </a:rPr>
              <a:t>її</a:t>
            </a:r>
            <a:r>
              <a:rPr lang="ru-RU" sz="5600" dirty="0">
                <a:solidFill>
                  <a:srgbClr val="000000"/>
                </a:solidFill>
              </a:rPr>
              <a:t/>
            </a:r>
            <a:br>
              <a:rPr lang="ru-RU" sz="5600" dirty="0">
                <a:solidFill>
                  <a:srgbClr val="000000"/>
                </a:solidFill>
              </a:rPr>
            </a:br>
            <a:r>
              <a:rPr lang="ru-RU" sz="5600" dirty="0" err="1">
                <a:solidFill>
                  <a:srgbClr val="000000"/>
                </a:solidFill>
              </a:rPr>
              <a:t>розповіді</a:t>
            </a:r>
            <a:r>
              <a:rPr lang="ru-RU" sz="5600" dirty="0">
                <a:solidFill>
                  <a:srgbClr val="000000"/>
                </a:solidFill>
              </a:rPr>
              <a:t> про </a:t>
            </a:r>
            <a:r>
              <a:rPr lang="ru-RU" sz="5600" dirty="0" err="1">
                <a:solidFill>
                  <a:srgbClr val="000000"/>
                </a:solidFill>
              </a:rPr>
              <a:t>події</a:t>
            </a:r>
            <a:r>
              <a:rPr lang="ru-RU" sz="5600" dirty="0">
                <a:solidFill>
                  <a:srgbClr val="000000"/>
                </a:solidFill>
              </a:rPr>
              <a:t> в </a:t>
            </a:r>
            <a:r>
              <a:rPr lang="ru-RU" sz="5600" dirty="0" err="1">
                <a:solidFill>
                  <a:srgbClr val="000000"/>
                </a:solidFill>
              </a:rPr>
              <a:t>житті</a:t>
            </a:r>
            <a:r>
              <a:rPr lang="ru-RU" sz="5600" dirty="0">
                <a:solidFill>
                  <a:srgbClr val="000000"/>
                </a:solidFill>
              </a:rPr>
              <a:t> не</a:t>
            </a:r>
            <a:br>
              <a:rPr lang="ru-RU" sz="5600" dirty="0">
                <a:solidFill>
                  <a:srgbClr val="000000"/>
                </a:solidFill>
              </a:rPr>
            </a:br>
            <a:r>
              <a:rPr lang="ru-RU" sz="5600" dirty="0" err="1">
                <a:solidFill>
                  <a:srgbClr val="000000"/>
                </a:solidFill>
              </a:rPr>
              <a:t>лише</a:t>
            </a:r>
            <a:r>
              <a:rPr lang="ru-RU" sz="5600" dirty="0">
                <a:solidFill>
                  <a:srgbClr val="000000"/>
                </a:solidFill>
              </a:rPr>
              <a:t> </a:t>
            </a:r>
            <a:r>
              <a:rPr lang="ru-RU" sz="5600" dirty="0" err="1">
                <a:solidFill>
                  <a:srgbClr val="000000"/>
                </a:solidFill>
              </a:rPr>
              <a:t>власної</a:t>
            </a:r>
            <a:r>
              <a:rPr lang="ru-RU" sz="5600" dirty="0">
                <a:solidFill>
                  <a:srgbClr val="000000"/>
                </a:solidFill>
              </a:rPr>
              <a:t> </a:t>
            </a:r>
            <a:r>
              <a:rPr lang="ru-RU" sz="5600" dirty="0" err="1">
                <a:solidFill>
                  <a:srgbClr val="000000"/>
                </a:solidFill>
              </a:rPr>
              <a:t>дитини</a:t>
            </a:r>
            <a:r>
              <a:rPr lang="ru-RU" sz="5600" dirty="0">
                <a:solidFill>
                  <a:srgbClr val="000000"/>
                </a:solidFill>
              </a:rPr>
              <a:t>, а й про</a:t>
            </a:r>
            <a:br>
              <a:rPr lang="ru-RU" sz="5600" dirty="0">
                <a:solidFill>
                  <a:srgbClr val="000000"/>
                </a:solidFill>
              </a:rPr>
            </a:br>
            <a:r>
              <a:rPr lang="ru-RU" sz="5600" dirty="0" err="1">
                <a:solidFill>
                  <a:srgbClr val="000000"/>
                </a:solidFill>
              </a:rPr>
              <a:t>життя</a:t>
            </a:r>
            <a:r>
              <a:rPr lang="ru-RU" sz="5600" dirty="0">
                <a:solidFill>
                  <a:srgbClr val="000000"/>
                </a:solidFill>
              </a:rPr>
              <a:t> </a:t>
            </a:r>
            <a:r>
              <a:rPr lang="ru-RU" sz="5600" dirty="0" err="1">
                <a:solidFill>
                  <a:srgbClr val="000000"/>
                </a:solidFill>
              </a:rPr>
              <a:t>її</a:t>
            </a:r>
            <a:r>
              <a:rPr lang="ru-RU" sz="5600" dirty="0">
                <a:solidFill>
                  <a:srgbClr val="000000"/>
                </a:solidFill>
              </a:rPr>
              <a:t> </a:t>
            </a:r>
            <a:r>
              <a:rPr lang="ru-RU" sz="5600" dirty="0" err="1">
                <a:solidFill>
                  <a:srgbClr val="000000"/>
                </a:solidFill>
              </a:rPr>
              <a:t>друзів</a:t>
            </a:r>
            <a:r>
              <a:rPr lang="ru-RU" sz="5600" dirty="0">
                <a:solidFill>
                  <a:srgbClr val="000000"/>
                </a:solidFill>
              </a:rPr>
              <a:t>. </a:t>
            </a:r>
            <a:endParaRPr lang="ru-RU" sz="5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sz="5600" dirty="0" smtClean="0">
                <a:solidFill>
                  <a:srgbClr val="000000"/>
                </a:solidFill>
              </a:rPr>
              <a:t>- Батьки </a:t>
            </a:r>
            <a:r>
              <a:rPr lang="ru-RU" sz="5600" dirty="0" err="1" smtClean="0">
                <a:solidFill>
                  <a:srgbClr val="000000"/>
                </a:solidFill>
              </a:rPr>
              <a:t>завжди</a:t>
            </a:r>
            <a:r>
              <a:rPr lang="ru-RU" sz="5600" dirty="0" smtClean="0">
                <a:solidFill>
                  <a:srgbClr val="000000"/>
                </a:solidFill>
              </a:rPr>
              <a:t> </a:t>
            </a:r>
            <a:r>
              <a:rPr lang="ru-RU" sz="5600" dirty="0" err="1" smtClean="0">
                <a:solidFill>
                  <a:srgbClr val="000000"/>
                </a:solidFill>
              </a:rPr>
              <a:t>знають</a:t>
            </a:r>
            <a:r>
              <a:rPr lang="ru-RU" sz="5600" dirty="0" smtClean="0">
                <a:solidFill>
                  <a:srgbClr val="000000"/>
                </a:solidFill>
              </a:rPr>
              <a:t> </a:t>
            </a:r>
            <a:r>
              <a:rPr lang="ru-RU" sz="5600" dirty="0">
                <a:solidFill>
                  <a:srgbClr val="000000"/>
                </a:solidFill>
              </a:rPr>
              <a:t>коло </a:t>
            </a:r>
            <a:r>
              <a:rPr lang="ru-RU" sz="5600" dirty="0" err="1">
                <a:solidFill>
                  <a:srgbClr val="000000"/>
                </a:solidFill>
              </a:rPr>
              <a:t>друзів</a:t>
            </a:r>
            <a:r>
              <a:rPr lang="ru-RU" sz="5600" dirty="0">
                <a:solidFill>
                  <a:srgbClr val="000000"/>
                </a:solidFill>
              </a:rPr>
              <a:t> </a:t>
            </a:r>
            <a:r>
              <a:rPr lang="ru-RU" sz="5600" dirty="0" err="1">
                <a:solidFill>
                  <a:srgbClr val="000000"/>
                </a:solidFill>
              </a:rPr>
              <a:t>дитини</a:t>
            </a:r>
            <a:r>
              <a:rPr lang="ru-RU" sz="5600" dirty="0">
                <a:solidFill>
                  <a:srgbClr val="000000"/>
                </a:solidFill>
              </a:rPr>
              <a:t>, в </a:t>
            </a:r>
            <a:r>
              <a:rPr lang="ru-RU" sz="5600" dirty="0" err="1" smtClean="0">
                <a:solidFill>
                  <a:srgbClr val="000000"/>
                </a:solidFill>
              </a:rPr>
              <a:t>курсі</a:t>
            </a:r>
            <a:r>
              <a:rPr lang="ru-RU" sz="5600" dirty="0" smtClean="0">
                <a:solidFill>
                  <a:srgbClr val="000000"/>
                </a:solidFill>
              </a:rPr>
              <a:t> </a:t>
            </a:r>
            <a:r>
              <a:rPr lang="ru-RU" sz="5600" dirty="0" err="1" smtClean="0">
                <a:solidFill>
                  <a:srgbClr val="000000"/>
                </a:solidFill>
              </a:rPr>
              <a:t>життєвих</a:t>
            </a:r>
            <a:r>
              <a:rPr lang="ru-RU" sz="5600" dirty="0" smtClean="0">
                <a:solidFill>
                  <a:srgbClr val="000000"/>
                </a:solidFill>
              </a:rPr>
              <a:t> </a:t>
            </a:r>
            <a:r>
              <a:rPr lang="ru-RU" sz="5600" dirty="0" err="1">
                <a:solidFill>
                  <a:srgbClr val="000000"/>
                </a:solidFill>
              </a:rPr>
              <a:t>подій</a:t>
            </a:r>
            <a:r>
              <a:rPr lang="ru-RU" sz="5600" dirty="0">
                <a:solidFill>
                  <a:srgbClr val="000000"/>
                </a:solidFill>
              </a:rPr>
              <a:t>. </a:t>
            </a:r>
            <a:endParaRPr lang="ru-RU" sz="5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sz="5600" dirty="0" smtClean="0">
                <a:solidFill>
                  <a:srgbClr val="000000"/>
                </a:solidFill>
              </a:rPr>
              <a:t>- Батьки </a:t>
            </a:r>
            <a:r>
              <a:rPr lang="ru-RU" sz="5600" dirty="0" err="1" smtClean="0">
                <a:solidFill>
                  <a:srgbClr val="000000"/>
                </a:solidFill>
              </a:rPr>
              <a:t>обговорюють</a:t>
            </a:r>
            <a:r>
              <a:rPr lang="ru-RU" sz="5600" dirty="0" smtClean="0">
                <a:solidFill>
                  <a:srgbClr val="000000"/>
                </a:solidFill>
              </a:rPr>
              <a:t> </a:t>
            </a:r>
            <a:r>
              <a:rPr lang="ru-RU" sz="5600" dirty="0" err="1">
                <a:solidFill>
                  <a:srgbClr val="000000"/>
                </a:solidFill>
              </a:rPr>
              <a:t>сімейні</a:t>
            </a:r>
            <a:r>
              <a:rPr lang="ru-RU" sz="5600" dirty="0">
                <a:solidFill>
                  <a:srgbClr val="000000"/>
                </a:solidFill>
              </a:rPr>
              <a:t> </a:t>
            </a:r>
            <a:r>
              <a:rPr lang="ru-RU" sz="5600" dirty="0" err="1" smtClean="0">
                <a:solidFill>
                  <a:srgbClr val="000000"/>
                </a:solidFill>
              </a:rPr>
              <a:t>питання</a:t>
            </a:r>
            <a:r>
              <a:rPr lang="ru-RU" sz="5600" dirty="0" smtClean="0">
                <a:solidFill>
                  <a:srgbClr val="000000"/>
                </a:solidFill>
              </a:rPr>
              <a:t> </a:t>
            </a:r>
            <a:r>
              <a:rPr lang="ru-RU" sz="5600" dirty="0" err="1" smtClean="0">
                <a:solidFill>
                  <a:srgbClr val="000000"/>
                </a:solidFill>
              </a:rPr>
              <a:t>вдома</a:t>
            </a:r>
            <a:r>
              <a:rPr lang="ru-RU" sz="5600" dirty="0">
                <a:solidFill>
                  <a:srgbClr val="000000"/>
                </a:solidFill>
              </a:rPr>
              <a:t>, </a:t>
            </a:r>
            <a:r>
              <a:rPr lang="ru-RU" sz="5600" dirty="0" err="1">
                <a:solidFill>
                  <a:srgbClr val="000000"/>
                </a:solidFill>
              </a:rPr>
              <a:t>діляться</a:t>
            </a:r>
            <a:r>
              <a:rPr lang="ru-RU" sz="5600" dirty="0">
                <a:solidFill>
                  <a:srgbClr val="000000"/>
                </a:solidFill>
              </a:rPr>
              <a:t> </a:t>
            </a:r>
            <a:r>
              <a:rPr lang="ru-RU" sz="5600" dirty="0" err="1">
                <a:solidFill>
                  <a:srgbClr val="000000"/>
                </a:solidFill>
              </a:rPr>
              <a:t>своїми</a:t>
            </a:r>
            <a:r>
              <a:rPr lang="ru-RU" sz="5600" dirty="0">
                <a:solidFill>
                  <a:srgbClr val="000000"/>
                </a:solidFill>
              </a:rPr>
              <a:t/>
            </a:r>
            <a:br>
              <a:rPr lang="ru-RU" sz="5600" dirty="0">
                <a:solidFill>
                  <a:srgbClr val="000000"/>
                </a:solidFill>
              </a:rPr>
            </a:br>
            <a:r>
              <a:rPr lang="ru-RU" sz="5600" dirty="0">
                <a:solidFill>
                  <a:srgbClr val="000000"/>
                </a:solidFill>
              </a:rPr>
              <a:t>проблемами, </a:t>
            </a:r>
            <a:r>
              <a:rPr lang="ru-RU" sz="5600" dirty="0" err="1">
                <a:solidFill>
                  <a:srgbClr val="000000"/>
                </a:solidFill>
              </a:rPr>
              <a:t>хвилюваннями</a:t>
            </a:r>
            <a:r>
              <a:rPr lang="ru-RU" sz="5600" dirty="0">
                <a:solidFill>
                  <a:srgbClr val="000000"/>
                </a:solidFill>
              </a:rPr>
              <a:t>,</a:t>
            </a:r>
            <a:br>
              <a:rPr lang="ru-RU" sz="5600" dirty="0">
                <a:solidFill>
                  <a:srgbClr val="000000"/>
                </a:solidFill>
              </a:rPr>
            </a:br>
            <a:r>
              <a:rPr lang="ru-RU" sz="5600" dirty="0" err="1">
                <a:solidFill>
                  <a:srgbClr val="000000"/>
                </a:solidFill>
              </a:rPr>
              <a:t>радяться</a:t>
            </a:r>
            <a:r>
              <a:rPr lang="ru-RU" sz="5600" dirty="0">
                <a:solidFill>
                  <a:srgbClr val="000000"/>
                </a:solidFill>
              </a:rPr>
              <a:t>. </a:t>
            </a:r>
            <a:br>
              <a:rPr lang="ru-RU" sz="5600" dirty="0">
                <a:solidFill>
                  <a:srgbClr val="000000"/>
                </a:solidFill>
              </a:rPr>
            </a:br>
            <a:r>
              <a:rPr lang="ru-RU" sz="5600" dirty="0">
                <a:solidFill>
                  <a:srgbClr val="000000"/>
                </a:solidFill>
              </a:rPr>
              <a:t>У </a:t>
            </a:r>
            <a:r>
              <a:rPr lang="ru-RU" sz="5600" dirty="0" err="1">
                <a:solidFill>
                  <a:srgbClr val="000000"/>
                </a:solidFill>
              </a:rPr>
              <a:t>випадку</a:t>
            </a:r>
            <a:r>
              <a:rPr lang="ru-RU" sz="5600" dirty="0">
                <a:solidFill>
                  <a:srgbClr val="000000"/>
                </a:solidFill>
              </a:rPr>
              <a:t> будь-</a:t>
            </a:r>
            <a:r>
              <a:rPr lang="ru-RU" sz="5600" dirty="0" err="1">
                <a:solidFill>
                  <a:srgbClr val="000000"/>
                </a:solidFill>
              </a:rPr>
              <a:t>яких</a:t>
            </a:r>
            <a:r>
              <a:rPr lang="ru-RU" sz="5600" dirty="0">
                <a:solidFill>
                  <a:srgbClr val="000000"/>
                </a:solidFill>
              </a:rPr>
              <a:t> проблем</a:t>
            </a:r>
            <a:br>
              <a:rPr lang="ru-RU" sz="5600" dirty="0">
                <a:solidFill>
                  <a:srgbClr val="000000"/>
                </a:solidFill>
              </a:rPr>
            </a:br>
            <a:r>
              <a:rPr lang="ru-RU" sz="5600" dirty="0" err="1">
                <a:solidFill>
                  <a:srgbClr val="000000"/>
                </a:solidFill>
              </a:rPr>
              <a:t>завжди</a:t>
            </a:r>
            <a:r>
              <a:rPr lang="ru-RU" sz="5600" dirty="0">
                <a:solidFill>
                  <a:srgbClr val="000000"/>
                </a:solidFill>
              </a:rPr>
              <a:t> </a:t>
            </a:r>
            <a:r>
              <a:rPr lang="ru-RU" sz="5600" dirty="0" err="1">
                <a:solidFill>
                  <a:srgbClr val="000000"/>
                </a:solidFill>
              </a:rPr>
              <a:t>займають</a:t>
            </a:r>
            <a:r>
              <a:rPr lang="ru-RU" sz="5600" dirty="0">
                <a:solidFill>
                  <a:srgbClr val="000000"/>
                </a:solidFill>
              </a:rPr>
              <a:t> </a:t>
            </a:r>
            <a:r>
              <a:rPr lang="ru-RU" sz="5600" dirty="0" err="1">
                <a:solidFill>
                  <a:srgbClr val="000000"/>
                </a:solidFill>
              </a:rPr>
              <a:t>позицію</a:t>
            </a:r>
            <a:r>
              <a:rPr lang="ru-RU" sz="5600" dirty="0">
                <a:solidFill>
                  <a:srgbClr val="000000"/>
                </a:solidFill>
              </a:rPr>
              <a:t> </a:t>
            </a:r>
            <a:r>
              <a:rPr lang="ru-RU" sz="5600" dirty="0" err="1">
                <a:solidFill>
                  <a:srgbClr val="000000"/>
                </a:solidFill>
              </a:rPr>
              <a:t>дитину</a:t>
            </a:r>
            <a:r>
              <a:rPr lang="ru-RU" sz="5600" dirty="0">
                <a:solidFill>
                  <a:srgbClr val="000000"/>
                </a:solidFill>
              </a:rPr>
              <a:t>,</a:t>
            </a:r>
            <a:br>
              <a:rPr lang="ru-RU" sz="5600" dirty="0">
                <a:solidFill>
                  <a:srgbClr val="000000"/>
                </a:solidFill>
              </a:rPr>
            </a:br>
            <a:r>
              <a:rPr lang="ru-RU" sz="5600" dirty="0" err="1">
                <a:solidFill>
                  <a:srgbClr val="000000"/>
                </a:solidFill>
              </a:rPr>
              <a:t>намагаються</a:t>
            </a:r>
            <a:r>
              <a:rPr lang="ru-RU" sz="5600" dirty="0">
                <a:solidFill>
                  <a:srgbClr val="000000"/>
                </a:solidFill>
              </a:rPr>
              <a:t> </a:t>
            </a:r>
            <a:r>
              <a:rPr lang="ru-RU" sz="5600" dirty="0" err="1">
                <a:solidFill>
                  <a:srgbClr val="000000"/>
                </a:solidFill>
              </a:rPr>
              <a:t>зрозуміти</a:t>
            </a:r>
            <a:r>
              <a:rPr lang="ru-RU" sz="5600" dirty="0">
                <a:solidFill>
                  <a:srgbClr val="000000"/>
                </a:solidFill>
              </a:rPr>
              <a:t> та</a:t>
            </a:r>
            <a:br>
              <a:rPr lang="ru-RU" sz="5600" dirty="0">
                <a:solidFill>
                  <a:srgbClr val="000000"/>
                </a:solidFill>
              </a:rPr>
            </a:br>
            <a:r>
              <a:rPr lang="ru-RU" sz="5600" dirty="0" err="1">
                <a:solidFill>
                  <a:srgbClr val="000000"/>
                </a:solidFill>
              </a:rPr>
              <a:t>допомогти</a:t>
            </a:r>
            <a:r>
              <a:rPr lang="ru-RU" sz="5600" dirty="0">
                <a:solidFill>
                  <a:srgbClr val="000000"/>
                </a:solidFill>
              </a:rPr>
              <a:t>. </a:t>
            </a:r>
            <a:r>
              <a:rPr lang="ru-RU" sz="5600" dirty="0" err="1">
                <a:solidFill>
                  <a:srgbClr val="000000"/>
                </a:solidFill>
              </a:rPr>
              <a:t>Діти</a:t>
            </a:r>
            <a:r>
              <a:rPr lang="ru-RU" sz="5600" dirty="0">
                <a:solidFill>
                  <a:srgbClr val="000000"/>
                </a:solidFill>
              </a:rPr>
              <a:t> </a:t>
            </a:r>
            <a:r>
              <a:rPr lang="ru-RU" sz="5600" dirty="0" err="1">
                <a:solidFill>
                  <a:srgbClr val="000000"/>
                </a:solidFill>
              </a:rPr>
              <a:t>звертаються</a:t>
            </a:r>
            <a:r>
              <a:rPr lang="ru-RU" sz="5600" dirty="0">
                <a:solidFill>
                  <a:srgbClr val="000000"/>
                </a:solidFill>
              </a:rPr>
              <a:t> до</a:t>
            </a:r>
            <a:br>
              <a:rPr lang="ru-RU" sz="5600" dirty="0">
                <a:solidFill>
                  <a:srgbClr val="000000"/>
                </a:solidFill>
              </a:rPr>
            </a:br>
            <a:r>
              <a:rPr lang="ru-RU" sz="5600" dirty="0" err="1">
                <a:solidFill>
                  <a:srgbClr val="000000"/>
                </a:solidFill>
              </a:rPr>
              <a:t>батьків</a:t>
            </a:r>
            <a:r>
              <a:rPr lang="ru-RU" sz="5600" dirty="0">
                <a:solidFill>
                  <a:srgbClr val="000000"/>
                </a:solidFill>
              </a:rPr>
              <a:t> за </a:t>
            </a:r>
            <a:r>
              <a:rPr lang="ru-RU" sz="5600" dirty="0" err="1">
                <a:solidFill>
                  <a:srgbClr val="000000"/>
                </a:solidFill>
              </a:rPr>
              <a:t>порадою</a:t>
            </a:r>
            <a:r>
              <a:rPr lang="ru-RU" sz="5600" dirty="0">
                <a:solidFill>
                  <a:srgbClr val="000000"/>
                </a:solidFill>
              </a:rPr>
              <a:t>, </a:t>
            </a:r>
            <a:r>
              <a:rPr lang="ru-RU" sz="5600" dirty="0" err="1">
                <a:solidFill>
                  <a:srgbClr val="000000"/>
                </a:solidFill>
              </a:rPr>
              <a:t>допомогою</a:t>
            </a:r>
            <a:r>
              <a:rPr lang="ru-RU" sz="5600" dirty="0">
                <a:solidFill>
                  <a:srgbClr val="000000"/>
                </a:solidFill>
              </a:rPr>
              <a:t/>
            </a:r>
            <a:br>
              <a:rPr lang="ru-RU" sz="5600" dirty="0">
                <a:solidFill>
                  <a:srgbClr val="000000"/>
                </a:solidFill>
              </a:rPr>
            </a:br>
            <a:r>
              <a:rPr lang="ru-RU" sz="5600" dirty="0">
                <a:solidFill>
                  <a:srgbClr val="000000"/>
                </a:solidFill>
              </a:rPr>
              <a:t>без страху. </a:t>
            </a:r>
            <a:r>
              <a:rPr lang="ru-RU" sz="5600" dirty="0" err="1">
                <a:solidFill>
                  <a:srgbClr val="000000"/>
                </a:solidFill>
              </a:rPr>
              <a:t>Кожну</a:t>
            </a:r>
            <a:r>
              <a:rPr lang="ru-RU" sz="5600" dirty="0">
                <a:solidFill>
                  <a:srgbClr val="000000"/>
                </a:solidFill>
              </a:rPr>
              <a:t> </a:t>
            </a:r>
            <a:r>
              <a:rPr lang="ru-RU" sz="5600" dirty="0" err="1">
                <a:solidFill>
                  <a:srgbClr val="000000"/>
                </a:solidFill>
              </a:rPr>
              <a:t>ситуацію</a:t>
            </a:r>
            <a:r>
              <a:rPr lang="ru-RU" sz="5600" dirty="0">
                <a:solidFill>
                  <a:srgbClr val="000000"/>
                </a:solidFill>
              </a:rPr>
              <a:t/>
            </a:r>
            <a:br>
              <a:rPr lang="ru-RU" sz="5600" dirty="0">
                <a:solidFill>
                  <a:srgbClr val="000000"/>
                </a:solidFill>
              </a:rPr>
            </a:br>
            <a:r>
              <a:rPr lang="ru-RU" sz="5600" dirty="0" err="1">
                <a:solidFill>
                  <a:srgbClr val="000000"/>
                </a:solidFill>
              </a:rPr>
              <a:t>обговорюють</a:t>
            </a:r>
            <a:r>
              <a:rPr lang="ru-RU" sz="5600" dirty="0">
                <a:solidFill>
                  <a:srgbClr val="000000"/>
                </a:solidFill>
              </a:rPr>
              <a:t>, </a:t>
            </a:r>
            <a:r>
              <a:rPr lang="ru-RU" sz="5600" dirty="0" err="1">
                <a:solidFill>
                  <a:srgbClr val="000000"/>
                </a:solidFill>
              </a:rPr>
              <a:t>аналізують</a:t>
            </a:r>
            <a:r>
              <a:rPr lang="ru-RU" sz="5600" dirty="0">
                <a:solidFill>
                  <a:srgbClr val="000000"/>
                </a:solidFill>
              </a:rPr>
              <a:t>. У таких</a:t>
            </a:r>
            <a:br>
              <a:rPr lang="ru-RU" sz="5600" dirty="0">
                <a:solidFill>
                  <a:srgbClr val="000000"/>
                </a:solidFill>
              </a:rPr>
            </a:br>
            <a:r>
              <a:rPr lang="ru-RU" sz="5600" dirty="0">
                <a:solidFill>
                  <a:srgbClr val="000000"/>
                </a:solidFill>
              </a:rPr>
              <a:t>родина є </a:t>
            </a:r>
            <a:r>
              <a:rPr lang="ru-RU" sz="5600" dirty="0" err="1">
                <a:solidFill>
                  <a:srgbClr val="000000"/>
                </a:solidFill>
              </a:rPr>
              <a:t>спільні</a:t>
            </a:r>
            <a:r>
              <a:rPr lang="ru-RU" sz="5600" dirty="0">
                <a:solidFill>
                  <a:srgbClr val="000000"/>
                </a:solidFill>
              </a:rPr>
              <a:t> </a:t>
            </a:r>
            <a:r>
              <a:rPr lang="ru-RU" sz="5600" dirty="0" err="1">
                <a:solidFill>
                  <a:srgbClr val="000000"/>
                </a:solidFill>
              </a:rPr>
              <a:t>справи</a:t>
            </a:r>
            <a:r>
              <a:rPr lang="ru-RU" sz="5600" dirty="0">
                <a:solidFill>
                  <a:srgbClr val="000000"/>
                </a:solidFill>
              </a:rPr>
              <a:t> </a:t>
            </a:r>
            <a:r>
              <a:rPr lang="ru-RU" sz="5600" dirty="0" err="1">
                <a:solidFill>
                  <a:srgbClr val="000000"/>
                </a:solidFill>
              </a:rPr>
              <a:t>батьків</a:t>
            </a:r>
            <a:r>
              <a:rPr lang="ru-RU" sz="5600" dirty="0">
                <a:solidFill>
                  <a:srgbClr val="000000"/>
                </a:solidFill>
              </a:rPr>
              <a:t> і</a:t>
            </a:r>
            <a:br>
              <a:rPr lang="ru-RU" sz="5600" dirty="0">
                <a:solidFill>
                  <a:srgbClr val="000000"/>
                </a:solidFill>
              </a:rPr>
            </a:br>
            <a:r>
              <a:rPr lang="ru-RU" sz="5600" dirty="0" err="1">
                <a:solidFill>
                  <a:srgbClr val="000000"/>
                </a:solidFill>
              </a:rPr>
              <a:t>дітей</a:t>
            </a:r>
            <a:endParaRPr lang="ru-RU" sz="5600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err="1" smtClean="0"/>
              <a:t>Стилі</a:t>
            </a:r>
            <a:r>
              <a:rPr lang="ru-RU" sz="4000" b="1" i="1" dirty="0" smtClean="0"/>
              <a:t> </a:t>
            </a:r>
            <a:r>
              <a:rPr lang="ru-RU" sz="4000" b="1" i="1" dirty="0" err="1"/>
              <a:t>спілкування</a:t>
            </a:r>
            <a:r>
              <a:rPr lang="ru-RU" sz="4000" b="1" i="1" dirty="0"/>
              <a:t> </a:t>
            </a:r>
            <a:r>
              <a:rPr lang="ru-RU" sz="4000" b="1" i="1" dirty="0" err="1"/>
              <a:t>батьків</a:t>
            </a:r>
            <a:r>
              <a:rPr lang="ru-RU" sz="4000" b="1" i="1" dirty="0"/>
              <a:t> та </a:t>
            </a:r>
            <a:r>
              <a:rPr lang="ru-RU" sz="4000" b="1" i="1" dirty="0" err="1"/>
              <a:t>дітей</a:t>
            </a:r>
            <a:r>
              <a:rPr lang="ru-RU" b="1" dirty="0"/>
              <a:t/>
            </a:r>
            <a:br>
              <a:rPr lang="ru-RU" b="1" dirty="0"/>
            </a:b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295400"/>
            <a:ext cx="2971799" cy="5562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42" y="1360070"/>
            <a:ext cx="2682699" cy="1383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60070"/>
            <a:ext cx="2493954" cy="1383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87979" y="2641461"/>
            <a:ext cx="32004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</a:rPr>
              <a:t>   </a:t>
            </a:r>
            <a:r>
              <a:rPr lang="ru-RU" sz="1600" b="1" dirty="0" err="1" smtClean="0">
                <a:solidFill>
                  <a:srgbClr val="000000"/>
                </a:solidFill>
              </a:rPr>
              <a:t>Зневажливо-потуральний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/>
            </a:r>
            <a:br>
              <a:rPr lang="ru-RU" dirty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>- </a:t>
            </a:r>
            <a:r>
              <a:rPr lang="ru-RU" sz="1300" dirty="0" smtClean="0">
                <a:solidFill>
                  <a:srgbClr val="000000"/>
                </a:solidFill>
              </a:rPr>
              <a:t>Батьки </a:t>
            </a:r>
            <a:r>
              <a:rPr lang="ru-RU" sz="1300" dirty="0" err="1">
                <a:solidFill>
                  <a:srgbClr val="000000"/>
                </a:solidFill>
              </a:rPr>
              <a:t>вважають</a:t>
            </a:r>
            <a:r>
              <a:rPr lang="ru-RU" sz="1300" dirty="0">
                <a:solidFill>
                  <a:srgbClr val="000000"/>
                </a:solidFill>
              </a:rPr>
              <a:t>, </a:t>
            </a:r>
            <a:r>
              <a:rPr lang="ru-RU" sz="1300" dirty="0" err="1">
                <a:solidFill>
                  <a:srgbClr val="000000"/>
                </a:solidFill>
              </a:rPr>
              <a:t>що</a:t>
            </a:r>
            <a:r>
              <a:rPr lang="ru-RU" sz="1300" dirty="0">
                <a:solidFill>
                  <a:srgbClr val="000000"/>
                </a:solidFill>
              </a:rPr>
              <a:t> </a:t>
            </a:r>
            <a:r>
              <a:rPr lang="ru-RU" sz="1300" dirty="0" err="1">
                <a:solidFill>
                  <a:srgbClr val="000000"/>
                </a:solidFill>
              </a:rPr>
              <a:t>головна</a:t>
            </a:r>
            <a:r>
              <a:rPr lang="ru-RU" sz="1300" dirty="0">
                <a:solidFill>
                  <a:srgbClr val="000000"/>
                </a:solidFill>
              </a:rPr>
              <a:t/>
            </a:r>
            <a:br>
              <a:rPr lang="ru-RU" sz="1300" dirty="0">
                <a:solidFill>
                  <a:srgbClr val="000000"/>
                </a:solidFill>
              </a:rPr>
            </a:br>
            <a:r>
              <a:rPr lang="ru-RU" sz="1300" dirty="0">
                <a:solidFill>
                  <a:srgbClr val="000000"/>
                </a:solidFill>
              </a:rPr>
              <a:t>задача </a:t>
            </a:r>
            <a:r>
              <a:rPr lang="ru-RU" sz="1300" dirty="0" err="1">
                <a:solidFill>
                  <a:srgbClr val="000000"/>
                </a:solidFill>
              </a:rPr>
              <a:t>забезпечити</a:t>
            </a:r>
            <a:r>
              <a:rPr lang="ru-RU" sz="1300" dirty="0">
                <a:solidFill>
                  <a:srgbClr val="000000"/>
                </a:solidFill>
              </a:rPr>
              <a:t> </a:t>
            </a:r>
            <a:r>
              <a:rPr lang="ru-RU" sz="1300" dirty="0" err="1">
                <a:solidFill>
                  <a:srgbClr val="000000"/>
                </a:solidFill>
              </a:rPr>
              <a:t>дитину</a:t>
            </a:r>
            <a:r>
              <a:rPr lang="ru-RU" sz="1300" dirty="0">
                <a:solidFill>
                  <a:srgbClr val="000000"/>
                </a:solidFill>
              </a:rPr>
              <a:t> </a:t>
            </a:r>
            <a:r>
              <a:rPr lang="ru-RU" sz="1300" dirty="0" err="1">
                <a:solidFill>
                  <a:srgbClr val="000000"/>
                </a:solidFill>
              </a:rPr>
              <a:t>всім</a:t>
            </a:r>
            <a:r>
              <a:rPr lang="ru-RU" sz="1300" dirty="0">
                <a:solidFill>
                  <a:srgbClr val="000000"/>
                </a:solidFill>
              </a:rPr>
              <a:t/>
            </a:r>
            <a:br>
              <a:rPr lang="ru-RU" sz="1300" dirty="0">
                <a:solidFill>
                  <a:srgbClr val="000000"/>
                </a:solidFill>
              </a:rPr>
            </a:br>
            <a:r>
              <a:rPr lang="ru-RU" sz="1300" dirty="0" err="1">
                <a:solidFill>
                  <a:srgbClr val="000000"/>
                </a:solidFill>
              </a:rPr>
              <a:t>необхідним</a:t>
            </a:r>
            <a:r>
              <a:rPr lang="ru-RU" sz="1300" dirty="0">
                <a:solidFill>
                  <a:srgbClr val="000000"/>
                </a:solidFill>
              </a:rPr>
              <a:t>. </a:t>
            </a:r>
            <a:endParaRPr lang="ru-RU" sz="1300" dirty="0" smtClean="0">
              <a:solidFill>
                <a:srgbClr val="000000"/>
              </a:solidFill>
            </a:endParaRPr>
          </a:p>
          <a:p>
            <a:r>
              <a:rPr lang="ru-RU" sz="1300" dirty="0" smtClean="0">
                <a:solidFill>
                  <a:srgbClr val="000000"/>
                </a:solidFill>
              </a:rPr>
              <a:t>Для </a:t>
            </a:r>
            <a:r>
              <a:rPr lang="ru-RU" sz="1300" dirty="0" err="1" smtClean="0">
                <a:solidFill>
                  <a:srgbClr val="000000"/>
                </a:solidFill>
              </a:rPr>
              <a:t>батьків</a:t>
            </a:r>
            <a:r>
              <a:rPr lang="ru-RU" sz="1300" dirty="0" smtClean="0">
                <a:solidFill>
                  <a:srgbClr val="000000"/>
                </a:solidFill>
              </a:rPr>
              <a:t> </a:t>
            </a:r>
            <a:r>
              <a:rPr lang="ru-RU" sz="1300" dirty="0" err="1" smtClean="0">
                <a:solidFill>
                  <a:srgbClr val="000000"/>
                </a:solidFill>
              </a:rPr>
              <a:t>важливою</a:t>
            </a:r>
            <a:r>
              <a:rPr lang="ru-RU" sz="1300" dirty="0" smtClean="0">
                <a:solidFill>
                  <a:srgbClr val="000000"/>
                </a:solidFill>
              </a:rPr>
              <a:t> </a:t>
            </a:r>
            <a:r>
              <a:rPr lang="ru-RU" sz="1300" dirty="0">
                <a:solidFill>
                  <a:srgbClr val="000000"/>
                </a:solidFill>
              </a:rPr>
              <a:t>є думка </a:t>
            </a:r>
            <a:endParaRPr lang="ru-RU" sz="1300" dirty="0" smtClean="0">
              <a:solidFill>
                <a:srgbClr val="000000"/>
              </a:solidFill>
            </a:endParaRPr>
          </a:p>
          <a:p>
            <a:r>
              <a:rPr lang="ru-RU" sz="1300" dirty="0" err="1" smtClean="0">
                <a:solidFill>
                  <a:srgbClr val="000000"/>
                </a:solidFill>
              </a:rPr>
              <a:t>оточуючих</a:t>
            </a:r>
            <a:r>
              <a:rPr lang="ru-RU" sz="1300" dirty="0">
                <a:solidFill>
                  <a:srgbClr val="000000"/>
                </a:solidFill>
              </a:rPr>
              <a:t>, </a:t>
            </a:r>
            <a:r>
              <a:rPr lang="ru-RU" sz="1300" dirty="0" smtClean="0">
                <a:solidFill>
                  <a:srgbClr val="000000"/>
                </a:solidFill>
              </a:rPr>
              <a:t>не </a:t>
            </a:r>
            <a:r>
              <a:rPr lang="ru-RU" sz="1300" dirty="0" err="1" smtClean="0">
                <a:solidFill>
                  <a:srgbClr val="000000"/>
                </a:solidFill>
              </a:rPr>
              <a:t>цікавить</a:t>
            </a:r>
            <a:r>
              <a:rPr lang="ru-RU" sz="1300" dirty="0" smtClean="0">
                <a:solidFill>
                  <a:srgbClr val="000000"/>
                </a:solidFill>
              </a:rPr>
              <a:t> </a:t>
            </a:r>
            <a:r>
              <a:rPr lang="ru-RU" sz="1300" dirty="0" err="1" smtClean="0">
                <a:solidFill>
                  <a:srgbClr val="000000"/>
                </a:solidFill>
              </a:rPr>
              <a:t>проблеми</a:t>
            </a:r>
            <a:endParaRPr lang="ru-RU" sz="1300" dirty="0" smtClean="0">
              <a:solidFill>
                <a:srgbClr val="000000"/>
              </a:solidFill>
            </a:endParaRPr>
          </a:p>
          <a:p>
            <a:r>
              <a:rPr lang="ru-RU" sz="1300" dirty="0" err="1" smtClean="0">
                <a:solidFill>
                  <a:srgbClr val="000000"/>
                </a:solidFill>
              </a:rPr>
              <a:t>дитини</a:t>
            </a:r>
            <a:r>
              <a:rPr lang="ru-RU" sz="1300" dirty="0">
                <a:solidFill>
                  <a:srgbClr val="000000"/>
                </a:solidFill>
              </a:rPr>
              <a:t>. </a:t>
            </a:r>
            <a:endParaRPr lang="ru-RU" sz="1300" dirty="0" smtClean="0">
              <a:solidFill>
                <a:srgbClr val="000000"/>
              </a:solidFill>
            </a:endParaRPr>
          </a:p>
          <a:p>
            <a:r>
              <a:rPr lang="ru-RU" sz="1300" dirty="0" smtClean="0">
                <a:solidFill>
                  <a:srgbClr val="000000"/>
                </a:solidFill>
              </a:rPr>
              <a:t>Не </a:t>
            </a:r>
            <a:r>
              <a:rPr lang="ru-RU" sz="1300" dirty="0" err="1" smtClean="0">
                <a:solidFill>
                  <a:srgbClr val="000000"/>
                </a:solidFill>
              </a:rPr>
              <a:t>знають</a:t>
            </a:r>
            <a:r>
              <a:rPr lang="ru-RU" sz="1300" dirty="0" smtClean="0">
                <a:solidFill>
                  <a:srgbClr val="000000"/>
                </a:solidFill>
              </a:rPr>
              <a:t> </a:t>
            </a:r>
            <a:r>
              <a:rPr lang="ru-RU" sz="1300" dirty="0">
                <a:solidFill>
                  <a:srgbClr val="000000"/>
                </a:solidFill>
              </a:rPr>
              <a:t>коло </a:t>
            </a:r>
            <a:r>
              <a:rPr lang="ru-RU" sz="1300" dirty="0" err="1">
                <a:solidFill>
                  <a:srgbClr val="000000"/>
                </a:solidFill>
              </a:rPr>
              <a:t>спілкування</a:t>
            </a:r>
            <a:r>
              <a:rPr lang="ru-RU" sz="1300" dirty="0">
                <a:solidFill>
                  <a:srgbClr val="000000"/>
                </a:solidFill>
              </a:rPr>
              <a:t> </a:t>
            </a:r>
            <a:r>
              <a:rPr lang="ru-RU" sz="1300" dirty="0" err="1">
                <a:solidFill>
                  <a:srgbClr val="000000"/>
                </a:solidFill>
              </a:rPr>
              <a:t>дитини</a:t>
            </a:r>
            <a:r>
              <a:rPr lang="ru-RU" sz="1300" dirty="0">
                <a:solidFill>
                  <a:srgbClr val="000000"/>
                </a:solidFill>
              </a:rPr>
              <a:t>,</a:t>
            </a:r>
            <a:br>
              <a:rPr lang="ru-RU" sz="1300" dirty="0">
                <a:solidFill>
                  <a:srgbClr val="000000"/>
                </a:solidFill>
              </a:rPr>
            </a:br>
            <a:r>
              <a:rPr lang="ru-RU" sz="1300" dirty="0">
                <a:solidFill>
                  <a:srgbClr val="000000"/>
                </a:solidFill>
              </a:rPr>
              <a:t>не </a:t>
            </a:r>
            <a:r>
              <a:rPr lang="ru-RU" sz="1300" dirty="0" err="1">
                <a:solidFill>
                  <a:srgbClr val="000000"/>
                </a:solidFill>
              </a:rPr>
              <a:t>володіють</a:t>
            </a:r>
            <a:r>
              <a:rPr lang="ru-RU" sz="1300" dirty="0">
                <a:solidFill>
                  <a:srgbClr val="000000"/>
                </a:solidFill>
              </a:rPr>
              <a:t> </a:t>
            </a:r>
            <a:r>
              <a:rPr lang="ru-RU" sz="1300" dirty="0" err="1">
                <a:solidFill>
                  <a:srgbClr val="000000"/>
                </a:solidFill>
              </a:rPr>
              <a:t>інформацією</a:t>
            </a:r>
            <a:r>
              <a:rPr lang="ru-RU" sz="1300" dirty="0">
                <a:solidFill>
                  <a:srgbClr val="000000"/>
                </a:solidFill>
              </a:rPr>
              <a:t> про </a:t>
            </a:r>
            <a:r>
              <a:rPr lang="ru-RU" sz="1300" dirty="0" err="1">
                <a:solidFill>
                  <a:srgbClr val="000000"/>
                </a:solidFill>
              </a:rPr>
              <a:t>її</a:t>
            </a:r>
            <a:r>
              <a:rPr lang="ru-RU" sz="1300" dirty="0">
                <a:solidFill>
                  <a:srgbClr val="000000"/>
                </a:solidFill>
              </a:rPr>
              <a:t/>
            </a:r>
            <a:br>
              <a:rPr lang="ru-RU" sz="1300" dirty="0">
                <a:solidFill>
                  <a:srgbClr val="000000"/>
                </a:solidFill>
              </a:rPr>
            </a:br>
            <a:r>
              <a:rPr lang="ru-RU" sz="1300" dirty="0" err="1">
                <a:solidFill>
                  <a:srgbClr val="000000"/>
                </a:solidFill>
              </a:rPr>
              <a:t>інтереси</a:t>
            </a:r>
            <a:r>
              <a:rPr lang="ru-RU" sz="1300" dirty="0">
                <a:solidFill>
                  <a:srgbClr val="000000"/>
                </a:solidFill>
              </a:rPr>
              <a:t>, </a:t>
            </a:r>
            <a:r>
              <a:rPr lang="ru-RU" sz="1300" dirty="0" err="1">
                <a:solidFill>
                  <a:srgbClr val="000000"/>
                </a:solidFill>
              </a:rPr>
              <a:t>уподобання</a:t>
            </a:r>
            <a:r>
              <a:rPr lang="ru-RU" sz="1300" dirty="0">
                <a:solidFill>
                  <a:srgbClr val="000000"/>
                </a:solidFill>
              </a:rPr>
              <a:t>. </a:t>
            </a:r>
            <a:br>
              <a:rPr lang="ru-RU" sz="1300" dirty="0">
                <a:solidFill>
                  <a:srgbClr val="000000"/>
                </a:solidFill>
              </a:rPr>
            </a:br>
            <a:r>
              <a:rPr lang="ru-RU" sz="1300" dirty="0" smtClean="0">
                <a:solidFill>
                  <a:srgbClr val="000000"/>
                </a:solidFill>
              </a:rPr>
              <a:t>- </a:t>
            </a:r>
            <a:r>
              <a:rPr lang="ru-RU" sz="1300" dirty="0" err="1" smtClean="0">
                <a:solidFill>
                  <a:srgbClr val="000000"/>
                </a:solidFill>
              </a:rPr>
              <a:t>Дізнаються</a:t>
            </a:r>
            <a:r>
              <a:rPr lang="ru-RU" sz="1300" dirty="0" smtClean="0">
                <a:solidFill>
                  <a:srgbClr val="000000"/>
                </a:solidFill>
              </a:rPr>
              <a:t> </a:t>
            </a:r>
            <a:r>
              <a:rPr lang="ru-RU" sz="1300" dirty="0">
                <a:solidFill>
                  <a:srgbClr val="000000"/>
                </a:solidFill>
              </a:rPr>
              <a:t>про </a:t>
            </a:r>
            <a:r>
              <a:rPr lang="ru-RU" sz="1300" dirty="0" err="1">
                <a:solidFill>
                  <a:srgbClr val="000000"/>
                </a:solidFill>
              </a:rPr>
              <a:t>проблеми</a:t>
            </a:r>
            <a:r>
              <a:rPr lang="ru-RU" sz="1300" dirty="0">
                <a:solidFill>
                  <a:srgbClr val="000000"/>
                </a:solidFill>
              </a:rPr>
              <a:t> </a:t>
            </a:r>
            <a:r>
              <a:rPr lang="ru-RU" sz="1300" dirty="0" err="1">
                <a:solidFill>
                  <a:srgbClr val="000000"/>
                </a:solidFill>
              </a:rPr>
              <a:t>дітей</a:t>
            </a:r>
            <a:r>
              <a:rPr lang="ru-RU" sz="1300" dirty="0">
                <a:solidFill>
                  <a:srgbClr val="000000"/>
                </a:solidFill>
              </a:rPr>
              <a:t/>
            </a:r>
            <a:br>
              <a:rPr lang="ru-RU" sz="1300" dirty="0">
                <a:solidFill>
                  <a:srgbClr val="000000"/>
                </a:solidFill>
              </a:rPr>
            </a:br>
            <a:r>
              <a:rPr lang="ru-RU" sz="1300" dirty="0" err="1">
                <a:solidFill>
                  <a:srgbClr val="000000"/>
                </a:solidFill>
              </a:rPr>
              <a:t>від</a:t>
            </a:r>
            <a:r>
              <a:rPr lang="ru-RU" sz="1300" dirty="0">
                <a:solidFill>
                  <a:srgbClr val="000000"/>
                </a:solidFill>
              </a:rPr>
              <a:t> </a:t>
            </a:r>
            <a:r>
              <a:rPr lang="ru-RU" sz="1300" dirty="0" err="1">
                <a:solidFill>
                  <a:srgbClr val="000000"/>
                </a:solidFill>
              </a:rPr>
              <a:t>сторонніх</a:t>
            </a:r>
            <a:r>
              <a:rPr lang="ru-RU" sz="1300" dirty="0">
                <a:solidFill>
                  <a:srgbClr val="000000"/>
                </a:solidFill>
              </a:rPr>
              <a:t> </a:t>
            </a:r>
            <a:r>
              <a:rPr lang="ru-RU" sz="1300" dirty="0" err="1">
                <a:solidFill>
                  <a:srgbClr val="000000"/>
                </a:solidFill>
              </a:rPr>
              <a:t>осіб</a:t>
            </a:r>
            <a:r>
              <a:rPr lang="ru-RU" sz="1300" dirty="0">
                <a:solidFill>
                  <a:srgbClr val="000000"/>
                </a:solidFill>
              </a:rPr>
              <a:t>. </a:t>
            </a:r>
            <a:endParaRPr lang="ru-RU" sz="1300" dirty="0" smtClean="0">
              <a:solidFill>
                <a:srgbClr val="000000"/>
              </a:solidFill>
            </a:endParaRPr>
          </a:p>
          <a:p>
            <a:r>
              <a:rPr lang="ru-RU" sz="1300" dirty="0" err="1" smtClean="0">
                <a:solidFill>
                  <a:srgbClr val="000000"/>
                </a:solidFill>
              </a:rPr>
              <a:t>Діти</a:t>
            </a:r>
            <a:r>
              <a:rPr lang="ru-RU" sz="1300" dirty="0" smtClean="0">
                <a:solidFill>
                  <a:srgbClr val="000000"/>
                </a:solidFill>
              </a:rPr>
              <a:t> на початку </a:t>
            </a:r>
            <a:r>
              <a:rPr lang="ru-RU" sz="1300" dirty="0" err="1">
                <a:solidFill>
                  <a:srgbClr val="000000"/>
                </a:solidFill>
              </a:rPr>
              <a:t>намагаються</a:t>
            </a:r>
            <a:r>
              <a:rPr lang="ru-RU" sz="1300" dirty="0">
                <a:solidFill>
                  <a:srgbClr val="000000"/>
                </a:solidFill>
              </a:rPr>
              <a:t> батькам</a:t>
            </a:r>
            <a:br>
              <a:rPr lang="ru-RU" sz="1300" dirty="0">
                <a:solidFill>
                  <a:srgbClr val="000000"/>
                </a:solidFill>
              </a:rPr>
            </a:br>
            <a:r>
              <a:rPr lang="ru-RU" sz="1300" dirty="0">
                <a:solidFill>
                  <a:srgbClr val="000000"/>
                </a:solidFill>
              </a:rPr>
              <a:t>донести </a:t>
            </a:r>
            <a:r>
              <a:rPr lang="ru-RU" sz="1300" dirty="0" err="1">
                <a:solidFill>
                  <a:srgbClr val="000000"/>
                </a:solidFill>
              </a:rPr>
              <a:t>свої</a:t>
            </a:r>
            <a:r>
              <a:rPr lang="ru-RU" sz="1300" dirty="0">
                <a:solidFill>
                  <a:srgbClr val="000000"/>
                </a:solidFill>
              </a:rPr>
              <a:t> </a:t>
            </a:r>
            <a:r>
              <a:rPr lang="ru-RU" sz="1300" dirty="0" err="1">
                <a:solidFill>
                  <a:srgbClr val="000000"/>
                </a:solidFill>
              </a:rPr>
              <a:t>хвилювання</a:t>
            </a:r>
            <a:r>
              <a:rPr lang="ru-RU" sz="1300" dirty="0">
                <a:solidFill>
                  <a:srgbClr val="000000"/>
                </a:solidFill>
              </a:rPr>
              <a:t>,</a:t>
            </a:r>
            <a:br>
              <a:rPr lang="ru-RU" sz="1300" dirty="0">
                <a:solidFill>
                  <a:srgbClr val="000000"/>
                </a:solidFill>
              </a:rPr>
            </a:br>
            <a:r>
              <a:rPr lang="ru-RU" sz="1300" dirty="0">
                <a:solidFill>
                  <a:srgbClr val="000000"/>
                </a:solidFill>
              </a:rPr>
              <a:t>погляди, але коли не </a:t>
            </a:r>
            <a:r>
              <a:rPr lang="ru-RU" sz="1300" dirty="0" err="1">
                <a:solidFill>
                  <a:srgbClr val="000000"/>
                </a:solidFill>
              </a:rPr>
              <a:t>відчувають</a:t>
            </a:r>
            <a:r>
              <a:rPr lang="ru-RU" sz="1300" dirty="0">
                <a:solidFill>
                  <a:srgbClr val="000000"/>
                </a:solidFill>
              </a:rPr>
              <a:t/>
            </a:r>
            <a:br>
              <a:rPr lang="ru-RU" sz="1300" dirty="0">
                <a:solidFill>
                  <a:srgbClr val="000000"/>
                </a:solidFill>
              </a:rPr>
            </a:br>
            <a:r>
              <a:rPr lang="ru-RU" sz="1300" dirty="0" err="1">
                <a:solidFill>
                  <a:srgbClr val="000000"/>
                </a:solidFill>
              </a:rPr>
              <a:t>інтересу</a:t>
            </a:r>
            <a:r>
              <a:rPr lang="ru-RU" sz="1300" dirty="0">
                <a:solidFill>
                  <a:srgbClr val="000000"/>
                </a:solidFill>
              </a:rPr>
              <a:t> та </a:t>
            </a:r>
            <a:r>
              <a:rPr lang="ru-RU" sz="1300" dirty="0" err="1">
                <a:solidFill>
                  <a:srgbClr val="000000"/>
                </a:solidFill>
              </a:rPr>
              <a:t>підтримки</a:t>
            </a:r>
            <a:r>
              <a:rPr lang="ru-RU" sz="1300" dirty="0">
                <a:solidFill>
                  <a:srgbClr val="000000"/>
                </a:solidFill>
              </a:rPr>
              <a:t> з боку</a:t>
            </a:r>
            <a:br>
              <a:rPr lang="ru-RU" sz="1300" dirty="0">
                <a:solidFill>
                  <a:srgbClr val="000000"/>
                </a:solidFill>
              </a:rPr>
            </a:br>
            <a:r>
              <a:rPr lang="ru-RU" sz="1300" dirty="0" err="1">
                <a:solidFill>
                  <a:srgbClr val="000000"/>
                </a:solidFill>
              </a:rPr>
              <a:t>батьків</a:t>
            </a:r>
            <a:r>
              <a:rPr lang="ru-RU" sz="1300" dirty="0">
                <a:solidFill>
                  <a:srgbClr val="000000"/>
                </a:solidFill>
              </a:rPr>
              <a:t>, </a:t>
            </a:r>
            <a:r>
              <a:rPr lang="ru-RU" sz="1300" dirty="0" err="1">
                <a:solidFill>
                  <a:srgbClr val="000000"/>
                </a:solidFill>
              </a:rPr>
              <a:t>віддаляються</a:t>
            </a:r>
            <a:r>
              <a:rPr lang="ru-RU" sz="1300" dirty="0">
                <a:solidFill>
                  <a:srgbClr val="000000"/>
                </a:solidFill>
              </a:rPr>
              <a:t>. </a:t>
            </a:r>
            <a:endParaRPr lang="ru-RU" sz="1300" dirty="0" smtClean="0">
              <a:solidFill>
                <a:srgbClr val="000000"/>
              </a:solidFill>
            </a:endParaRPr>
          </a:p>
          <a:p>
            <a:r>
              <a:rPr lang="ru-RU" sz="1300" dirty="0" smtClean="0">
                <a:solidFill>
                  <a:srgbClr val="000000"/>
                </a:solidFill>
              </a:rPr>
              <a:t>- </a:t>
            </a:r>
            <a:r>
              <a:rPr lang="ru-RU" sz="1300" dirty="0" err="1" smtClean="0">
                <a:solidFill>
                  <a:srgbClr val="000000"/>
                </a:solidFill>
              </a:rPr>
              <a:t>Діти</a:t>
            </a:r>
            <a:r>
              <a:rPr lang="ru-RU" sz="1300" dirty="0" smtClean="0">
                <a:solidFill>
                  <a:srgbClr val="000000"/>
                </a:solidFill>
              </a:rPr>
              <a:t> </a:t>
            </a:r>
            <a:r>
              <a:rPr lang="ru-RU" sz="1300" dirty="0" err="1" smtClean="0">
                <a:solidFill>
                  <a:srgbClr val="000000"/>
                </a:solidFill>
              </a:rPr>
              <a:t>звертаються</a:t>
            </a:r>
            <a:r>
              <a:rPr lang="ru-RU" sz="1300" dirty="0" smtClean="0">
                <a:solidFill>
                  <a:srgbClr val="000000"/>
                </a:solidFill>
              </a:rPr>
              <a:t> </a:t>
            </a:r>
            <a:r>
              <a:rPr lang="ru-RU" sz="1300" dirty="0">
                <a:solidFill>
                  <a:srgbClr val="000000"/>
                </a:solidFill>
              </a:rPr>
              <a:t>по </a:t>
            </a:r>
            <a:r>
              <a:rPr lang="ru-RU" sz="1300" dirty="0" err="1">
                <a:solidFill>
                  <a:srgbClr val="000000"/>
                </a:solidFill>
              </a:rPr>
              <a:t>допомогу</a:t>
            </a:r>
            <a:r>
              <a:rPr lang="ru-RU" sz="1300" dirty="0">
                <a:solidFill>
                  <a:srgbClr val="000000"/>
                </a:solidFill>
              </a:rPr>
              <a:t> до</a:t>
            </a:r>
            <a:br>
              <a:rPr lang="ru-RU" sz="1300" dirty="0">
                <a:solidFill>
                  <a:srgbClr val="000000"/>
                </a:solidFill>
              </a:rPr>
            </a:br>
            <a:r>
              <a:rPr lang="ru-RU" sz="1300" dirty="0" err="1">
                <a:solidFill>
                  <a:srgbClr val="000000"/>
                </a:solidFill>
              </a:rPr>
              <a:t>інших</a:t>
            </a:r>
            <a:r>
              <a:rPr lang="ru-RU" sz="1300" dirty="0">
                <a:solidFill>
                  <a:srgbClr val="000000"/>
                </a:solidFill>
              </a:rPr>
              <a:t> </a:t>
            </a:r>
            <a:r>
              <a:rPr lang="ru-RU" sz="1300" dirty="0" err="1">
                <a:solidFill>
                  <a:srgbClr val="000000"/>
                </a:solidFill>
              </a:rPr>
              <a:t>дорослих</a:t>
            </a:r>
            <a:r>
              <a:rPr lang="ru-RU" sz="1300" dirty="0">
                <a:solidFill>
                  <a:srgbClr val="000000"/>
                </a:solidFill>
              </a:rPr>
              <a:t>, до </a:t>
            </a:r>
            <a:r>
              <a:rPr lang="ru-RU" sz="1300" dirty="0" err="1">
                <a:solidFill>
                  <a:srgbClr val="000000"/>
                </a:solidFill>
              </a:rPr>
              <a:t>однолітків</a:t>
            </a:r>
            <a:r>
              <a:rPr lang="ru-RU" sz="1300" dirty="0">
                <a:solidFill>
                  <a:srgbClr val="000000"/>
                </a:solidFill>
              </a:rPr>
              <a:t>,</a:t>
            </a:r>
            <a:br>
              <a:rPr lang="ru-RU" sz="1300" dirty="0">
                <a:solidFill>
                  <a:srgbClr val="000000"/>
                </a:solidFill>
              </a:rPr>
            </a:br>
            <a:r>
              <a:rPr lang="ru-RU" sz="1300" dirty="0">
                <a:solidFill>
                  <a:srgbClr val="000000"/>
                </a:solidFill>
              </a:rPr>
              <a:t>але не до </a:t>
            </a:r>
            <a:r>
              <a:rPr lang="ru-RU" sz="1300" dirty="0" err="1">
                <a:solidFill>
                  <a:srgbClr val="000000"/>
                </a:solidFill>
              </a:rPr>
              <a:t>батьків</a:t>
            </a:r>
            <a:endParaRPr lang="ru-RU" sz="1300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576" y="1360070"/>
            <a:ext cx="2530644" cy="1383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471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66800" y="228600"/>
            <a:ext cx="8229600" cy="1143000"/>
          </a:xfrm>
        </p:spPr>
        <p:txBody>
          <a:bodyPr>
            <a:normAutofit/>
          </a:bodyPr>
          <a:lstStyle/>
          <a:p>
            <a:r>
              <a:rPr lang="uk-UA" sz="3600" b="1" dirty="0"/>
              <a:t>Хто такі справжні друзі?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b="1" dirty="0"/>
              <a:t>Справжній друг</a:t>
            </a:r>
            <a:endParaRPr lang="ru-RU" sz="3600" b="1" dirty="0"/>
          </a:p>
          <a:p>
            <a:r>
              <a:rPr lang="uk-UA" dirty="0" smtClean="0"/>
              <a:t>Не зрадить</a:t>
            </a:r>
          </a:p>
          <a:p>
            <a:r>
              <a:rPr lang="uk-UA" dirty="0" smtClean="0"/>
              <a:t>Чесний</a:t>
            </a:r>
          </a:p>
          <a:p>
            <a:r>
              <a:rPr lang="uk-UA" dirty="0" smtClean="0"/>
              <a:t>Щирий</a:t>
            </a:r>
          </a:p>
          <a:p>
            <a:r>
              <a:rPr lang="uk-UA" dirty="0" smtClean="0"/>
              <a:t>Порядний</a:t>
            </a:r>
          </a:p>
          <a:p>
            <a:r>
              <a:rPr lang="uk-UA" dirty="0" smtClean="0"/>
              <a:t>Толерантний</a:t>
            </a:r>
          </a:p>
          <a:p>
            <a:r>
              <a:rPr lang="uk-UA" dirty="0" smtClean="0"/>
              <a:t>Надійний</a:t>
            </a:r>
          </a:p>
          <a:p>
            <a:r>
              <a:rPr lang="uk-UA" dirty="0" smtClean="0"/>
              <a:t>Доброзичливий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26" y="4038599"/>
            <a:ext cx="3124680" cy="208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478" y="26762"/>
            <a:ext cx="2863228" cy="187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52600"/>
            <a:ext cx="2974975" cy="252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373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uk-UA" sz="3600" b="1" i="1" dirty="0" smtClean="0"/>
              <a:t>Щоб бути вірним і надійним другом,додержуйся таких правил:</a:t>
            </a:r>
            <a:endParaRPr lang="ru-RU" sz="3600" b="1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1524000"/>
            <a:ext cx="6230937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623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/>
              <a:t>Справжнім друзям легко </a:t>
            </a:r>
            <a:br>
              <a:rPr lang="uk-UA" b="1" i="1" dirty="0" smtClean="0"/>
            </a:br>
            <a:r>
              <a:rPr lang="uk-UA" b="1" i="1" dirty="0" smtClean="0"/>
              <a:t>долати труднощі.</a:t>
            </a:r>
            <a:endParaRPr lang="ru-RU" b="1" i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4804030" cy="422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97505" y="5715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https://ru.wikipedia.org/wiki/</a:t>
            </a:r>
            <a:r>
              <a:rPr lang="ru-RU" dirty="0" err="1" smtClean="0">
                <a:hlinkClick r:id="rId3"/>
              </a:rPr>
              <a:t>Международный_день_дружбы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198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"/>
            <a:ext cx="8316495" cy="655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438400" y="2286000"/>
            <a:ext cx="4572000" cy="2362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i="1" dirty="0" smtClean="0"/>
              <a:t>30 ЛИПНЯ</a:t>
            </a:r>
          </a:p>
          <a:p>
            <a:r>
              <a:rPr lang="uk-UA" b="1" i="1" dirty="0" smtClean="0"/>
              <a:t>Міжнародний день «ДРУЖБИ»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426197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121</Words>
  <Application>Microsoft Office PowerPoint</Application>
  <PresentationFormat>Экран (4:3)</PresentationFormat>
  <Paragraphs>73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Office Theme</vt:lpstr>
      <vt:lpstr>Custom Design</vt:lpstr>
      <vt:lpstr>Види стосунків.  Стосунки в родині, класі, підлітковому середовищі.   </vt:lpstr>
      <vt:lpstr>Презентация PowerPoint</vt:lpstr>
      <vt:lpstr>Презентация PowerPoint</vt:lpstr>
      <vt:lpstr>Презентация PowerPoint</vt:lpstr>
      <vt:lpstr>Стилі спілкування батьків та дітей </vt:lpstr>
      <vt:lpstr>Хто такі справжні друзі?</vt:lpstr>
      <vt:lpstr>Щоб бути вірним і надійним другом,додержуйся таких правил:</vt:lpstr>
      <vt:lpstr>Справжнім друзям легко  долати труднощі.</vt:lpstr>
      <vt:lpstr>Презентация PowerPoint</vt:lpstr>
      <vt:lpstr>ДЯКУЮ ЗА УВАГУ!</vt:lpstr>
    </vt:vector>
  </TitlesOfParts>
  <Company>Fairmont Raffles Hotels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pmarkasian</dc:creator>
  <cp:lastModifiedBy>User</cp:lastModifiedBy>
  <cp:revision>15</cp:revision>
  <dcterms:created xsi:type="dcterms:W3CDTF">2014-07-16T13:38:01Z</dcterms:created>
  <dcterms:modified xsi:type="dcterms:W3CDTF">2021-01-17T09:43:43Z</dcterms:modified>
</cp:coreProperties>
</file>