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8001056" cy="57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144662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45-chicken-and-rooster-nam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1"/>
            <a:ext cx="4000527" cy="2928958"/>
          </a:xfrm>
          <a:prstGeom prst="roundRect">
            <a:avLst/>
          </a:prstGeom>
        </p:spPr>
      </p:pic>
      <p:pic>
        <p:nvPicPr>
          <p:cNvPr id="4" name="Рисунок 3" descr="976ebdd5b27a3843513b0f79f75896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480"/>
            <a:ext cx="4000528" cy="2928958"/>
          </a:xfrm>
          <a:prstGeom prst="roundRect">
            <a:avLst/>
          </a:prstGeom>
        </p:spPr>
      </p:pic>
      <p:pic>
        <p:nvPicPr>
          <p:cNvPr id="5" name="Рисунок 4" descr="43727_1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3500438"/>
            <a:ext cx="4000527" cy="2809867"/>
          </a:xfrm>
          <a:prstGeom prst="roundRect">
            <a:avLst/>
          </a:prstGeom>
        </p:spPr>
      </p:pic>
      <p:pic>
        <p:nvPicPr>
          <p:cNvPr id="6" name="Рисунок 5" descr="412850-1.jpg"/>
          <p:cNvPicPr>
            <a:picLocks noChangeAspect="1"/>
          </p:cNvPicPr>
          <p:nvPr/>
        </p:nvPicPr>
        <p:blipFill>
          <a:blip r:embed="rId5"/>
          <a:srcRect t="13541" b="12500"/>
          <a:stretch>
            <a:fillRect/>
          </a:stretch>
        </p:blipFill>
        <p:spPr>
          <a:xfrm>
            <a:off x="4500562" y="3500438"/>
            <a:ext cx="4000528" cy="285752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2786058"/>
            <a:ext cx="3786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Курка та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півень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480"/>
            <a:ext cx="1959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429264"/>
            <a:ext cx="203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429000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8001056" cy="57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144662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domashniy-gus-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4071966" cy="2857519"/>
          </a:xfrm>
          <a:prstGeom prst="roundRect">
            <a:avLst/>
          </a:prstGeom>
        </p:spPr>
      </p:pic>
      <p:pic>
        <p:nvPicPr>
          <p:cNvPr id="4" name="Рисунок 3" descr="Jalovaja-kor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480"/>
            <a:ext cx="3957614" cy="2857520"/>
          </a:xfrm>
          <a:prstGeom prst="roundRect">
            <a:avLst/>
          </a:prstGeom>
        </p:spPr>
      </p:pic>
      <p:pic>
        <p:nvPicPr>
          <p:cNvPr id="5" name="Рисунок 4" descr="nzm-48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429000"/>
            <a:ext cx="4071966" cy="2951731"/>
          </a:xfrm>
          <a:prstGeom prst="roundRect">
            <a:avLst/>
          </a:prstGeom>
        </p:spPr>
      </p:pic>
      <p:pic>
        <p:nvPicPr>
          <p:cNvPr id="6" name="Рисунок 5" descr="post_5d1bce8f9a7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429000"/>
            <a:ext cx="3929090" cy="29825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8860" y="642918"/>
            <a:ext cx="177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8604"/>
            <a:ext cx="240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500702"/>
            <a:ext cx="1909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Індик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500702"/>
            <a:ext cx="234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Собака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8001056" cy="57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144662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Домашняя ко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4000528" cy="2857520"/>
          </a:xfrm>
          <a:prstGeom prst="roundRect">
            <a:avLst/>
          </a:prstGeom>
        </p:spPr>
      </p:pic>
      <p:pic>
        <p:nvPicPr>
          <p:cNvPr id="4" name="Рисунок 3" descr="preview_img-20170808010207-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480"/>
            <a:ext cx="4000482" cy="2857520"/>
          </a:xfrm>
          <a:prstGeom prst="roundRect">
            <a:avLst/>
          </a:prstGeom>
        </p:spPr>
      </p:pic>
      <p:pic>
        <p:nvPicPr>
          <p:cNvPr id="5" name="Рисунок 4" descr="poroda_ovec_teksel_5_140808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429000"/>
            <a:ext cx="4000528" cy="2914640"/>
          </a:xfrm>
          <a:prstGeom prst="roundRect">
            <a:avLst/>
          </a:prstGeom>
        </p:spPr>
      </p:pic>
      <p:pic>
        <p:nvPicPr>
          <p:cNvPr id="6" name="Рисунок 5" descr="nzm-38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1" y="3429000"/>
            <a:ext cx="4000529" cy="292895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571480"/>
            <a:ext cx="1598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42918"/>
            <a:ext cx="103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357826"/>
            <a:ext cx="1851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Вівця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357826"/>
            <a:ext cx="2436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Кролик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14</Words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pc-Marina</dc:creator>
  <cp:lastModifiedBy>pc-Marina</cp:lastModifiedBy>
  <cp:revision>22</cp:revision>
  <dcterms:created xsi:type="dcterms:W3CDTF">2022-01-26T07:30:36Z</dcterms:created>
  <dcterms:modified xsi:type="dcterms:W3CDTF">2022-01-26T21:49:02Z</dcterms:modified>
</cp:coreProperties>
</file>