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50C0E8-0AA2-40CE-923D-373FE065C16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19995C-D451-4D53-9BA4-4BEFDC1790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hyperlink" Target="http://dobro-biblio.ucoz.ru/_bd/0/91491556.jpg" TargetMode="Externa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175351" cy="2160240"/>
          </a:xfrm>
        </p:spPr>
        <p:txBody>
          <a:bodyPr/>
          <a:lstStyle/>
          <a:p>
            <a:r>
              <a:rPr lang="ru-RU" dirty="0"/>
              <a:t>ЯК ПИСАТИ ВІДГУК НА ХУДОЖНЮ КНИГУ</a:t>
            </a:r>
          </a:p>
        </p:txBody>
      </p:sp>
      <p:pic>
        <p:nvPicPr>
          <p:cNvPr id="4" name="Рисунок 3" descr="http://dobro-biblio.ucoz.ru/_bd/0/s91491556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6252"/>
            <a:ext cx="27146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DFF207B-88F9-BA4B-A81B-59919E94E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496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3" cy="5976664"/>
          </a:xfrm>
        </p:spPr>
        <p:txBody>
          <a:bodyPr/>
          <a:lstStyle/>
          <a:p>
            <a:pPr algn="l"/>
            <a:r>
              <a:rPr lang="ru-RU" sz="2000" b="0" dirty="0" err="1"/>
              <a:t>Мені</a:t>
            </a:r>
            <a:r>
              <a:rPr lang="ru-RU" sz="2000" b="0" dirty="0"/>
              <a:t> </a:t>
            </a:r>
            <a:r>
              <a:rPr lang="ru-RU" sz="2000" b="0" dirty="0" err="1"/>
              <a:t>було</a:t>
            </a:r>
            <a:r>
              <a:rPr lang="ru-RU" sz="2000" b="0" dirty="0"/>
              <a:t> </a:t>
            </a:r>
            <a:r>
              <a:rPr lang="ru-RU" sz="2000" b="0" dirty="0" err="1"/>
              <a:t>приємно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не </a:t>
            </a:r>
            <a:r>
              <a:rPr lang="ru-RU" sz="2000" b="0" dirty="0" err="1"/>
              <a:t>лише</a:t>
            </a:r>
            <a:r>
              <a:rPr lang="ru-RU" sz="2000" b="0" dirty="0"/>
              <a:t> я </a:t>
            </a:r>
            <a:r>
              <a:rPr lang="ru-RU" sz="2000" b="0" dirty="0" err="1"/>
              <a:t>змогла</a:t>
            </a:r>
            <a:r>
              <a:rPr lang="ru-RU" sz="2000" b="0" dirty="0"/>
              <a:t> </a:t>
            </a:r>
            <a:r>
              <a:rPr lang="ru-RU" sz="2000" b="0" dirty="0" err="1"/>
              <a:t>під</a:t>
            </a:r>
            <a:r>
              <a:rPr lang="ru-RU" sz="2000" b="0" dirty="0"/>
              <a:t> </a:t>
            </a:r>
            <a:r>
              <a:rPr lang="ru-RU" sz="2000" b="0" dirty="0" err="1"/>
              <a:t>драним</a:t>
            </a:r>
            <a:r>
              <a:rPr lang="ru-RU" sz="2000" b="0" dirty="0"/>
              <a:t> </a:t>
            </a:r>
            <a:r>
              <a:rPr lang="ru-RU" sz="2000" b="0" dirty="0" err="1"/>
              <a:t>лахміттям</a:t>
            </a:r>
            <a:r>
              <a:rPr lang="ru-RU" sz="2000" b="0" dirty="0"/>
              <a:t> </a:t>
            </a:r>
            <a:r>
              <a:rPr lang="ru-RU" sz="2000" b="0" dirty="0" err="1"/>
              <a:t>розгледіти</a:t>
            </a:r>
            <a:r>
              <a:rPr lang="ru-RU" sz="2000" b="0" dirty="0"/>
              <a:t> душу </a:t>
            </a:r>
            <a:r>
              <a:rPr lang="ru-RU" sz="2000" b="0" dirty="0" err="1"/>
              <a:t>хлопця</a:t>
            </a:r>
            <a:r>
              <a:rPr lang="ru-RU" sz="2000" b="0" dirty="0"/>
              <a:t>. </a:t>
            </a:r>
            <a:r>
              <a:rPr lang="ru-RU" sz="2000" b="0" dirty="0" err="1"/>
              <a:t>вияви</a:t>
            </a:r>
            <a:r>
              <a:rPr lang="ru-RU" sz="2000" b="0" dirty="0"/>
              <a:t>- лося, </a:t>
            </a:r>
            <a:r>
              <a:rPr lang="ru-RU" sz="2000" b="0" dirty="0" err="1"/>
              <a:t>що</a:t>
            </a:r>
            <a:r>
              <a:rPr lang="ru-RU" sz="2000" b="0" dirty="0"/>
              <a:t> і </a:t>
            </a:r>
            <a:r>
              <a:rPr lang="ru-RU" sz="2000" b="0" dirty="0" err="1"/>
              <a:t>товстуха</a:t>
            </a:r>
            <a:r>
              <a:rPr lang="ru-RU" sz="2000" b="0" dirty="0"/>
              <a:t>, </a:t>
            </a:r>
            <a:r>
              <a:rPr lang="ru-RU" sz="2000" b="0" dirty="0" err="1"/>
              <a:t>хазяйка</a:t>
            </a:r>
            <a:r>
              <a:rPr lang="ru-RU" sz="2000" b="0" dirty="0"/>
              <a:t> </a:t>
            </a:r>
            <a:r>
              <a:rPr lang="ru-RU" sz="2000" b="0" dirty="0" err="1"/>
              <a:t>кицьки</a:t>
            </a:r>
            <a:r>
              <a:rPr lang="ru-RU" sz="2000" b="0" dirty="0"/>
              <a:t> </a:t>
            </a:r>
            <a:r>
              <a:rPr lang="ru-RU" sz="2000" b="0" dirty="0" err="1"/>
              <a:t>анфіси</a:t>
            </a:r>
            <a:r>
              <a:rPr lang="ru-RU" sz="2000" b="0" dirty="0"/>
              <a:t>, </a:t>
            </a:r>
            <a:r>
              <a:rPr lang="ru-RU" sz="2000" b="0" dirty="0" err="1"/>
              <a:t>змогла</a:t>
            </a:r>
            <a:r>
              <a:rPr lang="ru-RU" sz="2000" b="0" dirty="0"/>
              <a:t> </a:t>
            </a:r>
            <a:r>
              <a:rPr lang="ru-RU" sz="2000" b="0" dirty="0" err="1"/>
              <a:t>прийняти</a:t>
            </a:r>
            <a:r>
              <a:rPr lang="ru-RU" sz="2000" b="0" dirty="0"/>
              <a:t> </a:t>
            </a:r>
            <a:r>
              <a:rPr lang="ru-RU" sz="2000" b="0" dirty="0" err="1"/>
              <a:t>Миколку</a:t>
            </a:r>
            <a:r>
              <a:rPr lang="ru-RU" sz="2000" b="0" dirty="0"/>
              <a:t> з </a:t>
            </a:r>
            <a:r>
              <a:rPr lang="ru-RU" sz="2000" b="0" dirty="0" err="1"/>
              <a:t>Найдою</a:t>
            </a:r>
            <a:r>
              <a:rPr lang="ru-RU" sz="2000" b="0" dirty="0"/>
              <a:t> такими, </a:t>
            </a:r>
            <a:r>
              <a:rPr lang="ru-RU" sz="2000" b="0" dirty="0" err="1"/>
              <a:t>якими</a:t>
            </a:r>
            <a:r>
              <a:rPr lang="ru-RU" sz="2000" b="0" dirty="0"/>
              <a:t> вони є, </a:t>
            </a:r>
            <a:r>
              <a:rPr lang="ru-RU" sz="2000" b="0" dirty="0" err="1"/>
              <a:t>бо</a:t>
            </a:r>
            <a:r>
              <a:rPr lang="ru-RU" sz="2000" b="0" dirty="0"/>
              <a:t> </a:t>
            </a:r>
            <a:r>
              <a:rPr lang="ru-RU" sz="2000" b="0" dirty="0" err="1"/>
              <a:t>розуміла</a:t>
            </a:r>
            <a:r>
              <a:rPr lang="ru-RU" sz="2000" b="0" dirty="0"/>
              <a:t> </a:t>
            </a:r>
            <a:r>
              <a:rPr lang="ru-RU" sz="2000" b="0" dirty="0" err="1"/>
              <a:t>їхню</a:t>
            </a:r>
            <a:r>
              <a:rPr lang="ru-RU" sz="2000" b="0" dirty="0"/>
              <a:t> </a:t>
            </a:r>
            <a:r>
              <a:rPr lang="ru-RU" sz="2000" b="0" dirty="0" err="1"/>
              <a:t>самотність</a:t>
            </a:r>
            <a:r>
              <a:rPr lang="ru-RU" sz="2000" b="0" dirty="0"/>
              <a:t>, і </a:t>
            </a:r>
            <a:r>
              <a:rPr lang="ru-RU" sz="2000" b="0" dirty="0" err="1"/>
              <a:t>однокласниця</a:t>
            </a:r>
            <a:r>
              <a:rPr lang="ru-RU" sz="2000" b="0" dirty="0"/>
              <a:t> </a:t>
            </a:r>
            <a:r>
              <a:rPr lang="ru-RU" sz="2000" b="0" dirty="0" err="1"/>
              <a:t>катерина</a:t>
            </a:r>
            <a:r>
              <a:rPr lang="ru-RU" sz="2000" b="0" dirty="0"/>
              <a:t> почала </a:t>
            </a:r>
            <a:r>
              <a:rPr lang="ru-RU" sz="2000" b="0" dirty="0" err="1"/>
              <a:t>ставитися</a:t>
            </a:r>
            <a:r>
              <a:rPr lang="ru-RU" sz="2000" b="0" dirty="0"/>
              <a:t> до </a:t>
            </a:r>
            <a:r>
              <a:rPr lang="ru-RU" sz="2000" b="0" dirty="0" err="1"/>
              <a:t>нього</a:t>
            </a:r>
            <a:r>
              <a:rPr lang="ru-RU" sz="2000" b="0" dirty="0"/>
              <a:t> </a:t>
            </a:r>
            <a:r>
              <a:rPr lang="ru-RU" sz="2000" b="0" dirty="0" err="1"/>
              <a:t>якось</a:t>
            </a:r>
            <a:r>
              <a:rPr lang="ru-RU" sz="2000" b="0" dirty="0"/>
              <a:t> </a:t>
            </a:r>
            <a:r>
              <a:rPr lang="ru-RU" sz="2000" b="0" dirty="0" err="1"/>
              <a:t>по-осо</a:t>
            </a:r>
            <a:r>
              <a:rPr lang="ru-RU" sz="2000" b="0" dirty="0"/>
              <a:t>- </a:t>
            </a:r>
            <a:r>
              <a:rPr lang="ru-RU" sz="2000" b="0" dirty="0" err="1"/>
              <a:t>бливому</a:t>
            </a:r>
            <a:r>
              <a:rPr lang="ru-RU" sz="2000" b="0" dirty="0"/>
              <a:t>, і </a:t>
            </a:r>
            <a:r>
              <a:rPr lang="ru-RU" sz="2000" b="0" dirty="0" err="1"/>
              <a:t>Училка</a:t>
            </a:r>
            <a:r>
              <a:rPr lang="ru-RU" sz="2000" b="0" dirty="0"/>
              <a:t> </a:t>
            </a:r>
            <a:r>
              <a:rPr lang="ru-RU" sz="2000" b="0" dirty="0" err="1"/>
              <a:t>подивилася</a:t>
            </a:r>
            <a:r>
              <a:rPr lang="ru-RU" sz="2000" b="0" dirty="0"/>
              <a:t> на </a:t>
            </a:r>
            <a:r>
              <a:rPr lang="ru-RU" sz="2000" b="0" dirty="0" err="1"/>
              <a:t>Миколку</a:t>
            </a:r>
            <a:r>
              <a:rPr lang="ru-RU" sz="2000" b="0" dirty="0"/>
              <a:t> з </a:t>
            </a:r>
            <a:r>
              <a:rPr lang="ru-RU" sz="2000" b="0" dirty="0" err="1"/>
              <a:t>Найдою</a:t>
            </a:r>
            <a:r>
              <a:rPr lang="ru-RU" sz="2000" b="0" dirty="0"/>
              <a:t> </a:t>
            </a:r>
            <a:r>
              <a:rPr lang="ru-RU" sz="2000" b="0" dirty="0" err="1"/>
              <a:t>іншими</a:t>
            </a:r>
            <a:r>
              <a:rPr lang="ru-RU" sz="2000" b="0" dirty="0"/>
              <a:t> </a:t>
            </a:r>
            <a:r>
              <a:rPr lang="ru-RU" sz="2000" b="0" dirty="0" err="1"/>
              <a:t>очима</a:t>
            </a:r>
            <a:r>
              <a:rPr lang="ru-RU" sz="2000" b="0" dirty="0"/>
              <a:t>, коли вони </a:t>
            </a:r>
            <a:r>
              <a:rPr lang="ru-RU" sz="2000" b="0" dirty="0" err="1"/>
              <a:t>знайшли</a:t>
            </a:r>
            <a:r>
              <a:rPr lang="ru-RU" sz="2000" b="0" dirty="0"/>
              <a:t> </a:t>
            </a:r>
            <a:r>
              <a:rPr lang="ru-RU" sz="2000" b="0" dirty="0" err="1"/>
              <a:t>медальйон</a:t>
            </a:r>
            <a:r>
              <a:rPr lang="ru-RU" sz="2000" b="0" dirty="0"/>
              <a:t> і </a:t>
            </a:r>
            <a:r>
              <a:rPr lang="ru-RU" sz="2000" b="0" dirty="0" err="1"/>
              <a:t>віддали</a:t>
            </a:r>
            <a:r>
              <a:rPr lang="ru-RU" sz="2000" b="0" dirty="0"/>
              <a:t> </a:t>
            </a:r>
            <a:r>
              <a:rPr lang="ru-RU" sz="2000" b="0" dirty="0" err="1"/>
              <a:t>його</a:t>
            </a:r>
            <a:r>
              <a:rPr lang="ru-RU" sz="2000" b="0" dirty="0"/>
              <a:t> до </a:t>
            </a:r>
            <a:r>
              <a:rPr lang="ru-RU" sz="2000" b="0" dirty="0" err="1"/>
              <a:t>шкільного</a:t>
            </a:r>
            <a:r>
              <a:rPr lang="ru-RU" sz="2000" b="0" dirty="0"/>
              <a:t> музею.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2000" b="0" dirty="0"/>
              <a:t>Автор книжки Марина Павленко, </a:t>
            </a:r>
            <a:r>
              <a:rPr lang="ru-RU" sz="2000" b="0" dirty="0" err="1"/>
              <a:t>мабуть</a:t>
            </a:r>
            <a:r>
              <a:rPr lang="ru-RU" sz="2000" b="0" dirty="0"/>
              <a:t>, </a:t>
            </a:r>
            <a:r>
              <a:rPr lang="ru-RU" sz="2000" b="0" dirty="0" err="1"/>
              <a:t>навмисно</a:t>
            </a:r>
            <a:r>
              <a:rPr lang="ru-RU" sz="2000" b="0" dirty="0"/>
              <a:t> </a:t>
            </a:r>
            <a:r>
              <a:rPr lang="ru-RU" sz="2000" b="0" dirty="0" err="1"/>
              <a:t>останню</a:t>
            </a:r>
            <a:r>
              <a:rPr lang="ru-RU" sz="2000" b="0" dirty="0"/>
              <a:t> </a:t>
            </a:r>
            <a:r>
              <a:rPr lang="ru-RU" sz="2000" b="0" dirty="0" err="1"/>
              <a:t>історію</a:t>
            </a:r>
            <a:r>
              <a:rPr lang="ru-RU" sz="2000" b="0" dirty="0"/>
              <a:t>, яка </a:t>
            </a:r>
            <a:r>
              <a:rPr lang="ru-RU" sz="2000" b="0" dirty="0" err="1"/>
              <a:t>називалася</a:t>
            </a:r>
            <a:r>
              <a:rPr lang="ru-RU" sz="2000" b="0" dirty="0"/>
              <a:t> «</a:t>
            </a:r>
            <a:r>
              <a:rPr lang="ru-RU" sz="2000" b="0" dirty="0" err="1"/>
              <a:t>Святий</a:t>
            </a:r>
            <a:r>
              <a:rPr lang="ru-RU" sz="2000" b="0" dirty="0"/>
              <a:t> </a:t>
            </a:r>
            <a:r>
              <a:rPr lang="ru-RU" sz="2000" b="0" dirty="0" err="1"/>
              <a:t>Миколай</a:t>
            </a:r>
            <a:r>
              <a:rPr lang="ru-RU" sz="2000" b="0" dirty="0"/>
              <a:t>», </a:t>
            </a:r>
            <a:r>
              <a:rPr lang="ru-RU" sz="2000" b="0" dirty="0" err="1"/>
              <a:t>залишила</a:t>
            </a:r>
            <a:r>
              <a:rPr lang="ru-RU" sz="2000" b="0" dirty="0"/>
              <a:t> </a:t>
            </a:r>
            <a:r>
              <a:rPr lang="ru-RU" sz="2000" b="0" dirty="0" err="1"/>
              <a:t>трішки</a:t>
            </a:r>
            <a:r>
              <a:rPr lang="ru-RU" sz="2000" b="0" dirty="0"/>
              <a:t> </a:t>
            </a:r>
            <a:r>
              <a:rPr lang="ru-RU" sz="2000" b="0" dirty="0" err="1"/>
              <a:t>незакінченою</a:t>
            </a:r>
            <a:r>
              <a:rPr lang="ru-RU" sz="2000" b="0" dirty="0"/>
              <a:t>, </a:t>
            </a:r>
            <a:r>
              <a:rPr lang="ru-RU" sz="2000" b="0" dirty="0" err="1"/>
              <a:t>адже</a:t>
            </a:r>
            <a:r>
              <a:rPr lang="ru-RU" sz="2000" b="0" dirty="0"/>
              <a:t> ми так і не </a:t>
            </a:r>
            <a:r>
              <a:rPr lang="ru-RU" sz="2000" b="0" dirty="0" err="1"/>
              <a:t>дізналися</a:t>
            </a:r>
            <a:r>
              <a:rPr lang="ru-RU" sz="2000" b="0" dirty="0"/>
              <a:t>, </a:t>
            </a:r>
            <a:r>
              <a:rPr lang="ru-RU" sz="2000" b="0" dirty="0" err="1"/>
              <a:t>чи</a:t>
            </a:r>
            <a:r>
              <a:rPr lang="ru-RU" sz="2000" b="0" dirty="0"/>
              <a:t> </a:t>
            </a:r>
            <a:r>
              <a:rPr lang="ru-RU" sz="2000" b="0" dirty="0" err="1"/>
              <a:t>чекав</a:t>
            </a:r>
            <a:r>
              <a:rPr lang="ru-RU" sz="2000" b="0" dirty="0"/>
              <a:t> на </a:t>
            </a:r>
            <a:r>
              <a:rPr lang="ru-RU" sz="2000" b="0" dirty="0" err="1"/>
              <a:t>Миколку</a:t>
            </a:r>
            <a:r>
              <a:rPr lang="ru-RU" sz="2000" b="0" dirty="0"/>
              <a:t> </a:t>
            </a:r>
            <a:r>
              <a:rPr lang="ru-RU" sz="2000" b="0" dirty="0" err="1"/>
              <a:t>вдома</a:t>
            </a:r>
            <a:r>
              <a:rPr lang="ru-RU" sz="2000" b="0" dirty="0"/>
              <a:t> </a:t>
            </a:r>
            <a:r>
              <a:rPr lang="ru-RU" sz="2000" b="0" dirty="0" err="1"/>
              <a:t>подарунок</a:t>
            </a:r>
            <a:r>
              <a:rPr lang="ru-RU" sz="2000" b="0" dirty="0"/>
              <a:t> </a:t>
            </a:r>
            <a:r>
              <a:rPr lang="ru-RU" sz="2000" b="0" dirty="0" err="1"/>
              <a:t>під</a:t>
            </a:r>
            <a:r>
              <a:rPr lang="ru-RU" sz="2000" b="0" dirty="0"/>
              <a:t> подушкою </a:t>
            </a:r>
            <a:r>
              <a:rPr lang="ru-RU" sz="2000" b="0" dirty="0" err="1"/>
              <a:t>від</a:t>
            </a:r>
            <a:r>
              <a:rPr lang="ru-RU" sz="2000" b="0" dirty="0"/>
              <a:t> Святого </a:t>
            </a:r>
            <a:r>
              <a:rPr lang="ru-RU" sz="2000" b="0" dirty="0" err="1"/>
              <a:t>Миколая</a:t>
            </a:r>
            <a:r>
              <a:rPr lang="ru-RU" sz="2000" b="0" dirty="0"/>
              <a:t>. але я, </a:t>
            </a:r>
            <a:r>
              <a:rPr lang="ru-RU" sz="2000" b="0" dirty="0" err="1"/>
              <a:t>шановні</a:t>
            </a:r>
            <a:r>
              <a:rPr lang="ru-RU" sz="2000" b="0" dirty="0"/>
              <a:t> </a:t>
            </a:r>
            <a:r>
              <a:rPr lang="ru-RU" sz="2000" b="0" dirty="0" err="1"/>
              <a:t>читачі</a:t>
            </a:r>
            <a:r>
              <a:rPr lang="ru-RU" sz="2000" b="0" dirty="0"/>
              <a:t>, </a:t>
            </a:r>
            <a:r>
              <a:rPr lang="ru-RU" sz="2000" b="0" dirty="0" err="1"/>
              <a:t>чомусь</a:t>
            </a:r>
            <a:r>
              <a:rPr lang="ru-RU" sz="2000" b="0" dirty="0"/>
              <a:t> </a:t>
            </a:r>
            <a:r>
              <a:rPr lang="ru-RU" sz="2000" b="0" dirty="0" err="1"/>
              <a:t>вірю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подару</a:t>
            </a:r>
            <a:r>
              <a:rPr lang="ru-RU" sz="2000" b="0" dirty="0"/>
              <a:t>- нок </a:t>
            </a:r>
            <a:r>
              <a:rPr lang="ru-RU" sz="2000" b="0" dirty="0" err="1"/>
              <a:t>був</a:t>
            </a:r>
            <a:r>
              <a:rPr lang="ru-RU" sz="2000" b="0" dirty="0"/>
              <a:t>, і не </a:t>
            </a:r>
            <a:r>
              <a:rPr lang="ru-RU" sz="2000" b="0" dirty="0" err="1"/>
              <a:t>лише</a:t>
            </a:r>
            <a:r>
              <a:rPr lang="ru-RU" sz="2000" b="0" dirty="0"/>
              <a:t> для </a:t>
            </a:r>
            <a:r>
              <a:rPr lang="ru-RU" sz="2000" b="0" dirty="0" err="1"/>
              <a:t>нього</a:t>
            </a:r>
            <a:r>
              <a:rPr lang="ru-RU" sz="2000" b="0" dirty="0"/>
              <a:t>, а й для пса Найди. </a:t>
            </a:r>
            <a:r>
              <a:rPr lang="ru-RU" sz="2000" b="0" dirty="0" err="1"/>
              <a:t>Мені</a:t>
            </a:r>
            <a:r>
              <a:rPr lang="ru-RU" sz="2000" b="0" dirty="0"/>
              <a:t> </a:t>
            </a:r>
            <a:r>
              <a:rPr lang="ru-RU" sz="2000" b="0" dirty="0" err="1"/>
              <a:t>здається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його</a:t>
            </a:r>
            <a:r>
              <a:rPr lang="ru-RU" sz="2000" b="0" dirty="0"/>
              <a:t> </a:t>
            </a:r>
            <a:r>
              <a:rPr lang="ru-RU" sz="2000" b="0" dirty="0" err="1"/>
              <a:t>матір</a:t>
            </a:r>
            <a:r>
              <a:rPr lang="ru-RU" sz="2000" b="0" dirty="0"/>
              <a:t> </a:t>
            </a:r>
            <a:r>
              <a:rPr lang="ru-RU" sz="2000" b="0" dirty="0" err="1"/>
              <a:t>врешті-решт</a:t>
            </a:r>
            <a:r>
              <a:rPr lang="ru-RU" sz="2000" b="0" dirty="0"/>
              <a:t> </a:t>
            </a:r>
            <a:r>
              <a:rPr lang="ru-RU" sz="2000" b="0" dirty="0" err="1"/>
              <a:t>поча</a:t>
            </a:r>
            <a:r>
              <a:rPr lang="ru-RU" sz="2000" b="0" dirty="0"/>
              <a:t>- ла </a:t>
            </a:r>
            <a:r>
              <a:rPr lang="ru-RU" sz="2000" b="0" dirty="0" err="1"/>
              <a:t>розуміти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її</a:t>
            </a:r>
            <a:r>
              <a:rPr lang="ru-RU" sz="2000" b="0" dirty="0"/>
              <a:t> </a:t>
            </a:r>
            <a:r>
              <a:rPr lang="ru-RU" sz="2000" b="0" dirty="0" err="1"/>
              <a:t>син</a:t>
            </a:r>
            <a:r>
              <a:rPr lang="ru-RU" sz="2000" b="0" dirty="0"/>
              <a:t> — </a:t>
            </a:r>
            <a:r>
              <a:rPr lang="ru-RU" sz="2000" b="0" dirty="0" err="1"/>
              <a:t>це</a:t>
            </a:r>
            <a:r>
              <a:rPr lang="ru-RU" sz="2000" b="0" dirty="0"/>
              <a:t> </a:t>
            </a:r>
            <a:r>
              <a:rPr lang="ru-RU" sz="2000" b="0" dirty="0" err="1"/>
              <a:t>найдорожче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є в </a:t>
            </a:r>
            <a:r>
              <a:rPr lang="ru-RU" sz="2000" b="0" dirty="0" err="1"/>
              <a:t>кожної</a:t>
            </a:r>
            <a:r>
              <a:rPr lang="ru-RU" sz="2000" b="0" dirty="0"/>
              <a:t> </a:t>
            </a:r>
            <a:r>
              <a:rPr lang="ru-RU" sz="2000" b="0" dirty="0" err="1"/>
              <a:t>жінки</a:t>
            </a:r>
            <a:r>
              <a:rPr lang="ru-RU" sz="2000" b="0" dirty="0"/>
              <a:t>. вона </a:t>
            </a:r>
            <a:r>
              <a:rPr lang="ru-RU" sz="2000" b="0" dirty="0" err="1"/>
              <a:t>обов’язково</a:t>
            </a:r>
            <a:r>
              <a:rPr lang="ru-RU" sz="2000" b="0" dirty="0"/>
              <a:t> </a:t>
            </a:r>
            <a:r>
              <a:rPr lang="ru-RU" sz="2000" b="0" dirty="0" err="1"/>
              <a:t>розірве</a:t>
            </a:r>
            <a:r>
              <a:rPr lang="ru-RU" sz="2000" b="0" dirty="0"/>
              <a:t> будь-</a:t>
            </a:r>
            <a:r>
              <a:rPr lang="ru-RU" sz="2000" b="0" dirty="0" err="1"/>
              <a:t>які</a:t>
            </a:r>
            <a:r>
              <a:rPr lang="ru-RU" sz="2000" b="0" dirty="0"/>
              <a:t> </a:t>
            </a:r>
            <a:r>
              <a:rPr lang="ru-RU" sz="2000" b="0" dirty="0" err="1"/>
              <a:t>стосунки</a:t>
            </a:r>
            <a:r>
              <a:rPr lang="ru-RU" sz="2000" b="0" dirty="0"/>
              <a:t> з </a:t>
            </a:r>
            <a:r>
              <a:rPr lang="ru-RU" sz="2000" b="0" dirty="0" err="1"/>
              <a:t>вітчимом</a:t>
            </a:r>
            <a:r>
              <a:rPr lang="ru-RU" sz="2000" b="0" dirty="0"/>
              <a:t> і </a:t>
            </a:r>
            <a:r>
              <a:rPr lang="ru-RU" sz="2000" b="0" dirty="0" err="1"/>
              <a:t>почне</a:t>
            </a:r>
            <a:r>
              <a:rPr lang="ru-RU" sz="2000" b="0" dirty="0"/>
              <a:t> </a:t>
            </a:r>
            <a:r>
              <a:rPr lang="ru-RU" sz="2000" b="0" dirty="0" err="1"/>
              <a:t>робити</a:t>
            </a:r>
            <a:r>
              <a:rPr lang="ru-RU" sz="2000" b="0" dirty="0"/>
              <a:t> все для того, </a:t>
            </a:r>
            <a:r>
              <a:rPr lang="ru-RU" sz="2000" b="0" dirty="0" err="1"/>
              <a:t>щоб</a:t>
            </a:r>
            <a:r>
              <a:rPr lang="ru-RU" sz="2000" b="0" dirty="0"/>
              <a:t> і в </a:t>
            </a:r>
            <a:r>
              <a:rPr lang="ru-RU" sz="2000" b="0" dirty="0" err="1"/>
              <a:t>їхній</a:t>
            </a:r>
            <a:r>
              <a:rPr lang="ru-RU" sz="2000" b="0" dirty="0"/>
              <a:t> </a:t>
            </a:r>
            <a:r>
              <a:rPr lang="ru-RU" sz="2000" b="0" dirty="0" err="1"/>
              <a:t>сім’ї</a:t>
            </a:r>
            <a:r>
              <a:rPr lang="ru-RU" sz="2000" b="0" dirty="0"/>
              <a:t> </a:t>
            </a:r>
            <a:r>
              <a:rPr lang="ru-RU" sz="2000" b="0" dirty="0" err="1"/>
              <a:t>запалав</a:t>
            </a:r>
            <a:r>
              <a:rPr lang="ru-RU" sz="2000" b="0" dirty="0"/>
              <a:t> </a:t>
            </a:r>
            <a:r>
              <a:rPr lang="ru-RU" sz="2000" b="0" dirty="0" err="1"/>
              <a:t>родинний</a:t>
            </a:r>
            <a:r>
              <a:rPr lang="ru-RU" sz="2000" b="0" dirty="0"/>
              <a:t> </a:t>
            </a:r>
            <a:r>
              <a:rPr lang="ru-RU" sz="2000" b="0" dirty="0" err="1"/>
              <a:t>вогничок</a:t>
            </a:r>
            <a:r>
              <a:rPr lang="ru-RU" sz="2000" b="0" dirty="0"/>
              <a:t>. </a:t>
            </a:r>
            <a:r>
              <a:rPr lang="ru-RU" sz="2000" b="0" dirty="0" err="1"/>
              <a:t>Інакше</a:t>
            </a:r>
            <a:r>
              <a:rPr lang="ru-RU" sz="2000" b="0" dirty="0"/>
              <a:t> не </a:t>
            </a:r>
            <a:r>
              <a:rPr lang="ru-RU" sz="2000" b="0" dirty="0" err="1"/>
              <a:t>може</a:t>
            </a:r>
            <a:r>
              <a:rPr lang="ru-RU" sz="2000" b="0" dirty="0"/>
              <a:t> бути… І я в </a:t>
            </a:r>
            <a:r>
              <a:rPr lang="ru-RU" sz="2000" b="0" dirty="0" err="1"/>
              <a:t>це</a:t>
            </a:r>
            <a:r>
              <a:rPr lang="ru-RU" sz="2000" b="0" dirty="0"/>
              <a:t> </a:t>
            </a:r>
            <a:r>
              <a:rPr lang="ru-RU" sz="2000" b="0" dirty="0" err="1"/>
              <a:t>вірю</a:t>
            </a:r>
            <a:r>
              <a:rPr lang="ru-RU" sz="2000" b="0" dirty="0"/>
              <a:t>! а </a:t>
            </a:r>
            <a:r>
              <a:rPr lang="ru-RU" sz="2000" b="0" dirty="0" err="1"/>
              <a:t>ви</a:t>
            </a:r>
            <a:r>
              <a:rPr lang="ru-RU" sz="2000" b="0" dirty="0"/>
              <a:t>?</a:t>
            </a:r>
            <a:br>
              <a:rPr lang="ru-RU" sz="2000" b="0" dirty="0"/>
            </a:b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86857000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4608512" cy="1368152"/>
          </a:xfrm>
        </p:spPr>
        <p:txBody>
          <a:bodyPr/>
          <a:lstStyle/>
          <a:p>
            <a:pPr algn="l"/>
            <a:r>
              <a:rPr lang="uk-UA" dirty="0"/>
              <a:t>Завдання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780928"/>
            <a:ext cx="7416824" cy="2662043"/>
          </a:xfrm>
        </p:spPr>
        <p:txBody>
          <a:bodyPr/>
          <a:lstStyle/>
          <a:p>
            <a:pPr algn="l"/>
            <a:endParaRPr lang="uk-UA" sz="3200" dirty="0"/>
          </a:p>
          <a:p>
            <a:pPr algn="l"/>
            <a:endParaRPr lang="uk-UA" sz="3200" dirty="0"/>
          </a:p>
          <a:p>
            <a:pPr algn="l"/>
            <a:r>
              <a:rPr lang="uk-UA" sz="3200" dirty="0"/>
              <a:t>Написати відгук </a:t>
            </a:r>
            <a:r>
              <a:rPr lang="uk-UA" sz="3200"/>
              <a:t>на твір М. Ко</a:t>
            </a:r>
            <a:r>
              <a:rPr lang="ru-RU" sz="3200"/>
              <a:t>цюбин</a:t>
            </a:r>
            <a:r>
              <a:rPr lang="uk-UA" sz="3200"/>
              <a:t>ського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40" y="116633"/>
            <a:ext cx="5101580" cy="258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7384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740229" cy="1872208"/>
          </a:xfrm>
        </p:spPr>
        <p:txBody>
          <a:bodyPr/>
          <a:lstStyle/>
          <a:p>
            <a:r>
              <a:rPr lang="uk-UA" sz="5400" dirty="0"/>
              <a:t>Дякую за увагу!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60486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700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924943"/>
            <a:ext cx="7776863" cy="3009721"/>
          </a:xfrm>
        </p:spPr>
        <p:txBody>
          <a:bodyPr>
            <a:normAutofit/>
          </a:bodyPr>
          <a:lstStyle/>
          <a:p>
            <a:r>
              <a:rPr lang="ru-RU" sz="3600" dirty="0" err="1"/>
              <a:t>це</a:t>
            </a:r>
            <a:r>
              <a:rPr lang="ru-RU" sz="3600" dirty="0"/>
              <a:t> текст, у </a:t>
            </a:r>
            <a:r>
              <a:rPr lang="ru-RU" sz="3600" dirty="0" err="1"/>
              <a:t>якому</a:t>
            </a:r>
            <a:r>
              <a:rPr lang="ru-RU" sz="3600" dirty="0"/>
              <a:t> </a:t>
            </a:r>
            <a:r>
              <a:rPr lang="ru-RU" sz="3600" dirty="0" err="1"/>
              <a:t>дають</a:t>
            </a:r>
            <a:r>
              <a:rPr lang="ru-RU" sz="3600" dirty="0"/>
              <a:t> </a:t>
            </a:r>
            <a:r>
              <a:rPr lang="ru-RU" sz="3600" dirty="0" err="1"/>
              <a:t>оцінку</a:t>
            </a:r>
            <a:r>
              <a:rPr lang="ru-RU" sz="3600" dirty="0"/>
              <a:t> </a:t>
            </a:r>
            <a:r>
              <a:rPr lang="ru-RU" sz="3600" dirty="0" err="1"/>
              <a:t>прочитаного</a:t>
            </a:r>
            <a:r>
              <a:rPr lang="ru-RU" sz="3600" dirty="0"/>
              <a:t>, </a:t>
            </a:r>
            <a:r>
              <a:rPr lang="ru-RU" sz="3600" dirty="0" err="1"/>
              <a:t>почутого</a:t>
            </a:r>
            <a:r>
              <a:rPr lang="ru-RU" sz="3600" dirty="0"/>
              <a:t>, </a:t>
            </a:r>
            <a:r>
              <a:rPr lang="ru-RU" sz="3600" dirty="0" err="1"/>
              <a:t>побаченого</a:t>
            </a:r>
            <a:r>
              <a:rPr lang="ru-RU" sz="3600" dirty="0"/>
              <a:t>, </a:t>
            </a:r>
            <a:r>
              <a:rPr lang="ru-RU" sz="3600" dirty="0" err="1"/>
              <a:t>висловлюють</a:t>
            </a:r>
            <a:r>
              <a:rPr lang="ru-RU" sz="3600" dirty="0"/>
              <a:t> </a:t>
            </a:r>
            <a:r>
              <a:rPr lang="ru-RU" sz="3600" dirty="0" err="1"/>
              <a:t>ставлення</a:t>
            </a:r>
            <a:r>
              <a:rPr lang="ru-RU" sz="3600" dirty="0"/>
              <a:t> до </a:t>
            </a:r>
            <a:r>
              <a:rPr lang="ru-RU" sz="3600" dirty="0" err="1"/>
              <a:t>нього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175351" cy="1656183"/>
          </a:xfrm>
        </p:spPr>
        <p:txBody>
          <a:bodyPr/>
          <a:lstStyle/>
          <a:p>
            <a:r>
              <a:rPr lang="ru-RU" dirty="0" err="1"/>
              <a:t>Відгук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29523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195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7416824" cy="3009721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3200" dirty="0" err="1"/>
              <a:t>описати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почуття</a:t>
            </a:r>
            <a:r>
              <a:rPr lang="ru-RU" sz="3200" dirty="0"/>
              <a:t> та думки,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з’явилися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знайомства</a:t>
            </a:r>
            <a:r>
              <a:rPr lang="ru-RU" sz="3200" dirty="0"/>
              <a:t> з автором і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твором</a:t>
            </a:r>
            <a:r>
              <a:rPr lang="ru-RU" sz="3200" dirty="0"/>
              <a:t>, а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рекомендація</a:t>
            </a:r>
            <a:r>
              <a:rPr lang="ru-RU" sz="3200" dirty="0"/>
              <a:t> книжки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твору</a:t>
            </a:r>
            <a:r>
              <a:rPr lang="ru-RU" sz="3200" dirty="0"/>
              <a:t> </a:t>
            </a:r>
            <a:r>
              <a:rPr lang="ru-RU" sz="3200" dirty="0" err="1"/>
              <a:t>іншим</a:t>
            </a:r>
            <a:r>
              <a:rPr lang="ru-RU" sz="3200" dirty="0"/>
              <a:t> </a:t>
            </a:r>
            <a:r>
              <a:rPr lang="ru-RU" sz="3200" dirty="0" err="1"/>
              <a:t>читачам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980729"/>
            <a:ext cx="5400599" cy="1584176"/>
          </a:xfrm>
        </p:spPr>
        <p:txBody>
          <a:bodyPr/>
          <a:lstStyle/>
          <a:p>
            <a:r>
              <a:rPr lang="ru-RU" dirty="0"/>
              <a:t>Мета </a:t>
            </a:r>
            <a:r>
              <a:rPr lang="ru-RU" dirty="0" err="1"/>
              <a:t>відгуку</a:t>
            </a:r>
            <a:r>
              <a:rPr lang="ru-RU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0" y="260648"/>
            <a:ext cx="27363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974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8640960" cy="3744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dirty="0" err="1"/>
              <a:t>тоді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зазвичай</a:t>
            </a:r>
            <a:r>
              <a:rPr lang="ru-RU" sz="3600" dirty="0"/>
              <a:t> </a:t>
            </a:r>
            <a:r>
              <a:rPr lang="ru-RU" sz="3600" dirty="0" err="1"/>
              <a:t>містить</a:t>
            </a:r>
            <a:r>
              <a:rPr lang="ru-RU" sz="3600" dirty="0"/>
              <a:t>: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- тезу (думка </a:t>
            </a:r>
            <a:r>
              <a:rPr lang="ru-RU" sz="3600" dirty="0" err="1"/>
              <a:t>читача</a:t>
            </a:r>
            <a:r>
              <a:rPr lang="ru-RU" sz="3600" dirty="0"/>
              <a:t> про книжку)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 -</a:t>
            </a:r>
            <a:r>
              <a:rPr lang="ru-RU" sz="3600" dirty="0" err="1"/>
              <a:t>докази</a:t>
            </a:r>
            <a:r>
              <a:rPr lang="ru-RU" sz="3600" dirty="0"/>
              <a:t> </a:t>
            </a:r>
            <a:r>
              <a:rPr lang="ru-RU" sz="3600" dirty="0" err="1"/>
              <a:t>справедливості</a:t>
            </a:r>
            <a:r>
              <a:rPr lang="ru-RU" sz="3600" dirty="0"/>
              <a:t> </a:t>
            </a:r>
            <a:r>
              <a:rPr lang="ru-RU" sz="3600" dirty="0" err="1"/>
              <a:t>цієї</a:t>
            </a:r>
            <a:r>
              <a:rPr lang="ru-RU" sz="3600" dirty="0"/>
              <a:t> думки; 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-</a:t>
            </a:r>
            <a:r>
              <a:rPr lang="ru-RU" sz="3600" dirty="0" err="1"/>
              <a:t>висновок</a:t>
            </a:r>
            <a:r>
              <a:rPr lang="ru-RU" sz="3600" dirty="0"/>
              <a:t> (</a:t>
            </a:r>
            <a:r>
              <a:rPr lang="ru-RU" sz="3600" dirty="0" err="1"/>
              <a:t>загальна</a:t>
            </a:r>
            <a:r>
              <a:rPr lang="ru-RU" sz="3600" dirty="0"/>
              <a:t> </a:t>
            </a:r>
            <a:r>
              <a:rPr lang="ru-RU" sz="3600" dirty="0" err="1"/>
              <a:t>оцінка</a:t>
            </a:r>
            <a:r>
              <a:rPr lang="ru-RU" sz="3600" dirty="0"/>
              <a:t> книжки);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3" y="260649"/>
            <a:ext cx="8496944" cy="2448272"/>
          </a:xfrm>
        </p:spPr>
        <p:txBody>
          <a:bodyPr/>
          <a:lstStyle/>
          <a:p>
            <a:r>
              <a:rPr lang="ru-RU" sz="4000" dirty="0" err="1"/>
              <a:t>Відгук</a:t>
            </a:r>
            <a:r>
              <a:rPr lang="ru-RU" sz="4000" dirty="0"/>
              <a:t> </a:t>
            </a:r>
            <a:r>
              <a:rPr lang="ru-RU" sz="4000" dirty="0" err="1"/>
              <a:t>може</a:t>
            </a:r>
            <a:r>
              <a:rPr lang="ru-RU" sz="4000" dirty="0"/>
              <a:t> бути написаний у </a:t>
            </a:r>
            <a:r>
              <a:rPr lang="ru-RU" sz="4000" dirty="0" err="1"/>
              <a:t>вигляді</a:t>
            </a:r>
            <a:r>
              <a:rPr lang="ru-RU" sz="4000" dirty="0"/>
              <a:t> :</a:t>
            </a:r>
            <a:br>
              <a:rPr lang="ru-RU" sz="4000" dirty="0"/>
            </a:br>
            <a:r>
              <a:rPr lang="ru-RU" sz="4000" dirty="0"/>
              <a:t>А)  </a:t>
            </a:r>
            <a:r>
              <a:rPr lang="ru-RU" sz="4000" dirty="0" err="1"/>
              <a:t>міркування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08" y="1196752"/>
            <a:ext cx="2857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227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3960441"/>
          </a:xfrm>
        </p:spPr>
        <p:txBody>
          <a:bodyPr/>
          <a:lstStyle/>
          <a:p>
            <a:pPr marL="182880" indent="0">
              <a:lnSpc>
                <a:spcPct val="200000"/>
              </a:lnSpc>
              <a:buNone/>
            </a:pPr>
            <a:r>
              <a:rPr lang="ru-RU" sz="3200" dirty="0"/>
              <a:t>Б) </a:t>
            </a:r>
            <a:r>
              <a:rPr lang="ru-RU" sz="3200" dirty="0" err="1"/>
              <a:t>рекомендації</a:t>
            </a:r>
            <a:r>
              <a:rPr lang="ru-RU" sz="3200" dirty="0"/>
              <a:t> (кому </a:t>
            </a:r>
            <a:r>
              <a:rPr lang="ru-RU" sz="3200" dirty="0" err="1"/>
              <a:t>прочитати</a:t>
            </a:r>
            <a:r>
              <a:rPr lang="ru-RU" sz="3200" dirty="0"/>
              <a:t> </a:t>
            </a:r>
            <a:r>
              <a:rPr lang="ru-RU" sz="3200" dirty="0" err="1"/>
              <a:t>цю</a:t>
            </a:r>
            <a:r>
              <a:rPr lang="ru-RU" sz="3200" dirty="0"/>
              <a:t> книжку).</a:t>
            </a:r>
            <a:br>
              <a:rPr lang="ru-RU" sz="3200" dirty="0"/>
            </a:br>
            <a:r>
              <a:rPr lang="ru-RU" sz="3200" dirty="0"/>
              <a:t>В) написаний у </a:t>
            </a:r>
            <a:r>
              <a:rPr lang="ru-RU" sz="3200" dirty="0" err="1"/>
              <a:t>стилі</a:t>
            </a:r>
            <a:r>
              <a:rPr lang="ru-RU" sz="3200" dirty="0"/>
              <a:t> </a:t>
            </a:r>
            <a:r>
              <a:rPr lang="ru-RU" sz="3200" dirty="0" err="1"/>
              <a:t>вільного</a:t>
            </a:r>
            <a:r>
              <a:rPr lang="ru-RU" sz="3200" dirty="0"/>
              <a:t> письма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608512" cy="247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5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204865"/>
            <a:ext cx="8064895" cy="372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1.Переказ </a:t>
            </a:r>
            <a:r>
              <a:rPr lang="ru-RU" sz="2400" dirty="0" err="1"/>
              <a:t>подій</a:t>
            </a:r>
            <a:r>
              <a:rPr lang="ru-RU" sz="2400" dirty="0"/>
              <a:t> не повинен </a:t>
            </a:r>
            <a:r>
              <a:rPr lang="ru-RU" sz="2400" dirty="0" err="1"/>
              <a:t>займати</a:t>
            </a:r>
            <a:r>
              <a:rPr lang="ru-RU" sz="2400" dirty="0"/>
              <a:t> </a:t>
            </a:r>
            <a:r>
              <a:rPr lang="ru-RU" sz="2400" dirty="0" err="1"/>
              <a:t>значну</a:t>
            </a:r>
            <a:r>
              <a:rPr lang="ru-RU" sz="2400" dirty="0"/>
              <a:t> </a:t>
            </a:r>
            <a:r>
              <a:rPr lang="ru-RU" sz="2400" dirty="0" err="1"/>
              <a:t>частину</a:t>
            </a:r>
            <a:r>
              <a:rPr lang="ru-RU" sz="2400" dirty="0"/>
              <a:t> </a:t>
            </a:r>
            <a:r>
              <a:rPr lang="ru-RU" sz="2400" dirty="0" err="1"/>
              <a:t>твору</a:t>
            </a:r>
            <a:r>
              <a:rPr lang="ru-RU" sz="2400" dirty="0"/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2.Не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користуватися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написання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відгуку</a:t>
            </a:r>
            <a:r>
              <a:rPr lang="ru-RU" sz="2400" dirty="0"/>
              <a:t> </a:t>
            </a:r>
            <a:r>
              <a:rPr lang="ru-RU" sz="2400" dirty="0" err="1"/>
              <a:t>критикою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статтями</a:t>
            </a:r>
            <a:r>
              <a:rPr lang="ru-RU" sz="2400" dirty="0"/>
              <a:t> про </a:t>
            </a:r>
            <a:r>
              <a:rPr lang="ru-RU" sz="2400" dirty="0" err="1"/>
              <a:t>цю</a:t>
            </a:r>
            <a:r>
              <a:rPr lang="ru-RU" sz="2400" dirty="0"/>
              <a:t> книжку.</a:t>
            </a:r>
          </a:p>
          <a:p>
            <a:pPr>
              <a:lnSpc>
                <a:spcPct val="150000"/>
              </a:lnSpc>
            </a:pPr>
            <a:r>
              <a:rPr lang="uk-UA" sz="2400" dirty="0"/>
              <a:t>3.</a:t>
            </a:r>
            <a:r>
              <a:rPr lang="ru-RU" sz="2400" dirty="0"/>
              <a:t> </a:t>
            </a:r>
            <a:r>
              <a:rPr lang="ru-RU" sz="2400" dirty="0" err="1"/>
              <a:t>Непослідовний</a:t>
            </a:r>
            <a:r>
              <a:rPr lang="ru-RU" sz="2400" dirty="0"/>
              <a:t> </a:t>
            </a:r>
            <a:r>
              <a:rPr lang="ru-RU" sz="2400" dirty="0" err="1"/>
              <a:t>виклад</a:t>
            </a:r>
            <a:r>
              <a:rPr lang="ru-RU" sz="2400" dirty="0"/>
              <a:t> думок і </a:t>
            </a:r>
            <a:r>
              <a:rPr lang="ru-RU" sz="2400" dirty="0" err="1"/>
              <a:t>вражень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логічного</a:t>
            </a:r>
            <a:r>
              <a:rPr lang="ru-RU" sz="2400" dirty="0"/>
              <a:t> переходу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відгуку</a:t>
            </a:r>
            <a:r>
              <a:rPr lang="ru-RU" sz="2400" dirty="0"/>
              <a:t> до </a:t>
            </a:r>
            <a:r>
              <a:rPr lang="ru-RU" sz="2400" dirty="0" err="1"/>
              <a:t>іншого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те,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уникати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3203848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6264696" cy="1800200"/>
          </a:xfrm>
        </p:spPr>
        <p:txBody>
          <a:bodyPr/>
          <a:lstStyle/>
          <a:p>
            <a:r>
              <a:rPr lang="ru-RU" sz="3200" dirty="0"/>
              <a:t>МОЖЛИВІ ПОМИЛКИ ПІД ЧАС НАПИСАННЯ ВІДГУКУ!</a:t>
            </a:r>
          </a:p>
        </p:txBody>
      </p:sp>
    </p:spTree>
    <p:extLst>
      <p:ext uri="{BB962C8B-B14F-4D97-AF65-F5344CB8AC3E}">
        <p14:creationId xmlns:p14="http://schemas.microsoft.com/office/powerpoint/2010/main" val="42806959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2348880"/>
            <a:ext cx="8498805" cy="358578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      Автор і </a:t>
            </a:r>
            <a:r>
              <a:rPr lang="ru-RU" sz="2600" dirty="0" err="1"/>
              <a:t>назва</a:t>
            </a:r>
            <a:r>
              <a:rPr lang="ru-RU" sz="2600" dirty="0"/>
              <a:t> книги;</a:t>
            </a:r>
          </a:p>
          <a:p>
            <a:r>
              <a:rPr lang="ru-RU" sz="2600" dirty="0"/>
              <a:t>•        Де і коли </a:t>
            </a:r>
            <a:r>
              <a:rPr lang="ru-RU" sz="2600" dirty="0" err="1"/>
              <a:t>відбуваються</a:t>
            </a:r>
            <a:r>
              <a:rPr lang="ru-RU" sz="2600" dirty="0"/>
              <a:t> </a:t>
            </a:r>
            <a:r>
              <a:rPr lang="ru-RU" sz="2600" dirty="0" err="1"/>
              <a:t>описані</a:t>
            </a:r>
            <a:r>
              <a:rPr lang="ru-RU" sz="2600" dirty="0"/>
              <a:t> </a:t>
            </a:r>
            <a:r>
              <a:rPr lang="ru-RU" sz="2600" dirty="0" err="1"/>
              <a:t>події</a:t>
            </a:r>
            <a:r>
              <a:rPr lang="ru-RU" sz="2600" dirty="0"/>
              <a:t>;</a:t>
            </a:r>
          </a:p>
          <a:p>
            <a:r>
              <a:rPr lang="ru-RU" sz="2600" dirty="0"/>
              <a:t>•        </a:t>
            </a:r>
            <a:r>
              <a:rPr lang="ru-RU" sz="2600" dirty="0" err="1"/>
              <a:t>Головні</a:t>
            </a:r>
            <a:r>
              <a:rPr lang="ru-RU" sz="2600" dirty="0"/>
              <a:t> особи в </a:t>
            </a:r>
            <a:r>
              <a:rPr lang="ru-RU" sz="2600" dirty="0" err="1"/>
              <a:t>книзі</a:t>
            </a:r>
            <a:r>
              <a:rPr lang="ru-RU" sz="2600" dirty="0"/>
              <a:t>;</a:t>
            </a:r>
          </a:p>
          <a:p>
            <a:r>
              <a:rPr lang="ru-RU" sz="2600" dirty="0"/>
              <a:t>•        </a:t>
            </a:r>
            <a:r>
              <a:rPr lang="ru-RU" sz="2600" dirty="0" err="1"/>
              <a:t>Написати</a:t>
            </a:r>
            <a:r>
              <a:rPr lang="ru-RU" sz="2600" dirty="0"/>
              <a:t> </a:t>
            </a:r>
            <a:r>
              <a:rPr lang="ru-RU" sz="2600" dirty="0" err="1"/>
              <a:t>стисло</a:t>
            </a:r>
            <a:r>
              <a:rPr lang="ru-RU" sz="2600" dirty="0"/>
              <a:t> </a:t>
            </a:r>
            <a:r>
              <a:rPr lang="ru-RU" sz="2600" dirty="0" err="1"/>
              <a:t>зміст</a:t>
            </a:r>
            <a:r>
              <a:rPr lang="ru-RU" sz="2600" dirty="0"/>
              <a:t> (у 8-9 </a:t>
            </a:r>
            <a:r>
              <a:rPr lang="ru-RU" sz="2600" dirty="0" err="1"/>
              <a:t>реченнях</a:t>
            </a:r>
            <a:r>
              <a:rPr lang="ru-RU" sz="2600" dirty="0"/>
              <a:t>);</a:t>
            </a:r>
          </a:p>
          <a:p>
            <a:r>
              <a:rPr lang="ru-RU" sz="2600" dirty="0"/>
              <a:t>•        Чим </a:t>
            </a:r>
            <a:r>
              <a:rPr lang="ru-RU" sz="2600" dirty="0" err="1"/>
              <a:t>ця</a:t>
            </a:r>
            <a:r>
              <a:rPr lang="ru-RU" sz="2600" dirty="0"/>
              <a:t> книга вам </a:t>
            </a:r>
            <a:r>
              <a:rPr lang="ru-RU" sz="2600" dirty="0" err="1"/>
              <a:t>сподобалась</a:t>
            </a:r>
            <a:r>
              <a:rPr lang="ru-RU" sz="2600" dirty="0"/>
              <a:t>?;</a:t>
            </a:r>
          </a:p>
          <a:p>
            <a:r>
              <a:rPr lang="ru-RU" sz="2600" dirty="0"/>
              <a:t>•       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ще</a:t>
            </a:r>
            <a:r>
              <a:rPr lang="ru-RU" sz="2600" dirty="0"/>
              <a:t> книги </a:t>
            </a:r>
            <a:r>
              <a:rPr lang="ru-RU" sz="2600" dirty="0" err="1"/>
              <a:t>цього</a:t>
            </a:r>
            <a:r>
              <a:rPr lang="ru-RU" sz="2600" dirty="0"/>
              <a:t> автора </a:t>
            </a:r>
            <a:r>
              <a:rPr lang="ru-RU" sz="2600" dirty="0" err="1"/>
              <a:t>ви</a:t>
            </a:r>
            <a:r>
              <a:rPr lang="ru-RU" sz="2600" dirty="0"/>
              <a:t> </a:t>
            </a:r>
            <a:r>
              <a:rPr lang="ru-RU" sz="2600" dirty="0" err="1"/>
              <a:t>знаєте</a:t>
            </a:r>
            <a:r>
              <a:rPr lang="ru-RU" sz="2600" dirty="0"/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1" y="332657"/>
            <a:ext cx="4896543" cy="1872208"/>
          </a:xfrm>
        </p:spPr>
        <p:txBody>
          <a:bodyPr/>
          <a:lstStyle/>
          <a:p>
            <a:r>
              <a:rPr lang="uk-UA" dirty="0"/>
              <a:t>Реквізити відгуку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39"/>
            <a:ext cx="413995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3632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5976664"/>
          </a:xfrm>
        </p:spPr>
        <p:txBody>
          <a:bodyPr/>
          <a:lstStyle/>
          <a:p>
            <a:pPr algn="l"/>
            <a:r>
              <a:rPr lang="ru-RU" sz="2800" dirty="0" err="1"/>
              <a:t>Відгук</a:t>
            </a:r>
            <a:r>
              <a:rPr lang="ru-RU" sz="2800" dirty="0"/>
              <a:t> на книгу </a:t>
            </a:r>
            <a:r>
              <a:rPr lang="ru-RU" sz="2800" dirty="0" err="1"/>
              <a:t>Марини</a:t>
            </a:r>
            <a:r>
              <a:rPr lang="ru-RU" sz="2800" dirty="0"/>
              <a:t> Павленко «</a:t>
            </a:r>
            <a:r>
              <a:rPr lang="ru-RU" sz="2800" dirty="0" err="1"/>
              <a:t>Миколчині</a:t>
            </a:r>
            <a:r>
              <a:rPr lang="ru-RU" sz="2800" dirty="0"/>
              <a:t> </a:t>
            </a:r>
            <a:r>
              <a:rPr lang="ru-RU" sz="2800" dirty="0" err="1"/>
              <a:t>історії</a:t>
            </a:r>
            <a:r>
              <a:rPr lang="ru-RU" sz="2800" dirty="0"/>
              <a:t>»</a:t>
            </a:r>
            <a:br>
              <a:rPr lang="ru-RU" sz="2800" dirty="0"/>
            </a:br>
            <a:br>
              <a:rPr lang="ru-RU" sz="2800" dirty="0"/>
            </a:br>
            <a:r>
              <a:rPr lang="ru-RU" sz="1100" dirty="0"/>
              <a:t> </a:t>
            </a:r>
            <a:r>
              <a:rPr lang="ru-RU" sz="2000" dirty="0"/>
              <a:t>Родина… </a:t>
            </a:r>
            <a:r>
              <a:rPr lang="ru-RU" sz="2000" dirty="0" err="1"/>
              <a:t>Звичайне</a:t>
            </a:r>
            <a:r>
              <a:rPr lang="ru-RU" sz="2000" dirty="0"/>
              <a:t> слово, але для кожного з нас </a:t>
            </a:r>
            <a:r>
              <a:rPr lang="ru-RU" sz="2000" dirty="0" err="1"/>
              <a:t>це</a:t>
            </a:r>
            <a:r>
              <a:rPr lang="ru-RU" sz="2000" dirty="0"/>
              <a:t> не просто </a:t>
            </a:r>
            <a:r>
              <a:rPr lang="ru-RU" sz="2000" dirty="0" err="1"/>
              <a:t>набір</a:t>
            </a:r>
            <a:r>
              <a:rPr lang="ru-RU" sz="2000" dirty="0"/>
              <a:t> </a:t>
            </a:r>
            <a:r>
              <a:rPr lang="ru-RU" sz="2000" dirty="0" err="1"/>
              <a:t>літер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улюблені</a:t>
            </a:r>
            <a:r>
              <a:rPr lang="ru-RU" sz="2000" dirty="0"/>
              <a:t> люди, </a:t>
            </a:r>
            <a:r>
              <a:rPr lang="ru-RU" sz="2000" dirty="0" err="1"/>
              <a:t>будинок</a:t>
            </a:r>
            <a:r>
              <a:rPr lang="ru-RU" sz="2000" dirty="0"/>
              <a:t>, </a:t>
            </a:r>
            <a:r>
              <a:rPr lang="ru-RU" sz="2000" dirty="0" err="1"/>
              <a:t>затишок</a:t>
            </a:r>
            <a:r>
              <a:rPr lang="ru-RU" sz="2000" dirty="0"/>
              <a:t>, </a:t>
            </a:r>
            <a:r>
              <a:rPr lang="ru-RU" sz="2000" dirty="0" err="1"/>
              <a:t>розуміння</a:t>
            </a:r>
            <a:r>
              <a:rPr lang="ru-RU" sz="2000" dirty="0"/>
              <a:t>… І </a:t>
            </a:r>
            <a:r>
              <a:rPr lang="ru-RU" sz="2000" dirty="0" err="1"/>
              <a:t>довгий</a:t>
            </a:r>
            <a:r>
              <a:rPr lang="ru-RU" sz="2000" dirty="0"/>
              <a:t> час </a:t>
            </a:r>
            <a:r>
              <a:rPr lang="ru-RU" sz="2000" dirty="0" err="1"/>
              <a:t>мені</a:t>
            </a:r>
            <a:r>
              <a:rPr lang="ru-RU" sz="2000" dirty="0"/>
              <a:t> </a:t>
            </a:r>
            <a:r>
              <a:rPr lang="ru-RU" sz="2000" dirty="0" err="1"/>
              <a:t>здавалося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так </a:t>
            </a:r>
            <a:r>
              <a:rPr lang="ru-RU" sz="2000" dirty="0" err="1"/>
              <a:t>має</a:t>
            </a:r>
            <a:r>
              <a:rPr lang="ru-RU" sz="2000" dirty="0"/>
              <a:t> бути у </a:t>
            </a:r>
            <a:r>
              <a:rPr lang="ru-RU" sz="2000" dirty="0" err="1"/>
              <a:t>всіх</a:t>
            </a:r>
            <a:r>
              <a:rPr lang="ru-RU" sz="2000" dirty="0"/>
              <a:t>. а </a:t>
            </a:r>
            <a:r>
              <a:rPr lang="ru-RU" sz="2000" dirty="0" err="1"/>
              <a:t>нещодавно</a:t>
            </a:r>
            <a:r>
              <a:rPr lang="ru-RU" sz="2000" dirty="0"/>
              <a:t> я </a:t>
            </a:r>
            <a:r>
              <a:rPr lang="ru-RU" sz="2000" dirty="0" err="1"/>
              <a:t>познайомилася</a:t>
            </a:r>
            <a:r>
              <a:rPr lang="ru-RU" sz="2000" dirty="0"/>
              <a:t> з хлопчиком </a:t>
            </a:r>
            <a:r>
              <a:rPr lang="ru-RU" sz="2000" dirty="0" err="1"/>
              <a:t>Миколкою</a:t>
            </a:r>
            <a:r>
              <a:rPr lang="ru-RU" sz="2000" dirty="0"/>
              <a:t>,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зрозуміла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помилялася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не меш- </a:t>
            </a:r>
            <a:r>
              <a:rPr lang="ru-RU" sz="2000" dirty="0" err="1"/>
              <a:t>кає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мною на </a:t>
            </a:r>
            <a:r>
              <a:rPr lang="ru-RU" sz="2000" dirty="0" err="1"/>
              <a:t>одній</a:t>
            </a:r>
            <a:r>
              <a:rPr lang="ru-RU" sz="2000" dirty="0"/>
              <a:t> </a:t>
            </a:r>
            <a:r>
              <a:rPr lang="ru-RU" sz="2000" dirty="0" err="1"/>
              <a:t>вулиці</a:t>
            </a:r>
            <a:r>
              <a:rPr lang="ru-RU" sz="2000" dirty="0"/>
              <a:t>, не ходить </a:t>
            </a:r>
            <a:r>
              <a:rPr lang="ru-RU" sz="2000" dirty="0" err="1"/>
              <a:t>зі</a:t>
            </a:r>
            <a:r>
              <a:rPr lang="ru-RU" sz="2000" dirty="0"/>
              <a:t> мною до </a:t>
            </a:r>
            <a:r>
              <a:rPr lang="ru-RU" sz="2000" dirty="0" err="1"/>
              <a:t>школи</a:t>
            </a:r>
            <a:r>
              <a:rPr lang="ru-RU" sz="2000" dirty="0"/>
              <a:t>, не </a:t>
            </a:r>
            <a:r>
              <a:rPr lang="ru-RU" sz="2000" dirty="0" err="1"/>
              <a:t>пише</a:t>
            </a:r>
            <a:r>
              <a:rPr lang="ru-RU" sz="2000" dirty="0"/>
              <a:t> </a:t>
            </a:r>
            <a:r>
              <a:rPr lang="ru-RU" sz="2000" dirty="0" err="1"/>
              <a:t>листів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головний</a:t>
            </a:r>
            <a:r>
              <a:rPr lang="ru-RU" sz="2000" dirty="0"/>
              <a:t> герой книжки </a:t>
            </a:r>
            <a:r>
              <a:rPr lang="ru-RU" sz="2000" dirty="0" err="1"/>
              <a:t>Марини</a:t>
            </a:r>
            <a:r>
              <a:rPr lang="ru-RU" sz="2000" dirty="0"/>
              <a:t> Павленко «</a:t>
            </a:r>
            <a:r>
              <a:rPr lang="ru-RU" sz="2000" dirty="0" err="1"/>
              <a:t>Миколчині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».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 err="1"/>
              <a:t>Миколка</a:t>
            </a:r>
            <a:r>
              <a:rPr lang="ru-RU" sz="2000" dirty="0"/>
              <a:t> — </a:t>
            </a:r>
            <a:r>
              <a:rPr lang="ru-RU" sz="2000" dirty="0" err="1"/>
              <a:t>звичайний</a:t>
            </a:r>
            <a:r>
              <a:rPr lang="ru-RU" sz="2000" dirty="0"/>
              <a:t> </a:t>
            </a:r>
            <a:r>
              <a:rPr lang="ru-RU" sz="2000" dirty="0" err="1"/>
              <a:t>хлопець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мешкає</a:t>
            </a:r>
            <a:r>
              <a:rPr lang="ru-RU" sz="2000" dirty="0"/>
              <a:t> у </a:t>
            </a:r>
            <a:r>
              <a:rPr lang="ru-RU" sz="2000" dirty="0" err="1"/>
              <a:t>звичайному</a:t>
            </a:r>
            <a:r>
              <a:rPr lang="ru-RU" sz="2000" dirty="0"/>
              <a:t> </a:t>
            </a:r>
            <a:r>
              <a:rPr lang="ru-RU" sz="2000" dirty="0" err="1"/>
              <a:t>місті</a:t>
            </a:r>
            <a:r>
              <a:rPr lang="ru-RU" sz="2000" dirty="0"/>
              <a:t>. але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не </a:t>
            </a:r>
            <a:r>
              <a:rPr lang="ru-RU" sz="2000" dirty="0" err="1"/>
              <a:t>таке</a:t>
            </a:r>
            <a:r>
              <a:rPr lang="ru-RU" sz="2000" dirty="0"/>
              <a:t> тепле і </a:t>
            </a:r>
            <a:r>
              <a:rPr lang="ru-RU" sz="2000" dirty="0" err="1"/>
              <a:t>затишне</a:t>
            </a:r>
            <a:r>
              <a:rPr lang="ru-RU" sz="2000" dirty="0"/>
              <a:t>, як </a:t>
            </a:r>
            <a:r>
              <a:rPr lang="ru-RU" sz="2000" dirty="0" err="1"/>
              <a:t>моє</a:t>
            </a:r>
            <a:r>
              <a:rPr lang="ru-RU" sz="2000" dirty="0"/>
              <a:t>.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теж</a:t>
            </a:r>
            <a:r>
              <a:rPr lang="ru-RU" sz="2000" dirty="0"/>
              <a:t> є родина, але там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родинного</a:t>
            </a:r>
            <a:r>
              <a:rPr lang="ru-RU" sz="2000" dirty="0"/>
              <a:t> </a:t>
            </a:r>
            <a:r>
              <a:rPr lang="ru-RU" sz="2000" dirty="0" err="1"/>
              <a:t>вогника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зігріває</a:t>
            </a:r>
            <a:r>
              <a:rPr lang="ru-RU" sz="2000" dirty="0"/>
              <a:t> тебе.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матері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до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діла</a:t>
            </a:r>
            <a:r>
              <a:rPr lang="ru-RU" sz="2000" dirty="0"/>
              <a:t>, </a:t>
            </a:r>
            <a:r>
              <a:rPr lang="ru-RU" sz="2000" dirty="0" err="1"/>
              <a:t>бо</a:t>
            </a:r>
            <a:r>
              <a:rPr lang="ru-RU" sz="2000" dirty="0"/>
              <a:t> вона </a:t>
            </a:r>
            <a:r>
              <a:rPr lang="ru-RU" sz="2000" dirty="0" err="1"/>
              <a:t>зайнята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новим</a:t>
            </a:r>
            <a:r>
              <a:rPr lang="ru-RU" sz="2000" dirty="0"/>
              <a:t> </a:t>
            </a:r>
            <a:r>
              <a:rPr lang="ru-RU" sz="2000" dirty="0" err="1"/>
              <a:t>чоловіком</a:t>
            </a:r>
            <a:r>
              <a:rPr lang="ru-RU" sz="2000" dirty="0"/>
              <a:t>, а </a:t>
            </a:r>
            <a:r>
              <a:rPr lang="ru-RU" sz="2000" dirty="0" err="1"/>
              <a:t>вітчим</a:t>
            </a:r>
            <a:r>
              <a:rPr lang="ru-RU" sz="2000" dirty="0"/>
              <a:t>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погрожує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вбити</a:t>
            </a:r>
            <a:r>
              <a:rPr lang="ru-RU" sz="2000" dirty="0"/>
              <a:t>. вони не </a:t>
            </a:r>
            <a:r>
              <a:rPr lang="ru-RU" sz="2000" dirty="0" err="1"/>
              <a:t>святкують</a:t>
            </a:r>
            <a:r>
              <a:rPr lang="ru-RU" sz="2000" dirty="0"/>
              <a:t> разом, </a:t>
            </a:r>
            <a:r>
              <a:rPr lang="ru-RU" sz="2000" dirty="0" err="1"/>
              <a:t>увечері</a:t>
            </a:r>
            <a:r>
              <a:rPr lang="ru-RU" sz="2000" dirty="0"/>
              <a:t> не </a:t>
            </a:r>
            <a:r>
              <a:rPr lang="ru-RU" sz="2000" dirty="0" err="1"/>
              <a:t>обговорюють</a:t>
            </a:r>
            <a:r>
              <a:rPr lang="ru-RU" sz="2000" dirty="0"/>
              <a:t> </a:t>
            </a:r>
            <a:r>
              <a:rPr lang="ru-RU" sz="2000" dirty="0" err="1"/>
              <a:t>новини</a:t>
            </a:r>
            <a:r>
              <a:rPr lang="ru-RU" sz="2000" dirty="0"/>
              <a:t>, не </a:t>
            </a:r>
            <a:r>
              <a:rPr lang="ru-RU" sz="2000" dirty="0" err="1"/>
              <a:t>п’ють</a:t>
            </a:r>
            <a:r>
              <a:rPr lang="ru-RU" sz="2000" dirty="0"/>
              <a:t> разом чаю…. </a:t>
            </a:r>
          </a:p>
        </p:txBody>
      </p:sp>
    </p:spTree>
    <p:extLst>
      <p:ext uri="{BB962C8B-B14F-4D97-AF65-F5344CB8AC3E}">
        <p14:creationId xmlns:p14="http://schemas.microsoft.com/office/powerpoint/2010/main" val="5635375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556793"/>
            <a:ext cx="8352927" cy="4377872"/>
          </a:xfrm>
        </p:spPr>
        <p:txBody>
          <a:bodyPr>
            <a:normAutofit/>
          </a:bodyPr>
          <a:lstStyle/>
          <a:p>
            <a:r>
              <a:rPr lang="ru-RU" dirty="0"/>
              <a:t>…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мене,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лягає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 у тепле </a:t>
            </a:r>
            <a:r>
              <a:rPr lang="ru-RU" dirty="0" err="1"/>
              <a:t>ліжко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помешкання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халабуда</a:t>
            </a:r>
            <a:r>
              <a:rPr lang="ru-RU" dirty="0"/>
              <a:t> на </a:t>
            </a:r>
            <a:r>
              <a:rPr lang="ru-RU" dirty="0" err="1"/>
              <a:t>пустирищі</a:t>
            </a:r>
            <a:r>
              <a:rPr lang="ru-RU" dirty="0"/>
              <a:t>. І </a:t>
            </a:r>
            <a:r>
              <a:rPr lang="ru-RU" dirty="0" err="1"/>
              <a:t>єдиний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, — </a:t>
            </a:r>
            <a:r>
              <a:rPr lang="ru-RU" dirty="0" err="1"/>
              <a:t>це</a:t>
            </a:r>
            <a:r>
              <a:rPr lang="ru-RU" dirty="0"/>
              <a:t> пес </a:t>
            </a:r>
            <a:r>
              <a:rPr lang="ru-RU" dirty="0" err="1"/>
              <a:t>Найда</a:t>
            </a:r>
            <a:r>
              <a:rPr lang="ru-RU" dirty="0"/>
              <a:t>. На </a:t>
            </a:r>
            <a:r>
              <a:rPr lang="ru-RU" dirty="0" err="1"/>
              <a:t>відмі</a:t>
            </a:r>
            <a:r>
              <a:rPr lang="ru-RU" dirty="0"/>
              <a:t>- ну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хлопця</a:t>
            </a:r>
            <a:r>
              <a:rPr lang="ru-RU" dirty="0"/>
              <a:t> </a:t>
            </a:r>
            <a:r>
              <a:rPr lang="ru-RU" dirty="0" err="1"/>
              <a:t>безхатченком</a:t>
            </a:r>
            <a:r>
              <a:rPr lang="ru-RU" dirty="0"/>
              <a:t> і </a:t>
            </a:r>
            <a:r>
              <a:rPr lang="ru-RU" dirty="0" err="1"/>
              <a:t>безпритульним</a:t>
            </a:r>
            <a:r>
              <a:rPr lang="ru-RU" dirty="0"/>
              <a:t>, пес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Миколка</a:t>
            </a:r>
            <a:r>
              <a:rPr lang="ru-RU" dirty="0"/>
              <a:t> — герой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хороший.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вижити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доводиться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погані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: </a:t>
            </a:r>
            <a:r>
              <a:rPr lang="ru-RU" dirty="0" err="1"/>
              <a:t>красти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 та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смакоту</a:t>
            </a:r>
            <a:r>
              <a:rPr lang="ru-RU" dirty="0"/>
              <a:t> з </a:t>
            </a:r>
            <a:r>
              <a:rPr lang="ru-RU" dirty="0" err="1"/>
              <a:t>котячої</a:t>
            </a:r>
            <a:r>
              <a:rPr lang="ru-RU" dirty="0"/>
              <a:t> миски,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пляшки</a:t>
            </a:r>
            <a:r>
              <a:rPr lang="ru-RU" dirty="0"/>
              <a:t> по дворах, </a:t>
            </a:r>
            <a:r>
              <a:rPr lang="ru-RU" dirty="0" err="1"/>
              <a:t>лазити</a:t>
            </a:r>
            <a:r>
              <a:rPr lang="ru-RU" dirty="0"/>
              <a:t> по </a:t>
            </a:r>
            <a:r>
              <a:rPr lang="ru-RU" dirty="0" err="1"/>
              <a:t>смітнику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чинить погано, але </a:t>
            </a:r>
            <a:r>
              <a:rPr lang="ru-RU" dirty="0" err="1"/>
              <a:t>кожен</a:t>
            </a:r>
            <a:r>
              <a:rPr lang="ru-RU" dirty="0"/>
              <a:t> день для </a:t>
            </a:r>
            <a:r>
              <a:rPr lang="ru-RU" dirty="0" err="1"/>
              <a:t>нього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. </a:t>
            </a:r>
            <a:r>
              <a:rPr lang="ru-RU" dirty="0" err="1"/>
              <a:t>Боротьба</a:t>
            </a:r>
            <a:r>
              <a:rPr lang="ru-RU" dirty="0"/>
              <a:t> за те, </a:t>
            </a:r>
            <a:r>
              <a:rPr lang="ru-RU" dirty="0" err="1"/>
              <a:t>щоб</a:t>
            </a:r>
            <a:r>
              <a:rPr lang="ru-RU" dirty="0"/>
              <a:t> не стати таким, як </a:t>
            </a:r>
            <a:r>
              <a:rPr lang="ru-RU" dirty="0" err="1"/>
              <a:t>вітчим</a:t>
            </a:r>
            <a:r>
              <a:rPr lang="ru-RU" dirty="0"/>
              <a:t>, як </a:t>
            </a:r>
            <a:r>
              <a:rPr lang="ru-RU" dirty="0" err="1"/>
              <a:t>хлопці-хижаки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запрошують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затягнутися</a:t>
            </a:r>
            <a:r>
              <a:rPr lang="ru-RU" dirty="0"/>
              <a:t> </a:t>
            </a:r>
            <a:r>
              <a:rPr lang="ru-RU" dirty="0" err="1"/>
              <a:t>цигаркою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3" y="476672"/>
            <a:ext cx="7813420" cy="288032"/>
          </a:xfrm>
        </p:spPr>
        <p:txBody>
          <a:bodyPr/>
          <a:lstStyle/>
          <a:p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77316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431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ЯК ПИСАТИ ВІДГУК НА ХУДОЖНЮ КНИГУ</vt:lpstr>
      <vt:lpstr>Відгук</vt:lpstr>
      <vt:lpstr>Мета відгуку </vt:lpstr>
      <vt:lpstr>Відгук може бути написаний у вигляді : А)  міркування</vt:lpstr>
      <vt:lpstr>Б) рекомендації (кому прочитати цю книжку). В) написаний у стилі вільного письма</vt:lpstr>
      <vt:lpstr>МОЖЛИВІ ПОМИЛКИ ПІД ЧАС НАПИСАННЯ ВІДГУКУ!</vt:lpstr>
      <vt:lpstr>Реквізити відгуку</vt:lpstr>
      <vt:lpstr>Відгук на книгу Марини Павленко «Миколчині історії»   Родина… Звичайне слово, але для кожного з нас це не просто набір літер — це улюблені люди, будинок, затишок, розуміння… І довгий час мені здавалося, що так має бути у всіх. а нещодавно я познайомилася з хлопчиком Миколкою, завдяки якому зрозуміла, що помилялася. він не меш- кає зі мною на одній вулиці, не ходить зі мною до школи, не пише листів. він головний герой книжки Марини Павленко «Миколчині історії».  Миколка — звичайний хлопець, який мешкає у звичайному місті. але його життя не таке тепле і затишне, як моє. У нього теж є родина, але там немає родинного вогника, який зігріває тебе. Його матері немає до нього діла, бо вона зайнята своїм новим чоловіком, а вітчим постійно погрожує його вбити. вони не святкують разом, увечері не обговорюють новини, не п’ють разом чаю…. </vt:lpstr>
      <vt:lpstr> </vt:lpstr>
      <vt:lpstr>Мені було приємно, що не лише я змогла під драним лахміттям розгледіти душу хлопця. вияви- лося, що і товстуха, хазяйка кицьки анфіси, змогла прийняти Миколку з Найдою такими, якими вони є, бо розуміла їхню самотність, і однокласниця катерина почала ставитися до нього якось по-осо- бливому, і Училка подивилася на Миколку з Найдою іншими очима, коли вони знайшли медальйон і віддали його до шкільного музею.  Автор книжки Марина Павленко, мабуть, навмисно останню історію, яка називалася «Святий Миколай», залишила трішки незакінченою, адже ми так і не дізналися, чи чекав на Миколку вдома подарунок під подушкою від Святого Миколая. але я, шановні читачі, чомусь вірю, що подару- нок був, і не лише для нього, а й для пса Найди. Мені здається, що його матір врешті-решт поча- ла розуміти, що її син — це найдорожче, що є в кожної жінки. вона обов’язково розірве будь-які стосунки з вітчимом і почне робити все для того, щоб і в їхній сім’ї запалав родинний вогничок. Інакше не може бути… І я в це вірю! а ви? </vt:lpstr>
      <vt:lpstr>Завдання 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ПИСАТИ ВІДГУК НА ХУДОЖНЮ КНИГУ</dc:title>
  <dc:creator>q</dc:creator>
  <cp:lastModifiedBy>380961431241</cp:lastModifiedBy>
  <cp:revision>8</cp:revision>
  <dcterms:created xsi:type="dcterms:W3CDTF">2020-11-25T17:33:29Z</dcterms:created>
  <dcterms:modified xsi:type="dcterms:W3CDTF">2022-01-26T10:05:15Z</dcterms:modified>
</cp:coreProperties>
</file>