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8" r:id="rId2"/>
    <p:sldId id="278" r:id="rId3"/>
    <p:sldId id="279" r:id="rId4"/>
    <p:sldId id="289" r:id="rId5"/>
    <p:sldId id="280" r:id="rId6"/>
    <p:sldId id="290" r:id="rId7"/>
    <p:sldId id="292" r:id="rId8"/>
    <p:sldId id="281" r:id="rId9"/>
    <p:sldId id="294" r:id="rId10"/>
    <p:sldId id="296" r:id="rId11"/>
    <p:sldId id="282" r:id="rId12"/>
    <p:sldId id="298" r:id="rId13"/>
    <p:sldId id="269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1694E9"/>
    <a:srgbClr val="FFFF00"/>
    <a:srgbClr val="295FFF"/>
    <a:srgbClr val="FFB441"/>
    <a:srgbClr val="709E32"/>
    <a:srgbClr val="00B050"/>
    <a:srgbClr val="000000"/>
    <a:srgbClr val="00206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34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26.01.2022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26.01.2022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№65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5005" y="2762776"/>
            <a:ext cx="7315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2F3242"/>
                </a:solidFill>
              </a:rPr>
              <a:t>Написання великої букви Ш. Письмо складів, слів і речень з вивченими буквами. Списування друкованого речення.</a:t>
            </a:r>
            <a:endParaRPr lang="ru-RU" sz="9600" b="1" dirty="0">
              <a:solidFill>
                <a:srgbClr val="2F32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178195"/>
            <a:ext cx="2402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000" b="1" dirty="0">
                <a:solidFill>
                  <a:schemeClr val="bg1"/>
                </a:solidFill>
              </a:rPr>
              <a:t>Письмо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xmlns="" id="{541E27F9-F3AA-41FD-9828-604FEFE3F605}"/>
              </a:ext>
            </a:extLst>
          </p:cNvPr>
          <p:cNvGrpSpPr/>
          <p:nvPr/>
        </p:nvGrpSpPr>
        <p:grpSpPr>
          <a:xfrm>
            <a:off x="8543232" y="237255"/>
            <a:ext cx="3276413" cy="2315843"/>
            <a:chOff x="8758989" y="105878"/>
            <a:chExt cx="3276413" cy="2315843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xmlns="" id="{F842BBA3-61AF-417D-8B23-501E99881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8989" y="105878"/>
              <a:ext cx="3276413" cy="2315843"/>
            </a:xfrm>
            <a:prstGeom prst="rect">
              <a:avLst/>
            </a:prstGeom>
            <a:ln w="38100" cap="sq">
              <a:solidFill>
                <a:srgbClr val="2F3242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0" name="Прямокутник 9">
              <a:extLst>
                <a:ext uri="{FF2B5EF4-FFF2-40B4-BE49-F238E27FC236}">
                  <a16:creationId xmlns:a16="http://schemas.microsoft.com/office/drawing/2014/main" xmlns="" id="{618AF747-D5D6-478A-AD0B-34612624E7B9}"/>
                </a:ext>
              </a:extLst>
            </p:cNvPr>
            <p:cNvSpPr/>
            <p:nvPr/>
          </p:nvSpPr>
          <p:spPr>
            <a:xfrm>
              <a:off x="8835992" y="178195"/>
              <a:ext cx="1761423" cy="254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Написання.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E91BB27-1560-44E4-ACBB-EC92F47E42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t="45179" r="9577" b="23144"/>
          <a:stretch/>
        </p:blipFill>
        <p:spPr>
          <a:xfrm>
            <a:off x="1733068" y="1441969"/>
            <a:ext cx="9772875" cy="517765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7AC443D-AE0E-4E95-9602-4034A07E1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55" r="15631" b="74021"/>
          <a:stretch/>
        </p:blipFill>
        <p:spPr>
          <a:xfrm>
            <a:off x="1962150" y="2447925"/>
            <a:ext cx="8039100" cy="1371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843D86E-1107-4D00-94EC-1A327FA66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41130" r="53087" b="36698"/>
          <a:stretch/>
        </p:blipFill>
        <p:spPr>
          <a:xfrm>
            <a:off x="2007394" y="3593100"/>
            <a:ext cx="4324350" cy="11868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E68A585-C741-49BE-A49E-B318C7D885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3" t="48576" r="24152" b="35943"/>
          <a:stretch/>
        </p:blipFill>
        <p:spPr>
          <a:xfrm>
            <a:off x="6376988" y="3996806"/>
            <a:ext cx="2646453" cy="78313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CB6FA4D-2355-42DA-A246-53DCCD564E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646" y="5330327"/>
            <a:ext cx="8156154" cy="136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84849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Куди з</a:t>
            </a:r>
            <a:r>
              <a:rPr lang="uk-UA" sz="2000" b="1" dirty="0" err="1">
                <a:solidFill>
                  <a:schemeClr val="bg1"/>
                </a:solidFill>
              </a:rPr>
              <a:t>ібрались</a:t>
            </a:r>
            <a:r>
              <a:rPr lang="uk-UA" sz="2000" b="1" dirty="0">
                <a:solidFill>
                  <a:schemeClr val="bg1"/>
                </a:solidFill>
              </a:rPr>
              <a:t> діти? Який спортивний інвентар в діток? Який вид спорту подобається? Зобразіть спортивний інвентар улюбленого виду спорту.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0B31566-845A-4617-A989-2A94D25051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8" t="76589" r="24722" b="10846"/>
          <a:stretch/>
        </p:blipFill>
        <p:spPr>
          <a:xfrm>
            <a:off x="466244" y="1832494"/>
            <a:ext cx="11497156" cy="3045175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8069AE4-F868-4F2F-80BE-08269C895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38117"/>
            <a:ext cx="11701440" cy="328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7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848496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Куди з</a:t>
            </a:r>
            <a:r>
              <a:rPr lang="uk-UA" sz="2000" b="1" dirty="0" err="1">
                <a:solidFill>
                  <a:schemeClr val="bg1"/>
                </a:solidFill>
              </a:rPr>
              <a:t>ібрались</a:t>
            </a:r>
            <a:r>
              <a:rPr lang="uk-UA" sz="2000" b="1" dirty="0">
                <a:solidFill>
                  <a:schemeClr val="bg1"/>
                </a:solidFill>
              </a:rPr>
              <a:t> діти? Який спортивний інвентар в діток? Який вид спорту подобається? Зобразіть спортивний інвентар улюбленого виду спорту.</a:t>
            </a:r>
          </a:p>
        </p:txBody>
      </p:sp>
      <p:pic>
        <p:nvPicPr>
          <p:cNvPr id="1026" name="Picture 2" descr="ÐÐ¾Ð²âÑÐ·Ð°Ð½Ðµ Ð·Ð¾Ð±ÑÐ°Ð¶ÐµÐ½Ð½Ñ">
            <a:extLst>
              <a:ext uri="{FF2B5EF4-FFF2-40B4-BE49-F238E27FC236}">
                <a16:creationId xmlns:a16="http://schemas.microsoft.com/office/drawing/2014/main" xmlns="" id="{1B84C67B-BCD7-4460-8173-2E50C48FA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894" y="1528659"/>
            <a:ext cx="7048211" cy="4980736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7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77" y="1305464"/>
            <a:ext cx="4182148" cy="47345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533" y="2123493"/>
            <a:ext cx="4182148" cy="47345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179" y="1305464"/>
            <a:ext cx="4182148" cy="4734507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xmlns="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8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Бесіда за малюком</a:t>
            </a:r>
            <a:r>
              <a:rPr lang="ru-RU" sz="2000" b="1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236AB62-CC10-4307-959F-59E1C9ADB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t="1263" r="21156" b="73895"/>
          <a:stretch/>
        </p:blipFill>
        <p:spPr>
          <a:xfrm>
            <a:off x="1506743" y="1441969"/>
            <a:ext cx="10351581" cy="511796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8F9041B-F246-4834-821B-DC9DE9129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t="1263" r="21156" b="73895"/>
          <a:stretch/>
        </p:blipFill>
        <p:spPr>
          <a:xfrm>
            <a:off x="1506743" y="1441969"/>
            <a:ext cx="10351581" cy="511796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Обведемо штрихпунктирні лінії</a:t>
            </a:r>
            <a:r>
              <a:rPr lang="ru-RU" sz="2000" b="1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D9D7DC3-B02C-4A4D-BB81-D0B80C465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80" y="1355055"/>
            <a:ext cx="10555647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Прямая соединительная линия 16"/>
          <p:cNvCxnSpPr/>
          <p:nvPr/>
        </p:nvCxnSpPr>
        <p:spPr>
          <a:xfrm>
            <a:off x="676275" y="342977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76275" y="442037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76275" y="186767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76275" y="600152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676275" y="162002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 flipV="1">
            <a:off x="9001125" y="162002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4838700" y="162002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Дата 1">
            <a:extLst>
              <a:ext uri="{FF2B5EF4-FFF2-40B4-BE49-F238E27FC236}">
                <a16:creationId xmlns:a16="http://schemas.microsoft.com/office/drawing/2014/main" xmlns="" id="{8DE0D51F-02F8-4504-8936-B06E8416DE86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08C467CA-D776-4080-890C-680553D925D3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4">
            <a:extLst>
              <a:ext uri="{FF2B5EF4-FFF2-40B4-BE49-F238E27FC236}">
                <a16:creationId xmlns:a16="http://schemas.microsoft.com/office/drawing/2014/main" xmlns="" id="{17DBE826-78B9-4BE8-998B-386017DCD760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Методика написання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Полілінія: фігура 2">
            <a:extLst>
              <a:ext uri="{FF2B5EF4-FFF2-40B4-BE49-F238E27FC236}">
                <a16:creationId xmlns:a16="http://schemas.microsoft.com/office/drawing/2014/main" xmlns="" id="{AF5E286F-BB35-4347-A8DC-6FB20EC2171D}"/>
              </a:ext>
            </a:extLst>
          </p:cNvPr>
          <p:cNvSpPr/>
          <p:nvPr/>
        </p:nvSpPr>
        <p:spPr>
          <a:xfrm>
            <a:off x="4723655" y="1856511"/>
            <a:ext cx="2466417" cy="2558394"/>
          </a:xfrm>
          <a:custGeom>
            <a:avLst/>
            <a:gdLst>
              <a:gd name="connsiteX0" fmla="*/ 339494 w 2120168"/>
              <a:gd name="connsiteY0" fmla="*/ 0 h 1083265"/>
              <a:gd name="connsiteX1" fmla="*/ 31486 w 2120168"/>
              <a:gd name="connsiteY1" fmla="*/ 702644 h 1083265"/>
              <a:gd name="connsiteX2" fmla="*/ 127738 w 2120168"/>
              <a:gd name="connsiteY2" fmla="*/ 1058779 h 1083265"/>
              <a:gd name="connsiteX3" fmla="*/ 1071014 w 2120168"/>
              <a:gd name="connsiteY3" fmla="*/ 38501 h 1083265"/>
              <a:gd name="connsiteX4" fmla="*/ 743755 w 2120168"/>
              <a:gd name="connsiteY4" fmla="*/ 635267 h 1083265"/>
              <a:gd name="connsiteX5" fmla="*/ 782256 w 2120168"/>
              <a:gd name="connsiteY5" fmla="*/ 1020278 h 1083265"/>
              <a:gd name="connsiteX6" fmla="*/ 1311646 w 2120168"/>
              <a:gd name="connsiteY6" fmla="*/ 644893 h 1083265"/>
              <a:gd name="connsiteX7" fmla="*/ 1706282 w 2120168"/>
              <a:gd name="connsiteY7" fmla="*/ 38501 h 1083265"/>
              <a:gd name="connsiteX8" fmla="*/ 1388648 w 2120168"/>
              <a:gd name="connsiteY8" fmla="*/ 779646 h 1083265"/>
              <a:gd name="connsiteX9" fmla="*/ 1484900 w 2120168"/>
              <a:gd name="connsiteY9" fmla="*/ 1039529 h 1083265"/>
              <a:gd name="connsiteX10" fmla="*/ 1956538 w 2120168"/>
              <a:gd name="connsiteY10" fmla="*/ 693019 h 1083265"/>
              <a:gd name="connsiteX11" fmla="*/ 2120168 w 2120168"/>
              <a:gd name="connsiteY11" fmla="*/ 481263 h 1083265"/>
              <a:gd name="connsiteX0" fmla="*/ 339494 w 2120168"/>
              <a:gd name="connsiteY0" fmla="*/ 0 h 1083265"/>
              <a:gd name="connsiteX1" fmla="*/ 31486 w 2120168"/>
              <a:gd name="connsiteY1" fmla="*/ 702644 h 1083265"/>
              <a:gd name="connsiteX2" fmla="*/ 127738 w 2120168"/>
              <a:gd name="connsiteY2" fmla="*/ 1058779 h 1083265"/>
              <a:gd name="connsiteX3" fmla="*/ 1071014 w 2120168"/>
              <a:gd name="connsiteY3" fmla="*/ 38501 h 1083265"/>
              <a:gd name="connsiteX4" fmla="*/ 743755 w 2120168"/>
              <a:gd name="connsiteY4" fmla="*/ 635267 h 1083265"/>
              <a:gd name="connsiteX5" fmla="*/ 844168 w 2120168"/>
              <a:gd name="connsiteY5" fmla="*/ 1034566 h 1083265"/>
              <a:gd name="connsiteX6" fmla="*/ 1311646 w 2120168"/>
              <a:gd name="connsiteY6" fmla="*/ 644893 h 1083265"/>
              <a:gd name="connsiteX7" fmla="*/ 1706282 w 2120168"/>
              <a:gd name="connsiteY7" fmla="*/ 38501 h 1083265"/>
              <a:gd name="connsiteX8" fmla="*/ 1388648 w 2120168"/>
              <a:gd name="connsiteY8" fmla="*/ 779646 h 1083265"/>
              <a:gd name="connsiteX9" fmla="*/ 1484900 w 2120168"/>
              <a:gd name="connsiteY9" fmla="*/ 1039529 h 1083265"/>
              <a:gd name="connsiteX10" fmla="*/ 1956538 w 2120168"/>
              <a:gd name="connsiteY10" fmla="*/ 693019 h 1083265"/>
              <a:gd name="connsiteX11" fmla="*/ 2120168 w 2120168"/>
              <a:gd name="connsiteY11" fmla="*/ 481263 h 1083265"/>
              <a:gd name="connsiteX0" fmla="*/ 339494 w 2120168"/>
              <a:gd name="connsiteY0" fmla="*/ 0 h 1083265"/>
              <a:gd name="connsiteX1" fmla="*/ 31486 w 2120168"/>
              <a:gd name="connsiteY1" fmla="*/ 702644 h 1083265"/>
              <a:gd name="connsiteX2" fmla="*/ 127738 w 2120168"/>
              <a:gd name="connsiteY2" fmla="*/ 1058779 h 1083265"/>
              <a:gd name="connsiteX3" fmla="*/ 1071014 w 2120168"/>
              <a:gd name="connsiteY3" fmla="*/ 38501 h 1083265"/>
              <a:gd name="connsiteX4" fmla="*/ 743755 w 2120168"/>
              <a:gd name="connsiteY4" fmla="*/ 635267 h 1083265"/>
              <a:gd name="connsiteX5" fmla="*/ 837024 w 2120168"/>
              <a:gd name="connsiteY5" fmla="*/ 1041710 h 1083265"/>
              <a:gd name="connsiteX6" fmla="*/ 1311646 w 2120168"/>
              <a:gd name="connsiteY6" fmla="*/ 644893 h 1083265"/>
              <a:gd name="connsiteX7" fmla="*/ 1706282 w 2120168"/>
              <a:gd name="connsiteY7" fmla="*/ 38501 h 1083265"/>
              <a:gd name="connsiteX8" fmla="*/ 1388648 w 2120168"/>
              <a:gd name="connsiteY8" fmla="*/ 779646 h 1083265"/>
              <a:gd name="connsiteX9" fmla="*/ 1484900 w 2120168"/>
              <a:gd name="connsiteY9" fmla="*/ 1039529 h 1083265"/>
              <a:gd name="connsiteX10" fmla="*/ 1956538 w 2120168"/>
              <a:gd name="connsiteY10" fmla="*/ 693019 h 1083265"/>
              <a:gd name="connsiteX11" fmla="*/ 2120168 w 2120168"/>
              <a:gd name="connsiteY11" fmla="*/ 481263 h 1083265"/>
              <a:gd name="connsiteX0" fmla="*/ 339494 w 2120168"/>
              <a:gd name="connsiteY0" fmla="*/ 0 h 1083265"/>
              <a:gd name="connsiteX1" fmla="*/ 31486 w 2120168"/>
              <a:gd name="connsiteY1" fmla="*/ 702644 h 1083265"/>
              <a:gd name="connsiteX2" fmla="*/ 127738 w 2120168"/>
              <a:gd name="connsiteY2" fmla="*/ 1058779 h 1083265"/>
              <a:gd name="connsiteX3" fmla="*/ 1071014 w 2120168"/>
              <a:gd name="connsiteY3" fmla="*/ 38501 h 1083265"/>
              <a:gd name="connsiteX4" fmla="*/ 753280 w 2120168"/>
              <a:gd name="connsiteY4" fmla="*/ 640030 h 1083265"/>
              <a:gd name="connsiteX5" fmla="*/ 837024 w 2120168"/>
              <a:gd name="connsiteY5" fmla="*/ 1041710 h 1083265"/>
              <a:gd name="connsiteX6" fmla="*/ 1311646 w 2120168"/>
              <a:gd name="connsiteY6" fmla="*/ 644893 h 1083265"/>
              <a:gd name="connsiteX7" fmla="*/ 1706282 w 2120168"/>
              <a:gd name="connsiteY7" fmla="*/ 38501 h 1083265"/>
              <a:gd name="connsiteX8" fmla="*/ 1388648 w 2120168"/>
              <a:gd name="connsiteY8" fmla="*/ 779646 h 1083265"/>
              <a:gd name="connsiteX9" fmla="*/ 1484900 w 2120168"/>
              <a:gd name="connsiteY9" fmla="*/ 1039529 h 1083265"/>
              <a:gd name="connsiteX10" fmla="*/ 1956538 w 2120168"/>
              <a:gd name="connsiteY10" fmla="*/ 693019 h 1083265"/>
              <a:gd name="connsiteX11" fmla="*/ 2120168 w 2120168"/>
              <a:gd name="connsiteY11" fmla="*/ 481263 h 1083265"/>
              <a:gd name="connsiteX0" fmla="*/ 336269 w 2116943"/>
              <a:gd name="connsiteY0" fmla="*/ 0 h 1041712"/>
              <a:gd name="connsiteX1" fmla="*/ 28261 w 2116943"/>
              <a:gd name="connsiteY1" fmla="*/ 702644 h 1041712"/>
              <a:gd name="connsiteX2" fmla="*/ 131657 w 2116943"/>
              <a:gd name="connsiteY2" fmla="*/ 1013535 h 1041712"/>
              <a:gd name="connsiteX3" fmla="*/ 1067789 w 2116943"/>
              <a:gd name="connsiteY3" fmla="*/ 38501 h 1041712"/>
              <a:gd name="connsiteX4" fmla="*/ 750055 w 2116943"/>
              <a:gd name="connsiteY4" fmla="*/ 640030 h 1041712"/>
              <a:gd name="connsiteX5" fmla="*/ 833799 w 2116943"/>
              <a:gd name="connsiteY5" fmla="*/ 1041710 h 1041712"/>
              <a:gd name="connsiteX6" fmla="*/ 1308421 w 2116943"/>
              <a:gd name="connsiteY6" fmla="*/ 644893 h 1041712"/>
              <a:gd name="connsiteX7" fmla="*/ 1703057 w 2116943"/>
              <a:gd name="connsiteY7" fmla="*/ 38501 h 1041712"/>
              <a:gd name="connsiteX8" fmla="*/ 1385423 w 2116943"/>
              <a:gd name="connsiteY8" fmla="*/ 779646 h 1041712"/>
              <a:gd name="connsiteX9" fmla="*/ 1481675 w 2116943"/>
              <a:gd name="connsiteY9" fmla="*/ 1039529 h 1041712"/>
              <a:gd name="connsiteX10" fmla="*/ 1953313 w 2116943"/>
              <a:gd name="connsiteY10" fmla="*/ 693019 h 1041712"/>
              <a:gd name="connsiteX11" fmla="*/ 2116943 w 2116943"/>
              <a:gd name="connsiteY11" fmla="*/ 481263 h 1041712"/>
              <a:gd name="connsiteX0" fmla="*/ 329501 w 2110175"/>
              <a:gd name="connsiteY0" fmla="*/ 0 h 1041712"/>
              <a:gd name="connsiteX1" fmla="*/ 21493 w 2110175"/>
              <a:gd name="connsiteY1" fmla="*/ 702644 h 1041712"/>
              <a:gd name="connsiteX2" fmla="*/ 141557 w 2110175"/>
              <a:gd name="connsiteY2" fmla="*/ 1013535 h 1041712"/>
              <a:gd name="connsiteX3" fmla="*/ 1061021 w 2110175"/>
              <a:gd name="connsiteY3" fmla="*/ 38501 h 1041712"/>
              <a:gd name="connsiteX4" fmla="*/ 743287 w 2110175"/>
              <a:gd name="connsiteY4" fmla="*/ 640030 h 1041712"/>
              <a:gd name="connsiteX5" fmla="*/ 827031 w 2110175"/>
              <a:gd name="connsiteY5" fmla="*/ 1041710 h 1041712"/>
              <a:gd name="connsiteX6" fmla="*/ 1301653 w 2110175"/>
              <a:gd name="connsiteY6" fmla="*/ 644893 h 1041712"/>
              <a:gd name="connsiteX7" fmla="*/ 1696289 w 2110175"/>
              <a:gd name="connsiteY7" fmla="*/ 38501 h 1041712"/>
              <a:gd name="connsiteX8" fmla="*/ 1378655 w 2110175"/>
              <a:gd name="connsiteY8" fmla="*/ 779646 h 1041712"/>
              <a:gd name="connsiteX9" fmla="*/ 1474907 w 2110175"/>
              <a:gd name="connsiteY9" fmla="*/ 1039529 h 1041712"/>
              <a:gd name="connsiteX10" fmla="*/ 1946545 w 2110175"/>
              <a:gd name="connsiteY10" fmla="*/ 693019 h 1041712"/>
              <a:gd name="connsiteX11" fmla="*/ 2110175 w 2110175"/>
              <a:gd name="connsiteY11" fmla="*/ 481263 h 1041712"/>
              <a:gd name="connsiteX0" fmla="*/ 329501 w 2110175"/>
              <a:gd name="connsiteY0" fmla="*/ 0 h 1041712"/>
              <a:gd name="connsiteX1" fmla="*/ 21493 w 2110175"/>
              <a:gd name="connsiteY1" fmla="*/ 702644 h 1041712"/>
              <a:gd name="connsiteX2" fmla="*/ 141557 w 2110175"/>
              <a:gd name="connsiteY2" fmla="*/ 1013535 h 1041712"/>
              <a:gd name="connsiteX3" fmla="*/ 1061021 w 2110175"/>
              <a:gd name="connsiteY3" fmla="*/ 38501 h 1041712"/>
              <a:gd name="connsiteX4" fmla="*/ 743287 w 2110175"/>
              <a:gd name="connsiteY4" fmla="*/ 640030 h 1041712"/>
              <a:gd name="connsiteX5" fmla="*/ 827031 w 2110175"/>
              <a:gd name="connsiteY5" fmla="*/ 1041710 h 1041712"/>
              <a:gd name="connsiteX6" fmla="*/ 1301653 w 2110175"/>
              <a:gd name="connsiteY6" fmla="*/ 644893 h 1041712"/>
              <a:gd name="connsiteX7" fmla="*/ 1696289 w 2110175"/>
              <a:gd name="connsiteY7" fmla="*/ 38501 h 1041712"/>
              <a:gd name="connsiteX8" fmla="*/ 1378655 w 2110175"/>
              <a:gd name="connsiteY8" fmla="*/ 779646 h 1041712"/>
              <a:gd name="connsiteX9" fmla="*/ 1474907 w 2110175"/>
              <a:gd name="connsiteY9" fmla="*/ 1039529 h 1041712"/>
              <a:gd name="connsiteX10" fmla="*/ 1946545 w 2110175"/>
              <a:gd name="connsiteY10" fmla="*/ 693019 h 1041712"/>
              <a:gd name="connsiteX11" fmla="*/ 2110175 w 2110175"/>
              <a:gd name="connsiteY11" fmla="*/ 481263 h 1041712"/>
              <a:gd name="connsiteX0" fmla="*/ 325614 w 2106288"/>
              <a:gd name="connsiteY0" fmla="*/ 0 h 1041712"/>
              <a:gd name="connsiteX1" fmla="*/ 17606 w 2106288"/>
              <a:gd name="connsiteY1" fmla="*/ 702644 h 1041712"/>
              <a:gd name="connsiteX2" fmla="*/ 137670 w 2106288"/>
              <a:gd name="connsiteY2" fmla="*/ 1013535 h 1041712"/>
              <a:gd name="connsiteX3" fmla="*/ 1057134 w 2106288"/>
              <a:gd name="connsiteY3" fmla="*/ 38501 h 1041712"/>
              <a:gd name="connsiteX4" fmla="*/ 739400 w 2106288"/>
              <a:gd name="connsiteY4" fmla="*/ 640030 h 1041712"/>
              <a:gd name="connsiteX5" fmla="*/ 823144 w 2106288"/>
              <a:gd name="connsiteY5" fmla="*/ 1041710 h 1041712"/>
              <a:gd name="connsiteX6" fmla="*/ 1297766 w 2106288"/>
              <a:gd name="connsiteY6" fmla="*/ 644893 h 1041712"/>
              <a:gd name="connsiteX7" fmla="*/ 1692402 w 2106288"/>
              <a:gd name="connsiteY7" fmla="*/ 38501 h 1041712"/>
              <a:gd name="connsiteX8" fmla="*/ 1374768 w 2106288"/>
              <a:gd name="connsiteY8" fmla="*/ 779646 h 1041712"/>
              <a:gd name="connsiteX9" fmla="*/ 1471020 w 2106288"/>
              <a:gd name="connsiteY9" fmla="*/ 1039529 h 1041712"/>
              <a:gd name="connsiteX10" fmla="*/ 1942658 w 2106288"/>
              <a:gd name="connsiteY10" fmla="*/ 693019 h 1041712"/>
              <a:gd name="connsiteX11" fmla="*/ 2106288 w 2106288"/>
              <a:gd name="connsiteY11" fmla="*/ 481263 h 1041712"/>
              <a:gd name="connsiteX0" fmla="*/ 317084 w 2097758"/>
              <a:gd name="connsiteY0" fmla="*/ 0 h 1041712"/>
              <a:gd name="connsiteX1" fmla="*/ 9076 w 2097758"/>
              <a:gd name="connsiteY1" fmla="*/ 702644 h 1041712"/>
              <a:gd name="connsiteX2" fmla="*/ 162477 w 2097758"/>
              <a:gd name="connsiteY2" fmla="*/ 1013535 h 1041712"/>
              <a:gd name="connsiteX3" fmla="*/ 1048604 w 2097758"/>
              <a:gd name="connsiteY3" fmla="*/ 38501 h 1041712"/>
              <a:gd name="connsiteX4" fmla="*/ 730870 w 2097758"/>
              <a:gd name="connsiteY4" fmla="*/ 640030 h 1041712"/>
              <a:gd name="connsiteX5" fmla="*/ 814614 w 2097758"/>
              <a:gd name="connsiteY5" fmla="*/ 1041710 h 1041712"/>
              <a:gd name="connsiteX6" fmla="*/ 1289236 w 2097758"/>
              <a:gd name="connsiteY6" fmla="*/ 644893 h 1041712"/>
              <a:gd name="connsiteX7" fmla="*/ 1683872 w 2097758"/>
              <a:gd name="connsiteY7" fmla="*/ 38501 h 1041712"/>
              <a:gd name="connsiteX8" fmla="*/ 1366238 w 2097758"/>
              <a:gd name="connsiteY8" fmla="*/ 779646 h 1041712"/>
              <a:gd name="connsiteX9" fmla="*/ 1462490 w 2097758"/>
              <a:gd name="connsiteY9" fmla="*/ 1039529 h 1041712"/>
              <a:gd name="connsiteX10" fmla="*/ 1934128 w 2097758"/>
              <a:gd name="connsiteY10" fmla="*/ 693019 h 1041712"/>
              <a:gd name="connsiteX11" fmla="*/ 2097758 w 2097758"/>
              <a:gd name="connsiteY11" fmla="*/ 481263 h 1041712"/>
              <a:gd name="connsiteX0" fmla="*/ 313639 w 2094313"/>
              <a:gd name="connsiteY0" fmla="*/ 0 h 1041712"/>
              <a:gd name="connsiteX1" fmla="*/ 5631 w 2094313"/>
              <a:gd name="connsiteY1" fmla="*/ 702644 h 1041712"/>
              <a:gd name="connsiteX2" fmla="*/ 180463 w 2094313"/>
              <a:gd name="connsiteY2" fmla="*/ 1013535 h 1041712"/>
              <a:gd name="connsiteX3" fmla="*/ 1045159 w 2094313"/>
              <a:gd name="connsiteY3" fmla="*/ 38501 h 1041712"/>
              <a:gd name="connsiteX4" fmla="*/ 727425 w 2094313"/>
              <a:gd name="connsiteY4" fmla="*/ 640030 h 1041712"/>
              <a:gd name="connsiteX5" fmla="*/ 811169 w 2094313"/>
              <a:gd name="connsiteY5" fmla="*/ 1041710 h 1041712"/>
              <a:gd name="connsiteX6" fmla="*/ 1285791 w 2094313"/>
              <a:gd name="connsiteY6" fmla="*/ 644893 h 1041712"/>
              <a:gd name="connsiteX7" fmla="*/ 1680427 w 2094313"/>
              <a:gd name="connsiteY7" fmla="*/ 38501 h 1041712"/>
              <a:gd name="connsiteX8" fmla="*/ 1362793 w 2094313"/>
              <a:gd name="connsiteY8" fmla="*/ 779646 h 1041712"/>
              <a:gd name="connsiteX9" fmla="*/ 1459045 w 2094313"/>
              <a:gd name="connsiteY9" fmla="*/ 1039529 h 1041712"/>
              <a:gd name="connsiteX10" fmla="*/ 1930683 w 2094313"/>
              <a:gd name="connsiteY10" fmla="*/ 693019 h 1041712"/>
              <a:gd name="connsiteX11" fmla="*/ 2094313 w 2094313"/>
              <a:gd name="connsiteY11" fmla="*/ 481263 h 1041712"/>
              <a:gd name="connsiteX0" fmla="*/ 348948 w 2096284"/>
              <a:gd name="connsiteY0" fmla="*/ 4965 h 1008577"/>
              <a:gd name="connsiteX1" fmla="*/ 7602 w 2096284"/>
              <a:gd name="connsiteY1" fmla="*/ 669509 h 1008577"/>
              <a:gd name="connsiteX2" fmla="*/ 182434 w 2096284"/>
              <a:gd name="connsiteY2" fmla="*/ 980400 h 1008577"/>
              <a:gd name="connsiteX3" fmla="*/ 1047130 w 2096284"/>
              <a:gd name="connsiteY3" fmla="*/ 5366 h 1008577"/>
              <a:gd name="connsiteX4" fmla="*/ 729396 w 2096284"/>
              <a:gd name="connsiteY4" fmla="*/ 606895 h 1008577"/>
              <a:gd name="connsiteX5" fmla="*/ 813140 w 2096284"/>
              <a:gd name="connsiteY5" fmla="*/ 1008575 h 1008577"/>
              <a:gd name="connsiteX6" fmla="*/ 1287762 w 2096284"/>
              <a:gd name="connsiteY6" fmla="*/ 611758 h 1008577"/>
              <a:gd name="connsiteX7" fmla="*/ 1682398 w 2096284"/>
              <a:gd name="connsiteY7" fmla="*/ 5366 h 1008577"/>
              <a:gd name="connsiteX8" fmla="*/ 1364764 w 2096284"/>
              <a:gd name="connsiteY8" fmla="*/ 746511 h 1008577"/>
              <a:gd name="connsiteX9" fmla="*/ 1461016 w 2096284"/>
              <a:gd name="connsiteY9" fmla="*/ 1006394 h 1008577"/>
              <a:gd name="connsiteX10" fmla="*/ 1932654 w 2096284"/>
              <a:gd name="connsiteY10" fmla="*/ 659884 h 1008577"/>
              <a:gd name="connsiteX11" fmla="*/ 2096284 w 2096284"/>
              <a:gd name="connsiteY11" fmla="*/ 448128 h 1008577"/>
              <a:gd name="connsiteX0" fmla="*/ 343899 w 2095998"/>
              <a:gd name="connsiteY0" fmla="*/ 4965 h 1008577"/>
              <a:gd name="connsiteX1" fmla="*/ 7316 w 2095998"/>
              <a:gd name="connsiteY1" fmla="*/ 669509 h 1008577"/>
              <a:gd name="connsiteX2" fmla="*/ 182148 w 2095998"/>
              <a:gd name="connsiteY2" fmla="*/ 980400 h 1008577"/>
              <a:gd name="connsiteX3" fmla="*/ 1046844 w 2095998"/>
              <a:gd name="connsiteY3" fmla="*/ 5366 h 1008577"/>
              <a:gd name="connsiteX4" fmla="*/ 729110 w 2095998"/>
              <a:gd name="connsiteY4" fmla="*/ 606895 h 1008577"/>
              <a:gd name="connsiteX5" fmla="*/ 812854 w 2095998"/>
              <a:gd name="connsiteY5" fmla="*/ 1008575 h 1008577"/>
              <a:gd name="connsiteX6" fmla="*/ 1287476 w 2095998"/>
              <a:gd name="connsiteY6" fmla="*/ 611758 h 1008577"/>
              <a:gd name="connsiteX7" fmla="*/ 1682112 w 2095998"/>
              <a:gd name="connsiteY7" fmla="*/ 5366 h 1008577"/>
              <a:gd name="connsiteX8" fmla="*/ 1364478 w 2095998"/>
              <a:gd name="connsiteY8" fmla="*/ 746511 h 1008577"/>
              <a:gd name="connsiteX9" fmla="*/ 1460730 w 2095998"/>
              <a:gd name="connsiteY9" fmla="*/ 1006394 h 1008577"/>
              <a:gd name="connsiteX10" fmla="*/ 1932368 w 2095998"/>
              <a:gd name="connsiteY10" fmla="*/ 659884 h 1008577"/>
              <a:gd name="connsiteX11" fmla="*/ 2095998 w 2095998"/>
              <a:gd name="connsiteY11" fmla="*/ 448128 h 1008577"/>
              <a:gd name="connsiteX0" fmla="*/ 345399 w 2097498"/>
              <a:gd name="connsiteY0" fmla="*/ 391 h 1004003"/>
              <a:gd name="connsiteX1" fmla="*/ 8816 w 2097498"/>
              <a:gd name="connsiteY1" fmla="*/ 664935 h 1004003"/>
              <a:gd name="connsiteX2" fmla="*/ 183648 w 2097498"/>
              <a:gd name="connsiteY2" fmla="*/ 975826 h 1004003"/>
              <a:gd name="connsiteX3" fmla="*/ 1048344 w 2097498"/>
              <a:gd name="connsiteY3" fmla="*/ 17461 h 1004003"/>
              <a:gd name="connsiteX4" fmla="*/ 730610 w 2097498"/>
              <a:gd name="connsiteY4" fmla="*/ 602321 h 1004003"/>
              <a:gd name="connsiteX5" fmla="*/ 814354 w 2097498"/>
              <a:gd name="connsiteY5" fmla="*/ 1004001 h 1004003"/>
              <a:gd name="connsiteX6" fmla="*/ 1288976 w 2097498"/>
              <a:gd name="connsiteY6" fmla="*/ 607184 h 1004003"/>
              <a:gd name="connsiteX7" fmla="*/ 1683612 w 2097498"/>
              <a:gd name="connsiteY7" fmla="*/ 792 h 1004003"/>
              <a:gd name="connsiteX8" fmla="*/ 1365978 w 2097498"/>
              <a:gd name="connsiteY8" fmla="*/ 741937 h 1004003"/>
              <a:gd name="connsiteX9" fmla="*/ 1462230 w 2097498"/>
              <a:gd name="connsiteY9" fmla="*/ 1001820 h 1004003"/>
              <a:gd name="connsiteX10" fmla="*/ 1933868 w 2097498"/>
              <a:gd name="connsiteY10" fmla="*/ 655310 h 1004003"/>
              <a:gd name="connsiteX11" fmla="*/ 2097498 w 2097498"/>
              <a:gd name="connsiteY11" fmla="*/ 443554 h 1004003"/>
              <a:gd name="connsiteX0" fmla="*/ 345399 w 2097498"/>
              <a:gd name="connsiteY0" fmla="*/ 391 h 1004003"/>
              <a:gd name="connsiteX1" fmla="*/ 8816 w 2097498"/>
              <a:gd name="connsiteY1" fmla="*/ 664935 h 1004003"/>
              <a:gd name="connsiteX2" fmla="*/ 183648 w 2097498"/>
              <a:gd name="connsiteY2" fmla="*/ 975826 h 1004003"/>
              <a:gd name="connsiteX3" fmla="*/ 1048344 w 2097498"/>
              <a:gd name="connsiteY3" fmla="*/ 17461 h 1004003"/>
              <a:gd name="connsiteX4" fmla="*/ 730610 w 2097498"/>
              <a:gd name="connsiteY4" fmla="*/ 602321 h 1004003"/>
              <a:gd name="connsiteX5" fmla="*/ 814354 w 2097498"/>
              <a:gd name="connsiteY5" fmla="*/ 1004001 h 1004003"/>
              <a:gd name="connsiteX6" fmla="*/ 1288976 w 2097498"/>
              <a:gd name="connsiteY6" fmla="*/ 607184 h 1004003"/>
              <a:gd name="connsiteX7" fmla="*/ 1683612 w 2097498"/>
              <a:gd name="connsiteY7" fmla="*/ 792 h 1004003"/>
              <a:gd name="connsiteX8" fmla="*/ 1365978 w 2097498"/>
              <a:gd name="connsiteY8" fmla="*/ 741937 h 1004003"/>
              <a:gd name="connsiteX9" fmla="*/ 1462230 w 2097498"/>
              <a:gd name="connsiteY9" fmla="*/ 1001820 h 1004003"/>
              <a:gd name="connsiteX10" fmla="*/ 1933868 w 2097498"/>
              <a:gd name="connsiteY10" fmla="*/ 655310 h 1004003"/>
              <a:gd name="connsiteX11" fmla="*/ 2097498 w 2097498"/>
              <a:gd name="connsiteY11" fmla="*/ 443554 h 1004003"/>
              <a:gd name="connsiteX0" fmla="*/ 345399 w 2097498"/>
              <a:gd name="connsiteY0" fmla="*/ 0 h 1003612"/>
              <a:gd name="connsiteX1" fmla="*/ 8816 w 2097498"/>
              <a:gd name="connsiteY1" fmla="*/ 664544 h 1003612"/>
              <a:gd name="connsiteX2" fmla="*/ 183648 w 2097498"/>
              <a:gd name="connsiteY2" fmla="*/ 975435 h 1003612"/>
              <a:gd name="connsiteX3" fmla="*/ 1048344 w 2097498"/>
              <a:gd name="connsiteY3" fmla="*/ 17070 h 1003612"/>
              <a:gd name="connsiteX4" fmla="*/ 730610 w 2097498"/>
              <a:gd name="connsiteY4" fmla="*/ 601930 h 1003612"/>
              <a:gd name="connsiteX5" fmla="*/ 814354 w 2097498"/>
              <a:gd name="connsiteY5" fmla="*/ 1003610 h 1003612"/>
              <a:gd name="connsiteX6" fmla="*/ 1288976 w 2097498"/>
              <a:gd name="connsiteY6" fmla="*/ 606793 h 1003612"/>
              <a:gd name="connsiteX7" fmla="*/ 1683612 w 2097498"/>
              <a:gd name="connsiteY7" fmla="*/ 401 h 1003612"/>
              <a:gd name="connsiteX8" fmla="*/ 1365978 w 2097498"/>
              <a:gd name="connsiteY8" fmla="*/ 741546 h 1003612"/>
              <a:gd name="connsiteX9" fmla="*/ 1462230 w 2097498"/>
              <a:gd name="connsiteY9" fmla="*/ 1001429 h 1003612"/>
              <a:gd name="connsiteX10" fmla="*/ 1933868 w 2097498"/>
              <a:gd name="connsiteY10" fmla="*/ 654919 h 1003612"/>
              <a:gd name="connsiteX11" fmla="*/ 2097498 w 2097498"/>
              <a:gd name="connsiteY11" fmla="*/ 443163 h 1003612"/>
              <a:gd name="connsiteX0" fmla="*/ 912030 w 2134740"/>
              <a:gd name="connsiteY0" fmla="*/ 0 h 2566024"/>
              <a:gd name="connsiteX1" fmla="*/ 46058 w 2134740"/>
              <a:gd name="connsiteY1" fmla="*/ 2194961 h 2566024"/>
              <a:gd name="connsiteX2" fmla="*/ 220890 w 2134740"/>
              <a:gd name="connsiteY2" fmla="*/ 2505852 h 2566024"/>
              <a:gd name="connsiteX3" fmla="*/ 1085586 w 2134740"/>
              <a:gd name="connsiteY3" fmla="*/ 1547487 h 2566024"/>
              <a:gd name="connsiteX4" fmla="*/ 767852 w 2134740"/>
              <a:gd name="connsiteY4" fmla="*/ 2132347 h 2566024"/>
              <a:gd name="connsiteX5" fmla="*/ 851596 w 2134740"/>
              <a:gd name="connsiteY5" fmla="*/ 2534027 h 2566024"/>
              <a:gd name="connsiteX6" fmla="*/ 1326218 w 2134740"/>
              <a:gd name="connsiteY6" fmla="*/ 2137210 h 2566024"/>
              <a:gd name="connsiteX7" fmla="*/ 1720854 w 2134740"/>
              <a:gd name="connsiteY7" fmla="*/ 1530818 h 2566024"/>
              <a:gd name="connsiteX8" fmla="*/ 1403220 w 2134740"/>
              <a:gd name="connsiteY8" fmla="*/ 2271963 h 2566024"/>
              <a:gd name="connsiteX9" fmla="*/ 1499472 w 2134740"/>
              <a:gd name="connsiteY9" fmla="*/ 2531846 h 2566024"/>
              <a:gd name="connsiteX10" fmla="*/ 1971110 w 2134740"/>
              <a:gd name="connsiteY10" fmla="*/ 2185336 h 2566024"/>
              <a:gd name="connsiteX11" fmla="*/ 2134740 w 2134740"/>
              <a:gd name="connsiteY11" fmla="*/ 1973580 h 2566024"/>
              <a:gd name="connsiteX0" fmla="*/ 912030 w 2134740"/>
              <a:gd name="connsiteY0" fmla="*/ 0 h 2566024"/>
              <a:gd name="connsiteX1" fmla="*/ 46058 w 2134740"/>
              <a:gd name="connsiteY1" fmla="*/ 2194961 h 2566024"/>
              <a:gd name="connsiteX2" fmla="*/ 220890 w 2134740"/>
              <a:gd name="connsiteY2" fmla="*/ 2505852 h 2566024"/>
              <a:gd name="connsiteX3" fmla="*/ 1085586 w 2134740"/>
              <a:gd name="connsiteY3" fmla="*/ 1547487 h 2566024"/>
              <a:gd name="connsiteX4" fmla="*/ 767852 w 2134740"/>
              <a:gd name="connsiteY4" fmla="*/ 2132347 h 2566024"/>
              <a:gd name="connsiteX5" fmla="*/ 851596 w 2134740"/>
              <a:gd name="connsiteY5" fmla="*/ 2534027 h 2566024"/>
              <a:gd name="connsiteX6" fmla="*/ 1326218 w 2134740"/>
              <a:gd name="connsiteY6" fmla="*/ 2137210 h 2566024"/>
              <a:gd name="connsiteX7" fmla="*/ 1720854 w 2134740"/>
              <a:gd name="connsiteY7" fmla="*/ 1530818 h 2566024"/>
              <a:gd name="connsiteX8" fmla="*/ 1403220 w 2134740"/>
              <a:gd name="connsiteY8" fmla="*/ 2271963 h 2566024"/>
              <a:gd name="connsiteX9" fmla="*/ 1499472 w 2134740"/>
              <a:gd name="connsiteY9" fmla="*/ 2531846 h 2566024"/>
              <a:gd name="connsiteX10" fmla="*/ 1971110 w 2134740"/>
              <a:gd name="connsiteY10" fmla="*/ 2185336 h 2566024"/>
              <a:gd name="connsiteX11" fmla="*/ 2134740 w 2134740"/>
              <a:gd name="connsiteY11" fmla="*/ 1973580 h 2566024"/>
              <a:gd name="connsiteX0" fmla="*/ 335149 w 2096873"/>
              <a:gd name="connsiteY0" fmla="*/ 0 h 2526098"/>
              <a:gd name="connsiteX1" fmla="*/ 8191 w 2096873"/>
              <a:gd name="connsiteY1" fmla="*/ 2156460 h 2526098"/>
              <a:gd name="connsiteX2" fmla="*/ 183023 w 2096873"/>
              <a:gd name="connsiteY2" fmla="*/ 2467351 h 2526098"/>
              <a:gd name="connsiteX3" fmla="*/ 1047719 w 2096873"/>
              <a:gd name="connsiteY3" fmla="*/ 1508986 h 2526098"/>
              <a:gd name="connsiteX4" fmla="*/ 729985 w 2096873"/>
              <a:gd name="connsiteY4" fmla="*/ 2093846 h 2526098"/>
              <a:gd name="connsiteX5" fmla="*/ 813729 w 2096873"/>
              <a:gd name="connsiteY5" fmla="*/ 2495526 h 2526098"/>
              <a:gd name="connsiteX6" fmla="*/ 1288351 w 2096873"/>
              <a:gd name="connsiteY6" fmla="*/ 2098709 h 2526098"/>
              <a:gd name="connsiteX7" fmla="*/ 1682987 w 2096873"/>
              <a:gd name="connsiteY7" fmla="*/ 1492317 h 2526098"/>
              <a:gd name="connsiteX8" fmla="*/ 1365353 w 2096873"/>
              <a:gd name="connsiteY8" fmla="*/ 2233462 h 2526098"/>
              <a:gd name="connsiteX9" fmla="*/ 1461605 w 2096873"/>
              <a:gd name="connsiteY9" fmla="*/ 2493345 h 2526098"/>
              <a:gd name="connsiteX10" fmla="*/ 1933243 w 2096873"/>
              <a:gd name="connsiteY10" fmla="*/ 2146835 h 2526098"/>
              <a:gd name="connsiteX11" fmla="*/ 2096873 w 2096873"/>
              <a:gd name="connsiteY11" fmla="*/ 1935079 h 2526098"/>
              <a:gd name="connsiteX0" fmla="*/ 329322 w 2091046"/>
              <a:gd name="connsiteY0" fmla="*/ 0 h 2509544"/>
              <a:gd name="connsiteX1" fmla="*/ 233369 w 2091046"/>
              <a:gd name="connsiteY1" fmla="*/ 539415 h 2509544"/>
              <a:gd name="connsiteX2" fmla="*/ 2364 w 2091046"/>
              <a:gd name="connsiteY2" fmla="*/ 2156460 h 2509544"/>
              <a:gd name="connsiteX3" fmla="*/ 177196 w 2091046"/>
              <a:gd name="connsiteY3" fmla="*/ 2467351 h 2509544"/>
              <a:gd name="connsiteX4" fmla="*/ 1041892 w 2091046"/>
              <a:gd name="connsiteY4" fmla="*/ 1508986 h 2509544"/>
              <a:gd name="connsiteX5" fmla="*/ 724158 w 2091046"/>
              <a:gd name="connsiteY5" fmla="*/ 2093846 h 2509544"/>
              <a:gd name="connsiteX6" fmla="*/ 807902 w 2091046"/>
              <a:gd name="connsiteY6" fmla="*/ 2495526 h 2509544"/>
              <a:gd name="connsiteX7" fmla="*/ 1282524 w 2091046"/>
              <a:gd name="connsiteY7" fmla="*/ 2098709 h 2509544"/>
              <a:gd name="connsiteX8" fmla="*/ 1677160 w 2091046"/>
              <a:gd name="connsiteY8" fmla="*/ 1492317 h 2509544"/>
              <a:gd name="connsiteX9" fmla="*/ 1359526 w 2091046"/>
              <a:gd name="connsiteY9" fmla="*/ 2233462 h 2509544"/>
              <a:gd name="connsiteX10" fmla="*/ 1455778 w 2091046"/>
              <a:gd name="connsiteY10" fmla="*/ 2493345 h 2509544"/>
              <a:gd name="connsiteX11" fmla="*/ 1927416 w 2091046"/>
              <a:gd name="connsiteY11" fmla="*/ 2146835 h 2509544"/>
              <a:gd name="connsiteX12" fmla="*/ 2091046 w 2091046"/>
              <a:gd name="connsiteY12" fmla="*/ 1935079 h 2509544"/>
              <a:gd name="connsiteX0" fmla="*/ 378624 w 2140348"/>
              <a:gd name="connsiteY0" fmla="*/ 148868 h 2675304"/>
              <a:gd name="connsiteX1" fmla="*/ 994940 w 2140348"/>
              <a:gd name="connsiteY1" fmla="*/ 139643 h 2675304"/>
              <a:gd name="connsiteX2" fmla="*/ 51666 w 2140348"/>
              <a:gd name="connsiteY2" fmla="*/ 2305328 h 2675304"/>
              <a:gd name="connsiteX3" fmla="*/ 226498 w 2140348"/>
              <a:gd name="connsiteY3" fmla="*/ 2616219 h 2675304"/>
              <a:gd name="connsiteX4" fmla="*/ 1091194 w 2140348"/>
              <a:gd name="connsiteY4" fmla="*/ 1657854 h 2675304"/>
              <a:gd name="connsiteX5" fmla="*/ 773460 w 2140348"/>
              <a:gd name="connsiteY5" fmla="*/ 2242714 h 2675304"/>
              <a:gd name="connsiteX6" fmla="*/ 857204 w 2140348"/>
              <a:gd name="connsiteY6" fmla="*/ 2644394 h 2675304"/>
              <a:gd name="connsiteX7" fmla="*/ 1331826 w 2140348"/>
              <a:gd name="connsiteY7" fmla="*/ 2247577 h 2675304"/>
              <a:gd name="connsiteX8" fmla="*/ 1726462 w 2140348"/>
              <a:gd name="connsiteY8" fmla="*/ 1641185 h 2675304"/>
              <a:gd name="connsiteX9" fmla="*/ 1408828 w 2140348"/>
              <a:gd name="connsiteY9" fmla="*/ 2382330 h 2675304"/>
              <a:gd name="connsiteX10" fmla="*/ 1505080 w 2140348"/>
              <a:gd name="connsiteY10" fmla="*/ 2642213 h 2675304"/>
              <a:gd name="connsiteX11" fmla="*/ 1976718 w 2140348"/>
              <a:gd name="connsiteY11" fmla="*/ 2295703 h 2675304"/>
              <a:gd name="connsiteX12" fmla="*/ 2140348 w 2140348"/>
              <a:gd name="connsiteY12" fmla="*/ 2083947 h 2675304"/>
              <a:gd name="connsiteX0" fmla="*/ 378624 w 2140348"/>
              <a:gd name="connsiteY0" fmla="*/ 148868 h 2675304"/>
              <a:gd name="connsiteX1" fmla="*/ 994940 w 2140348"/>
              <a:gd name="connsiteY1" fmla="*/ 139643 h 2675304"/>
              <a:gd name="connsiteX2" fmla="*/ 51666 w 2140348"/>
              <a:gd name="connsiteY2" fmla="*/ 2305328 h 2675304"/>
              <a:gd name="connsiteX3" fmla="*/ 226498 w 2140348"/>
              <a:gd name="connsiteY3" fmla="*/ 2616219 h 2675304"/>
              <a:gd name="connsiteX4" fmla="*/ 1091194 w 2140348"/>
              <a:gd name="connsiteY4" fmla="*/ 1657854 h 2675304"/>
              <a:gd name="connsiteX5" fmla="*/ 773460 w 2140348"/>
              <a:gd name="connsiteY5" fmla="*/ 2242714 h 2675304"/>
              <a:gd name="connsiteX6" fmla="*/ 857204 w 2140348"/>
              <a:gd name="connsiteY6" fmla="*/ 2644394 h 2675304"/>
              <a:gd name="connsiteX7" fmla="*/ 1331826 w 2140348"/>
              <a:gd name="connsiteY7" fmla="*/ 2247577 h 2675304"/>
              <a:gd name="connsiteX8" fmla="*/ 1726462 w 2140348"/>
              <a:gd name="connsiteY8" fmla="*/ 1641185 h 2675304"/>
              <a:gd name="connsiteX9" fmla="*/ 1408828 w 2140348"/>
              <a:gd name="connsiteY9" fmla="*/ 2382330 h 2675304"/>
              <a:gd name="connsiteX10" fmla="*/ 1505080 w 2140348"/>
              <a:gd name="connsiteY10" fmla="*/ 2642213 h 2675304"/>
              <a:gd name="connsiteX11" fmla="*/ 1976718 w 2140348"/>
              <a:gd name="connsiteY11" fmla="*/ 2295703 h 2675304"/>
              <a:gd name="connsiteX12" fmla="*/ 2140348 w 2140348"/>
              <a:gd name="connsiteY12" fmla="*/ 2083947 h 2675304"/>
              <a:gd name="connsiteX0" fmla="*/ 378624 w 2140348"/>
              <a:gd name="connsiteY0" fmla="*/ 77810 h 2604246"/>
              <a:gd name="connsiteX1" fmla="*/ 994940 w 2140348"/>
              <a:gd name="connsiteY1" fmla="*/ 68585 h 2604246"/>
              <a:gd name="connsiteX2" fmla="*/ 51666 w 2140348"/>
              <a:gd name="connsiteY2" fmla="*/ 2234270 h 2604246"/>
              <a:gd name="connsiteX3" fmla="*/ 226498 w 2140348"/>
              <a:gd name="connsiteY3" fmla="*/ 2545161 h 2604246"/>
              <a:gd name="connsiteX4" fmla="*/ 1091194 w 2140348"/>
              <a:gd name="connsiteY4" fmla="*/ 1586796 h 2604246"/>
              <a:gd name="connsiteX5" fmla="*/ 773460 w 2140348"/>
              <a:gd name="connsiteY5" fmla="*/ 2171656 h 2604246"/>
              <a:gd name="connsiteX6" fmla="*/ 857204 w 2140348"/>
              <a:gd name="connsiteY6" fmla="*/ 2573336 h 2604246"/>
              <a:gd name="connsiteX7" fmla="*/ 1331826 w 2140348"/>
              <a:gd name="connsiteY7" fmla="*/ 2176519 h 2604246"/>
              <a:gd name="connsiteX8" fmla="*/ 1726462 w 2140348"/>
              <a:gd name="connsiteY8" fmla="*/ 1570127 h 2604246"/>
              <a:gd name="connsiteX9" fmla="*/ 1408828 w 2140348"/>
              <a:gd name="connsiteY9" fmla="*/ 2311272 h 2604246"/>
              <a:gd name="connsiteX10" fmla="*/ 1505080 w 2140348"/>
              <a:gd name="connsiteY10" fmla="*/ 2571155 h 2604246"/>
              <a:gd name="connsiteX11" fmla="*/ 1976718 w 2140348"/>
              <a:gd name="connsiteY11" fmla="*/ 2224645 h 2604246"/>
              <a:gd name="connsiteX12" fmla="*/ 2140348 w 2140348"/>
              <a:gd name="connsiteY12" fmla="*/ 2012889 h 2604246"/>
              <a:gd name="connsiteX0" fmla="*/ 407499 w 2140348"/>
              <a:gd name="connsiteY0" fmla="*/ 161086 h 2591269"/>
              <a:gd name="connsiteX1" fmla="*/ 994940 w 2140348"/>
              <a:gd name="connsiteY1" fmla="*/ 55608 h 2591269"/>
              <a:gd name="connsiteX2" fmla="*/ 51666 w 2140348"/>
              <a:gd name="connsiteY2" fmla="*/ 2221293 h 2591269"/>
              <a:gd name="connsiteX3" fmla="*/ 226498 w 2140348"/>
              <a:gd name="connsiteY3" fmla="*/ 2532184 h 2591269"/>
              <a:gd name="connsiteX4" fmla="*/ 1091194 w 2140348"/>
              <a:gd name="connsiteY4" fmla="*/ 1573819 h 2591269"/>
              <a:gd name="connsiteX5" fmla="*/ 773460 w 2140348"/>
              <a:gd name="connsiteY5" fmla="*/ 2158679 h 2591269"/>
              <a:gd name="connsiteX6" fmla="*/ 857204 w 2140348"/>
              <a:gd name="connsiteY6" fmla="*/ 2560359 h 2591269"/>
              <a:gd name="connsiteX7" fmla="*/ 1331826 w 2140348"/>
              <a:gd name="connsiteY7" fmla="*/ 2163542 h 2591269"/>
              <a:gd name="connsiteX8" fmla="*/ 1726462 w 2140348"/>
              <a:gd name="connsiteY8" fmla="*/ 1557150 h 2591269"/>
              <a:gd name="connsiteX9" fmla="*/ 1408828 w 2140348"/>
              <a:gd name="connsiteY9" fmla="*/ 2298295 h 2591269"/>
              <a:gd name="connsiteX10" fmla="*/ 1505080 w 2140348"/>
              <a:gd name="connsiteY10" fmla="*/ 2558178 h 2591269"/>
              <a:gd name="connsiteX11" fmla="*/ 1976718 w 2140348"/>
              <a:gd name="connsiteY11" fmla="*/ 2211668 h 2591269"/>
              <a:gd name="connsiteX12" fmla="*/ 2140348 w 2140348"/>
              <a:gd name="connsiteY12" fmla="*/ 1999912 h 2591269"/>
              <a:gd name="connsiteX0" fmla="*/ 426750 w 2140348"/>
              <a:gd name="connsiteY0" fmla="*/ 239665 h 2583221"/>
              <a:gd name="connsiteX1" fmla="*/ 994940 w 2140348"/>
              <a:gd name="connsiteY1" fmla="*/ 47560 h 2583221"/>
              <a:gd name="connsiteX2" fmla="*/ 51666 w 2140348"/>
              <a:gd name="connsiteY2" fmla="*/ 2213245 h 2583221"/>
              <a:gd name="connsiteX3" fmla="*/ 226498 w 2140348"/>
              <a:gd name="connsiteY3" fmla="*/ 2524136 h 2583221"/>
              <a:gd name="connsiteX4" fmla="*/ 1091194 w 2140348"/>
              <a:gd name="connsiteY4" fmla="*/ 1565771 h 2583221"/>
              <a:gd name="connsiteX5" fmla="*/ 773460 w 2140348"/>
              <a:gd name="connsiteY5" fmla="*/ 2150631 h 2583221"/>
              <a:gd name="connsiteX6" fmla="*/ 857204 w 2140348"/>
              <a:gd name="connsiteY6" fmla="*/ 2552311 h 2583221"/>
              <a:gd name="connsiteX7" fmla="*/ 1331826 w 2140348"/>
              <a:gd name="connsiteY7" fmla="*/ 2155494 h 2583221"/>
              <a:gd name="connsiteX8" fmla="*/ 1726462 w 2140348"/>
              <a:gd name="connsiteY8" fmla="*/ 1549102 h 2583221"/>
              <a:gd name="connsiteX9" fmla="*/ 1408828 w 2140348"/>
              <a:gd name="connsiteY9" fmla="*/ 2290247 h 2583221"/>
              <a:gd name="connsiteX10" fmla="*/ 1505080 w 2140348"/>
              <a:gd name="connsiteY10" fmla="*/ 2550130 h 2583221"/>
              <a:gd name="connsiteX11" fmla="*/ 1976718 w 2140348"/>
              <a:gd name="connsiteY11" fmla="*/ 2203620 h 2583221"/>
              <a:gd name="connsiteX12" fmla="*/ 2140348 w 2140348"/>
              <a:gd name="connsiteY12" fmla="*/ 1991864 h 2583221"/>
              <a:gd name="connsiteX0" fmla="*/ 426750 w 2140348"/>
              <a:gd name="connsiteY0" fmla="*/ 241898 h 2585454"/>
              <a:gd name="connsiteX1" fmla="*/ 994940 w 2140348"/>
              <a:gd name="connsiteY1" fmla="*/ 49793 h 2585454"/>
              <a:gd name="connsiteX2" fmla="*/ 51666 w 2140348"/>
              <a:gd name="connsiteY2" fmla="*/ 2215478 h 2585454"/>
              <a:gd name="connsiteX3" fmla="*/ 226498 w 2140348"/>
              <a:gd name="connsiteY3" fmla="*/ 2526369 h 2585454"/>
              <a:gd name="connsiteX4" fmla="*/ 1091194 w 2140348"/>
              <a:gd name="connsiteY4" fmla="*/ 1568004 h 2585454"/>
              <a:gd name="connsiteX5" fmla="*/ 773460 w 2140348"/>
              <a:gd name="connsiteY5" fmla="*/ 2152864 h 2585454"/>
              <a:gd name="connsiteX6" fmla="*/ 857204 w 2140348"/>
              <a:gd name="connsiteY6" fmla="*/ 2554544 h 2585454"/>
              <a:gd name="connsiteX7" fmla="*/ 1331826 w 2140348"/>
              <a:gd name="connsiteY7" fmla="*/ 2157727 h 2585454"/>
              <a:gd name="connsiteX8" fmla="*/ 1726462 w 2140348"/>
              <a:gd name="connsiteY8" fmla="*/ 1551335 h 2585454"/>
              <a:gd name="connsiteX9" fmla="*/ 1408828 w 2140348"/>
              <a:gd name="connsiteY9" fmla="*/ 2292480 h 2585454"/>
              <a:gd name="connsiteX10" fmla="*/ 1505080 w 2140348"/>
              <a:gd name="connsiteY10" fmla="*/ 2552363 h 2585454"/>
              <a:gd name="connsiteX11" fmla="*/ 1976718 w 2140348"/>
              <a:gd name="connsiteY11" fmla="*/ 2205853 h 2585454"/>
              <a:gd name="connsiteX12" fmla="*/ 2140348 w 2140348"/>
              <a:gd name="connsiteY12" fmla="*/ 1994097 h 2585454"/>
              <a:gd name="connsiteX0" fmla="*/ 426750 w 2140348"/>
              <a:gd name="connsiteY0" fmla="*/ 249902 h 2593458"/>
              <a:gd name="connsiteX1" fmla="*/ 994940 w 2140348"/>
              <a:gd name="connsiteY1" fmla="*/ 57797 h 2593458"/>
              <a:gd name="connsiteX2" fmla="*/ 51666 w 2140348"/>
              <a:gd name="connsiteY2" fmla="*/ 2223482 h 2593458"/>
              <a:gd name="connsiteX3" fmla="*/ 226498 w 2140348"/>
              <a:gd name="connsiteY3" fmla="*/ 2534373 h 2593458"/>
              <a:gd name="connsiteX4" fmla="*/ 1091194 w 2140348"/>
              <a:gd name="connsiteY4" fmla="*/ 1576008 h 2593458"/>
              <a:gd name="connsiteX5" fmla="*/ 773460 w 2140348"/>
              <a:gd name="connsiteY5" fmla="*/ 2160868 h 2593458"/>
              <a:gd name="connsiteX6" fmla="*/ 857204 w 2140348"/>
              <a:gd name="connsiteY6" fmla="*/ 2562548 h 2593458"/>
              <a:gd name="connsiteX7" fmla="*/ 1331826 w 2140348"/>
              <a:gd name="connsiteY7" fmla="*/ 2165731 h 2593458"/>
              <a:gd name="connsiteX8" fmla="*/ 1726462 w 2140348"/>
              <a:gd name="connsiteY8" fmla="*/ 1559339 h 2593458"/>
              <a:gd name="connsiteX9" fmla="*/ 1408828 w 2140348"/>
              <a:gd name="connsiteY9" fmla="*/ 2300484 h 2593458"/>
              <a:gd name="connsiteX10" fmla="*/ 1505080 w 2140348"/>
              <a:gd name="connsiteY10" fmla="*/ 2560367 h 2593458"/>
              <a:gd name="connsiteX11" fmla="*/ 1976718 w 2140348"/>
              <a:gd name="connsiteY11" fmla="*/ 2213857 h 2593458"/>
              <a:gd name="connsiteX12" fmla="*/ 2140348 w 2140348"/>
              <a:gd name="connsiteY12" fmla="*/ 2002101 h 2593458"/>
              <a:gd name="connsiteX0" fmla="*/ 446001 w 2140348"/>
              <a:gd name="connsiteY0" fmla="*/ 328023 h 2584952"/>
              <a:gd name="connsiteX1" fmla="*/ 994940 w 2140348"/>
              <a:gd name="connsiteY1" fmla="*/ 49291 h 2584952"/>
              <a:gd name="connsiteX2" fmla="*/ 51666 w 2140348"/>
              <a:gd name="connsiteY2" fmla="*/ 2214976 h 2584952"/>
              <a:gd name="connsiteX3" fmla="*/ 226498 w 2140348"/>
              <a:gd name="connsiteY3" fmla="*/ 2525867 h 2584952"/>
              <a:gd name="connsiteX4" fmla="*/ 1091194 w 2140348"/>
              <a:gd name="connsiteY4" fmla="*/ 1567502 h 2584952"/>
              <a:gd name="connsiteX5" fmla="*/ 773460 w 2140348"/>
              <a:gd name="connsiteY5" fmla="*/ 2152362 h 2584952"/>
              <a:gd name="connsiteX6" fmla="*/ 857204 w 2140348"/>
              <a:gd name="connsiteY6" fmla="*/ 2554042 h 2584952"/>
              <a:gd name="connsiteX7" fmla="*/ 1331826 w 2140348"/>
              <a:gd name="connsiteY7" fmla="*/ 2157225 h 2584952"/>
              <a:gd name="connsiteX8" fmla="*/ 1726462 w 2140348"/>
              <a:gd name="connsiteY8" fmla="*/ 1550833 h 2584952"/>
              <a:gd name="connsiteX9" fmla="*/ 1408828 w 2140348"/>
              <a:gd name="connsiteY9" fmla="*/ 2291978 h 2584952"/>
              <a:gd name="connsiteX10" fmla="*/ 1505080 w 2140348"/>
              <a:gd name="connsiteY10" fmla="*/ 2551861 h 2584952"/>
              <a:gd name="connsiteX11" fmla="*/ 1976718 w 2140348"/>
              <a:gd name="connsiteY11" fmla="*/ 2205351 h 2584952"/>
              <a:gd name="connsiteX12" fmla="*/ 2140348 w 2140348"/>
              <a:gd name="connsiteY12" fmla="*/ 1993595 h 2584952"/>
              <a:gd name="connsiteX0" fmla="*/ 464001 w 2158348"/>
              <a:gd name="connsiteY0" fmla="*/ 328023 h 2699742"/>
              <a:gd name="connsiteX1" fmla="*/ 1012940 w 2158348"/>
              <a:gd name="connsiteY1" fmla="*/ 49291 h 2699742"/>
              <a:gd name="connsiteX2" fmla="*/ 69666 w 2158348"/>
              <a:gd name="connsiteY2" fmla="*/ 2214976 h 2699742"/>
              <a:gd name="connsiteX3" fmla="*/ 244498 w 2158348"/>
              <a:gd name="connsiteY3" fmla="*/ 2525867 h 2699742"/>
              <a:gd name="connsiteX4" fmla="*/ 1628959 w 2158348"/>
              <a:gd name="connsiteY4" fmla="*/ 17835 h 2699742"/>
              <a:gd name="connsiteX5" fmla="*/ 791460 w 2158348"/>
              <a:gd name="connsiteY5" fmla="*/ 2152362 h 2699742"/>
              <a:gd name="connsiteX6" fmla="*/ 875204 w 2158348"/>
              <a:gd name="connsiteY6" fmla="*/ 2554042 h 2699742"/>
              <a:gd name="connsiteX7" fmla="*/ 1349826 w 2158348"/>
              <a:gd name="connsiteY7" fmla="*/ 2157225 h 2699742"/>
              <a:gd name="connsiteX8" fmla="*/ 1744462 w 2158348"/>
              <a:gd name="connsiteY8" fmla="*/ 1550833 h 2699742"/>
              <a:gd name="connsiteX9" fmla="*/ 1426828 w 2158348"/>
              <a:gd name="connsiteY9" fmla="*/ 2291978 h 2699742"/>
              <a:gd name="connsiteX10" fmla="*/ 1523080 w 2158348"/>
              <a:gd name="connsiteY10" fmla="*/ 2551861 h 2699742"/>
              <a:gd name="connsiteX11" fmla="*/ 1994718 w 2158348"/>
              <a:gd name="connsiteY11" fmla="*/ 2205351 h 2699742"/>
              <a:gd name="connsiteX12" fmla="*/ 2158348 w 2158348"/>
              <a:gd name="connsiteY12" fmla="*/ 1993595 h 2699742"/>
              <a:gd name="connsiteX0" fmla="*/ 419889 w 2114236"/>
              <a:gd name="connsiteY0" fmla="*/ 328023 h 2634248"/>
              <a:gd name="connsiteX1" fmla="*/ 968828 w 2114236"/>
              <a:gd name="connsiteY1" fmla="*/ 49291 h 2634248"/>
              <a:gd name="connsiteX2" fmla="*/ 25554 w 2114236"/>
              <a:gd name="connsiteY2" fmla="*/ 2214976 h 2634248"/>
              <a:gd name="connsiteX3" fmla="*/ 383266 w 2114236"/>
              <a:gd name="connsiteY3" fmla="*/ 2439240 h 2634248"/>
              <a:gd name="connsiteX4" fmla="*/ 1584847 w 2114236"/>
              <a:gd name="connsiteY4" fmla="*/ 17835 h 2634248"/>
              <a:gd name="connsiteX5" fmla="*/ 747348 w 2114236"/>
              <a:gd name="connsiteY5" fmla="*/ 2152362 h 2634248"/>
              <a:gd name="connsiteX6" fmla="*/ 831092 w 2114236"/>
              <a:gd name="connsiteY6" fmla="*/ 2554042 h 2634248"/>
              <a:gd name="connsiteX7" fmla="*/ 1305714 w 2114236"/>
              <a:gd name="connsiteY7" fmla="*/ 2157225 h 2634248"/>
              <a:gd name="connsiteX8" fmla="*/ 1700350 w 2114236"/>
              <a:gd name="connsiteY8" fmla="*/ 1550833 h 2634248"/>
              <a:gd name="connsiteX9" fmla="*/ 1382716 w 2114236"/>
              <a:gd name="connsiteY9" fmla="*/ 2291978 h 2634248"/>
              <a:gd name="connsiteX10" fmla="*/ 1478968 w 2114236"/>
              <a:gd name="connsiteY10" fmla="*/ 2551861 h 2634248"/>
              <a:gd name="connsiteX11" fmla="*/ 1950606 w 2114236"/>
              <a:gd name="connsiteY11" fmla="*/ 2205351 h 2634248"/>
              <a:gd name="connsiteX12" fmla="*/ 2114236 w 2114236"/>
              <a:gd name="connsiteY12" fmla="*/ 1993595 h 2634248"/>
              <a:gd name="connsiteX0" fmla="*/ 415937 w 2110284"/>
              <a:gd name="connsiteY0" fmla="*/ 328023 h 2558394"/>
              <a:gd name="connsiteX1" fmla="*/ 964876 w 2110284"/>
              <a:gd name="connsiteY1" fmla="*/ 49291 h 2558394"/>
              <a:gd name="connsiteX2" fmla="*/ 21602 w 2110284"/>
              <a:gd name="connsiteY2" fmla="*/ 2214976 h 2558394"/>
              <a:gd name="connsiteX3" fmla="*/ 379314 w 2110284"/>
              <a:gd name="connsiteY3" fmla="*/ 2439240 h 2558394"/>
              <a:gd name="connsiteX4" fmla="*/ 1580895 w 2110284"/>
              <a:gd name="connsiteY4" fmla="*/ 17835 h 2558394"/>
              <a:gd name="connsiteX5" fmla="*/ 743396 w 2110284"/>
              <a:gd name="connsiteY5" fmla="*/ 2152362 h 2558394"/>
              <a:gd name="connsiteX6" fmla="*/ 827140 w 2110284"/>
              <a:gd name="connsiteY6" fmla="*/ 2554042 h 2558394"/>
              <a:gd name="connsiteX7" fmla="*/ 1301762 w 2110284"/>
              <a:gd name="connsiteY7" fmla="*/ 2157225 h 2558394"/>
              <a:gd name="connsiteX8" fmla="*/ 1696398 w 2110284"/>
              <a:gd name="connsiteY8" fmla="*/ 1550833 h 2558394"/>
              <a:gd name="connsiteX9" fmla="*/ 1378764 w 2110284"/>
              <a:gd name="connsiteY9" fmla="*/ 2291978 h 2558394"/>
              <a:gd name="connsiteX10" fmla="*/ 1475016 w 2110284"/>
              <a:gd name="connsiteY10" fmla="*/ 2551861 h 2558394"/>
              <a:gd name="connsiteX11" fmla="*/ 1946654 w 2110284"/>
              <a:gd name="connsiteY11" fmla="*/ 2205351 h 2558394"/>
              <a:gd name="connsiteX12" fmla="*/ 2110284 w 2110284"/>
              <a:gd name="connsiteY12" fmla="*/ 1993595 h 2558394"/>
              <a:gd name="connsiteX0" fmla="*/ 415937 w 2302789"/>
              <a:gd name="connsiteY0" fmla="*/ 328023 h 2587481"/>
              <a:gd name="connsiteX1" fmla="*/ 964876 w 2302789"/>
              <a:gd name="connsiteY1" fmla="*/ 49291 h 2587481"/>
              <a:gd name="connsiteX2" fmla="*/ 21602 w 2302789"/>
              <a:gd name="connsiteY2" fmla="*/ 2214976 h 2587481"/>
              <a:gd name="connsiteX3" fmla="*/ 379314 w 2302789"/>
              <a:gd name="connsiteY3" fmla="*/ 2439240 h 2587481"/>
              <a:gd name="connsiteX4" fmla="*/ 1580895 w 2302789"/>
              <a:gd name="connsiteY4" fmla="*/ 17835 h 2587481"/>
              <a:gd name="connsiteX5" fmla="*/ 743396 w 2302789"/>
              <a:gd name="connsiteY5" fmla="*/ 2152362 h 2587481"/>
              <a:gd name="connsiteX6" fmla="*/ 827140 w 2302789"/>
              <a:gd name="connsiteY6" fmla="*/ 2554042 h 2587481"/>
              <a:gd name="connsiteX7" fmla="*/ 1301762 w 2302789"/>
              <a:gd name="connsiteY7" fmla="*/ 2157225 h 2587481"/>
              <a:gd name="connsiteX8" fmla="*/ 2302789 w 2302789"/>
              <a:gd name="connsiteY8" fmla="*/ 39667 h 2587481"/>
              <a:gd name="connsiteX9" fmla="*/ 1378764 w 2302789"/>
              <a:gd name="connsiteY9" fmla="*/ 2291978 h 2587481"/>
              <a:gd name="connsiteX10" fmla="*/ 1475016 w 2302789"/>
              <a:gd name="connsiteY10" fmla="*/ 2551861 h 2587481"/>
              <a:gd name="connsiteX11" fmla="*/ 1946654 w 2302789"/>
              <a:gd name="connsiteY11" fmla="*/ 2205351 h 2587481"/>
              <a:gd name="connsiteX12" fmla="*/ 2110284 w 2302789"/>
              <a:gd name="connsiteY12" fmla="*/ 1993595 h 2587481"/>
              <a:gd name="connsiteX0" fmla="*/ 415937 w 2302789"/>
              <a:gd name="connsiteY0" fmla="*/ 328023 h 2587481"/>
              <a:gd name="connsiteX1" fmla="*/ 964876 w 2302789"/>
              <a:gd name="connsiteY1" fmla="*/ 49291 h 2587481"/>
              <a:gd name="connsiteX2" fmla="*/ 21602 w 2302789"/>
              <a:gd name="connsiteY2" fmla="*/ 2214976 h 2587481"/>
              <a:gd name="connsiteX3" fmla="*/ 379314 w 2302789"/>
              <a:gd name="connsiteY3" fmla="*/ 2439240 h 2587481"/>
              <a:gd name="connsiteX4" fmla="*/ 1580895 w 2302789"/>
              <a:gd name="connsiteY4" fmla="*/ 17835 h 2587481"/>
              <a:gd name="connsiteX5" fmla="*/ 743396 w 2302789"/>
              <a:gd name="connsiteY5" fmla="*/ 2152362 h 2587481"/>
              <a:gd name="connsiteX6" fmla="*/ 827140 w 2302789"/>
              <a:gd name="connsiteY6" fmla="*/ 2554042 h 2587481"/>
              <a:gd name="connsiteX7" fmla="*/ 1301762 w 2302789"/>
              <a:gd name="connsiteY7" fmla="*/ 2157225 h 2587481"/>
              <a:gd name="connsiteX8" fmla="*/ 2302789 w 2302789"/>
              <a:gd name="connsiteY8" fmla="*/ 39667 h 2587481"/>
              <a:gd name="connsiteX9" fmla="*/ 1378764 w 2302789"/>
              <a:gd name="connsiteY9" fmla="*/ 2291978 h 2587481"/>
              <a:gd name="connsiteX10" fmla="*/ 1475016 w 2302789"/>
              <a:gd name="connsiteY10" fmla="*/ 2551861 h 2587481"/>
              <a:gd name="connsiteX11" fmla="*/ 1946654 w 2302789"/>
              <a:gd name="connsiteY11" fmla="*/ 2205351 h 2587481"/>
              <a:gd name="connsiteX12" fmla="*/ 2110284 w 2302789"/>
              <a:gd name="connsiteY12" fmla="*/ 1993595 h 2587481"/>
              <a:gd name="connsiteX0" fmla="*/ 415937 w 2302789"/>
              <a:gd name="connsiteY0" fmla="*/ 328023 h 2587481"/>
              <a:gd name="connsiteX1" fmla="*/ 964876 w 2302789"/>
              <a:gd name="connsiteY1" fmla="*/ 49291 h 2587481"/>
              <a:gd name="connsiteX2" fmla="*/ 21602 w 2302789"/>
              <a:gd name="connsiteY2" fmla="*/ 2214976 h 2587481"/>
              <a:gd name="connsiteX3" fmla="*/ 379314 w 2302789"/>
              <a:gd name="connsiteY3" fmla="*/ 2439240 h 2587481"/>
              <a:gd name="connsiteX4" fmla="*/ 1580895 w 2302789"/>
              <a:gd name="connsiteY4" fmla="*/ 17835 h 2587481"/>
              <a:gd name="connsiteX5" fmla="*/ 743396 w 2302789"/>
              <a:gd name="connsiteY5" fmla="*/ 2152362 h 2587481"/>
              <a:gd name="connsiteX6" fmla="*/ 884892 w 2302789"/>
              <a:gd name="connsiteY6" fmla="*/ 2525166 h 2587481"/>
              <a:gd name="connsiteX7" fmla="*/ 1301762 w 2302789"/>
              <a:gd name="connsiteY7" fmla="*/ 2157225 h 2587481"/>
              <a:gd name="connsiteX8" fmla="*/ 2302789 w 2302789"/>
              <a:gd name="connsiteY8" fmla="*/ 39667 h 2587481"/>
              <a:gd name="connsiteX9" fmla="*/ 1378764 w 2302789"/>
              <a:gd name="connsiteY9" fmla="*/ 2291978 h 2587481"/>
              <a:gd name="connsiteX10" fmla="*/ 1475016 w 2302789"/>
              <a:gd name="connsiteY10" fmla="*/ 2551861 h 2587481"/>
              <a:gd name="connsiteX11" fmla="*/ 1946654 w 2302789"/>
              <a:gd name="connsiteY11" fmla="*/ 2205351 h 2587481"/>
              <a:gd name="connsiteX12" fmla="*/ 2110284 w 2302789"/>
              <a:gd name="connsiteY12" fmla="*/ 1993595 h 2587481"/>
              <a:gd name="connsiteX0" fmla="*/ 415937 w 2302789"/>
              <a:gd name="connsiteY0" fmla="*/ 328023 h 2558394"/>
              <a:gd name="connsiteX1" fmla="*/ 964876 w 2302789"/>
              <a:gd name="connsiteY1" fmla="*/ 49291 h 2558394"/>
              <a:gd name="connsiteX2" fmla="*/ 21602 w 2302789"/>
              <a:gd name="connsiteY2" fmla="*/ 2214976 h 2558394"/>
              <a:gd name="connsiteX3" fmla="*/ 379314 w 2302789"/>
              <a:gd name="connsiteY3" fmla="*/ 2439240 h 2558394"/>
              <a:gd name="connsiteX4" fmla="*/ 1580895 w 2302789"/>
              <a:gd name="connsiteY4" fmla="*/ 17835 h 2558394"/>
              <a:gd name="connsiteX5" fmla="*/ 743396 w 2302789"/>
              <a:gd name="connsiteY5" fmla="*/ 2152362 h 2558394"/>
              <a:gd name="connsiteX6" fmla="*/ 884892 w 2302789"/>
              <a:gd name="connsiteY6" fmla="*/ 2525166 h 2558394"/>
              <a:gd name="connsiteX7" fmla="*/ 1301762 w 2302789"/>
              <a:gd name="connsiteY7" fmla="*/ 2157225 h 2558394"/>
              <a:gd name="connsiteX8" fmla="*/ 2302789 w 2302789"/>
              <a:gd name="connsiteY8" fmla="*/ 39667 h 2558394"/>
              <a:gd name="connsiteX9" fmla="*/ 1378764 w 2302789"/>
              <a:gd name="connsiteY9" fmla="*/ 2291978 h 2558394"/>
              <a:gd name="connsiteX10" fmla="*/ 1638646 w 2302789"/>
              <a:gd name="connsiteY10" fmla="*/ 2484484 h 2558394"/>
              <a:gd name="connsiteX11" fmla="*/ 1946654 w 2302789"/>
              <a:gd name="connsiteY11" fmla="*/ 2205351 h 2558394"/>
              <a:gd name="connsiteX12" fmla="*/ 2110284 w 2302789"/>
              <a:gd name="connsiteY12" fmla="*/ 1993595 h 2558394"/>
              <a:gd name="connsiteX0" fmla="*/ 415937 w 2302789"/>
              <a:gd name="connsiteY0" fmla="*/ 328023 h 2558394"/>
              <a:gd name="connsiteX1" fmla="*/ 964876 w 2302789"/>
              <a:gd name="connsiteY1" fmla="*/ 49291 h 2558394"/>
              <a:gd name="connsiteX2" fmla="*/ 21602 w 2302789"/>
              <a:gd name="connsiteY2" fmla="*/ 2214976 h 2558394"/>
              <a:gd name="connsiteX3" fmla="*/ 379314 w 2302789"/>
              <a:gd name="connsiteY3" fmla="*/ 2439240 h 2558394"/>
              <a:gd name="connsiteX4" fmla="*/ 1580895 w 2302789"/>
              <a:gd name="connsiteY4" fmla="*/ 17835 h 2558394"/>
              <a:gd name="connsiteX5" fmla="*/ 743396 w 2302789"/>
              <a:gd name="connsiteY5" fmla="*/ 2152362 h 2558394"/>
              <a:gd name="connsiteX6" fmla="*/ 884892 w 2302789"/>
              <a:gd name="connsiteY6" fmla="*/ 2525166 h 2558394"/>
              <a:gd name="connsiteX7" fmla="*/ 1301762 w 2302789"/>
              <a:gd name="connsiteY7" fmla="*/ 2157225 h 2558394"/>
              <a:gd name="connsiteX8" fmla="*/ 2302789 w 2302789"/>
              <a:gd name="connsiteY8" fmla="*/ 39667 h 2558394"/>
              <a:gd name="connsiteX9" fmla="*/ 1378764 w 2302789"/>
              <a:gd name="connsiteY9" fmla="*/ 2291978 h 2558394"/>
              <a:gd name="connsiteX10" fmla="*/ 1667522 w 2302789"/>
              <a:gd name="connsiteY10" fmla="*/ 2436358 h 2558394"/>
              <a:gd name="connsiteX11" fmla="*/ 1946654 w 2302789"/>
              <a:gd name="connsiteY11" fmla="*/ 2205351 h 2558394"/>
              <a:gd name="connsiteX12" fmla="*/ 2110284 w 2302789"/>
              <a:gd name="connsiteY12" fmla="*/ 1993595 h 2558394"/>
              <a:gd name="connsiteX0" fmla="*/ 415937 w 2302789"/>
              <a:gd name="connsiteY0" fmla="*/ 328023 h 2558394"/>
              <a:gd name="connsiteX1" fmla="*/ 964876 w 2302789"/>
              <a:gd name="connsiteY1" fmla="*/ 49291 h 2558394"/>
              <a:gd name="connsiteX2" fmla="*/ 21602 w 2302789"/>
              <a:gd name="connsiteY2" fmla="*/ 2214976 h 2558394"/>
              <a:gd name="connsiteX3" fmla="*/ 379314 w 2302789"/>
              <a:gd name="connsiteY3" fmla="*/ 2439240 h 2558394"/>
              <a:gd name="connsiteX4" fmla="*/ 1580895 w 2302789"/>
              <a:gd name="connsiteY4" fmla="*/ 17835 h 2558394"/>
              <a:gd name="connsiteX5" fmla="*/ 743396 w 2302789"/>
              <a:gd name="connsiteY5" fmla="*/ 2152362 h 2558394"/>
              <a:gd name="connsiteX6" fmla="*/ 884892 w 2302789"/>
              <a:gd name="connsiteY6" fmla="*/ 2525166 h 2558394"/>
              <a:gd name="connsiteX7" fmla="*/ 1301762 w 2302789"/>
              <a:gd name="connsiteY7" fmla="*/ 2157225 h 2558394"/>
              <a:gd name="connsiteX8" fmla="*/ 2302789 w 2302789"/>
              <a:gd name="connsiteY8" fmla="*/ 39667 h 2558394"/>
              <a:gd name="connsiteX9" fmla="*/ 1378764 w 2302789"/>
              <a:gd name="connsiteY9" fmla="*/ 2291978 h 2558394"/>
              <a:gd name="connsiteX10" fmla="*/ 1667522 w 2302789"/>
              <a:gd name="connsiteY10" fmla="*/ 2436358 h 2558394"/>
              <a:gd name="connsiteX11" fmla="*/ 1946654 w 2302789"/>
              <a:gd name="connsiteY11" fmla="*/ 2205351 h 2558394"/>
              <a:gd name="connsiteX12" fmla="*/ 2129534 w 2302789"/>
              <a:gd name="connsiteY12" fmla="*/ 2022471 h 2558394"/>
              <a:gd name="connsiteX0" fmla="*/ 415937 w 2302789"/>
              <a:gd name="connsiteY0" fmla="*/ 328023 h 2558394"/>
              <a:gd name="connsiteX1" fmla="*/ 964876 w 2302789"/>
              <a:gd name="connsiteY1" fmla="*/ 49291 h 2558394"/>
              <a:gd name="connsiteX2" fmla="*/ 21602 w 2302789"/>
              <a:gd name="connsiteY2" fmla="*/ 2214976 h 2558394"/>
              <a:gd name="connsiteX3" fmla="*/ 379314 w 2302789"/>
              <a:gd name="connsiteY3" fmla="*/ 2439240 h 2558394"/>
              <a:gd name="connsiteX4" fmla="*/ 1580895 w 2302789"/>
              <a:gd name="connsiteY4" fmla="*/ 17835 h 2558394"/>
              <a:gd name="connsiteX5" fmla="*/ 743396 w 2302789"/>
              <a:gd name="connsiteY5" fmla="*/ 2152362 h 2558394"/>
              <a:gd name="connsiteX6" fmla="*/ 884892 w 2302789"/>
              <a:gd name="connsiteY6" fmla="*/ 2525166 h 2558394"/>
              <a:gd name="connsiteX7" fmla="*/ 1301762 w 2302789"/>
              <a:gd name="connsiteY7" fmla="*/ 2157225 h 2558394"/>
              <a:gd name="connsiteX8" fmla="*/ 2302789 w 2302789"/>
              <a:gd name="connsiteY8" fmla="*/ 39667 h 2558394"/>
              <a:gd name="connsiteX9" fmla="*/ 1378764 w 2302789"/>
              <a:gd name="connsiteY9" fmla="*/ 2291978 h 2558394"/>
              <a:gd name="connsiteX10" fmla="*/ 1667522 w 2302789"/>
              <a:gd name="connsiteY10" fmla="*/ 2436358 h 2558394"/>
              <a:gd name="connsiteX11" fmla="*/ 1946654 w 2302789"/>
              <a:gd name="connsiteY11" fmla="*/ 2205351 h 2558394"/>
              <a:gd name="connsiteX12" fmla="*/ 2129534 w 2302789"/>
              <a:gd name="connsiteY12" fmla="*/ 2022471 h 2558394"/>
              <a:gd name="connsiteX0" fmla="*/ 415937 w 2302789"/>
              <a:gd name="connsiteY0" fmla="*/ 328023 h 2558394"/>
              <a:gd name="connsiteX1" fmla="*/ 964876 w 2302789"/>
              <a:gd name="connsiteY1" fmla="*/ 49291 h 2558394"/>
              <a:gd name="connsiteX2" fmla="*/ 21602 w 2302789"/>
              <a:gd name="connsiteY2" fmla="*/ 2214976 h 2558394"/>
              <a:gd name="connsiteX3" fmla="*/ 379314 w 2302789"/>
              <a:gd name="connsiteY3" fmla="*/ 2439240 h 2558394"/>
              <a:gd name="connsiteX4" fmla="*/ 1580895 w 2302789"/>
              <a:gd name="connsiteY4" fmla="*/ 17835 h 2558394"/>
              <a:gd name="connsiteX5" fmla="*/ 743396 w 2302789"/>
              <a:gd name="connsiteY5" fmla="*/ 2152362 h 2558394"/>
              <a:gd name="connsiteX6" fmla="*/ 884892 w 2302789"/>
              <a:gd name="connsiteY6" fmla="*/ 2525166 h 2558394"/>
              <a:gd name="connsiteX7" fmla="*/ 1301762 w 2302789"/>
              <a:gd name="connsiteY7" fmla="*/ 2157225 h 2558394"/>
              <a:gd name="connsiteX8" fmla="*/ 2302789 w 2302789"/>
              <a:gd name="connsiteY8" fmla="*/ 39667 h 2558394"/>
              <a:gd name="connsiteX9" fmla="*/ 1378764 w 2302789"/>
              <a:gd name="connsiteY9" fmla="*/ 2291978 h 2558394"/>
              <a:gd name="connsiteX10" fmla="*/ 1667522 w 2302789"/>
              <a:gd name="connsiteY10" fmla="*/ 2436358 h 2558394"/>
              <a:gd name="connsiteX11" fmla="*/ 1946654 w 2302789"/>
              <a:gd name="connsiteY11" fmla="*/ 2205351 h 2558394"/>
              <a:gd name="connsiteX12" fmla="*/ 2129534 w 2302789"/>
              <a:gd name="connsiteY12" fmla="*/ 2022471 h 255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02789" h="2558394">
                <a:moveTo>
                  <a:pt x="415937" y="328023"/>
                </a:moveTo>
                <a:cubicBezTo>
                  <a:pt x="274816" y="302422"/>
                  <a:pt x="836489" y="-146489"/>
                  <a:pt x="964876" y="49291"/>
                </a:cubicBezTo>
                <a:cubicBezTo>
                  <a:pt x="958509" y="235446"/>
                  <a:pt x="119196" y="1816651"/>
                  <a:pt x="21602" y="2214976"/>
                </a:cubicBezTo>
                <a:cubicBezTo>
                  <a:pt x="-75992" y="2613301"/>
                  <a:pt x="177183" y="2632175"/>
                  <a:pt x="379314" y="2439240"/>
                </a:cubicBezTo>
                <a:cubicBezTo>
                  <a:pt x="581445" y="2246305"/>
                  <a:pt x="1520215" y="65648"/>
                  <a:pt x="1580895" y="17835"/>
                </a:cubicBezTo>
                <a:cubicBezTo>
                  <a:pt x="1641575" y="-29978"/>
                  <a:pt x="859396" y="1734474"/>
                  <a:pt x="743396" y="2152362"/>
                </a:cubicBezTo>
                <a:cubicBezTo>
                  <a:pt x="627396" y="2570250"/>
                  <a:pt x="878458" y="2524356"/>
                  <a:pt x="884892" y="2525166"/>
                </a:cubicBezTo>
                <a:cubicBezTo>
                  <a:pt x="891326" y="2525976"/>
                  <a:pt x="1065446" y="2571475"/>
                  <a:pt x="1301762" y="2157225"/>
                </a:cubicBezTo>
                <a:cubicBezTo>
                  <a:pt x="1538078" y="1742975"/>
                  <a:pt x="2301861" y="43402"/>
                  <a:pt x="2302789" y="39667"/>
                </a:cubicBezTo>
                <a:cubicBezTo>
                  <a:pt x="2303717" y="35932"/>
                  <a:pt x="1484642" y="1892530"/>
                  <a:pt x="1378764" y="2291978"/>
                </a:cubicBezTo>
                <a:cubicBezTo>
                  <a:pt x="1272886" y="2691427"/>
                  <a:pt x="1592124" y="2489297"/>
                  <a:pt x="1667522" y="2436358"/>
                </a:cubicBezTo>
                <a:cubicBezTo>
                  <a:pt x="1742920" y="2383419"/>
                  <a:pt x="1840776" y="2298395"/>
                  <a:pt x="1946654" y="2205351"/>
                </a:cubicBezTo>
                <a:cubicBezTo>
                  <a:pt x="2052532" y="2112307"/>
                  <a:pt x="2100658" y="2081827"/>
                  <a:pt x="2129534" y="2022471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22" name="Овал 21"/>
          <p:cNvSpPr/>
          <p:nvPr/>
        </p:nvSpPr>
        <p:spPr>
          <a:xfrm>
            <a:off x="5107393" y="2096335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6482" y="1239832"/>
            <a:ext cx="467602" cy="89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70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1029 -0.02245 L 0.02774 -0.03773 L 0.04271 -0.04329 L 0.04896 -0.03495 L 0.04662 -0.01805 L -0.02682 0.24445 L -0.03463 0.28357 L -0.03698 0.31458 L -0.03073 0.33009 L -0.01653 0.33009 L -0.00312 0.31875 L 0.01185 0.2794 L 0.10261 -0.03634 L 0.0474 0.19514 L 0.03086 0.2625 L 0.02774 0.29769 L 0.03008 0.32153 L 0.03867 0.32847 L 0.05378 0.32292 L 0.06641 0.30463 L 0.08841 0.24306 L 0.11524 0.14884 L 0.16667 -0.03773 L 0.09323 0.25417 L 0.08451 0.30463 L 0.08529 0.33009 L 0.09636 0.3257 L 0.11211 0.31181 L 0.15157 0.25695 " pathEditMode="relative" rAng="0" ptsTypes="AAAAAAAAAAAAAAAAAAAAAAAAAAAAAA">
                                      <p:cBhvr>
                                        <p:cTn id="19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4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Написання.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009759C-9475-49F0-8849-5F6266E440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25825" r="9791" b="53824"/>
          <a:stretch/>
        </p:blipFill>
        <p:spPr>
          <a:xfrm>
            <a:off x="417095" y="1496038"/>
            <a:ext cx="11357809" cy="386592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A4C242B-9B25-4F4D-8B5A-92B5CDCB0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t="4051" r="57868" b="72069"/>
          <a:stretch/>
        </p:blipFill>
        <p:spPr>
          <a:xfrm>
            <a:off x="4158113" y="1588168"/>
            <a:ext cx="1058779" cy="9667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B6989C4-AD66-412B-BA20-FDBD3CF19F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t="4051" r="57868" b="72069"/>
          <a:stretch/>
        </p:blipFill>
        <p:spPr>
          <a:xfrm>
            <a:off x="5380522" y="1588168"/>
            <a:ext cx="1058779" cy="9667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B300D36-1AEF-468D-9DEA-0AAFAC2895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t="4051" r="57868" b="72069"/>
          <a:stretch/>
        </p:blipFill>
        <p:spPr>
          <a:xfrm>
            <a:off x="6602931" y="1588168"/>
            <a:ext cx="1058779" cy="9667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2DAB26-0B49-4DBA-A555-D5836BB598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t="4051" r="57868" b="72069"/>
          <a:stretch/>
        </p:blipFill>
        <p:spPr>
          <a:xfrm>
            <a:off x="7825340" y="1588167"/>
            <a:ext cx="1058779" cy="9667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5BF4BD3-8E1E-4F61-96A0-93D23262F2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t="4051" r="57868" b="72069"/>
          <a:stretch/>
        </p:blipFill>
        <p:spPr>
          <a:xfrm>
            <a:off x="9188917" y="1588167"/>
            <a:ext cx="1058779" cy="9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3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Написання.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009759C-9475-49F0-8849-5F6266E440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25825" r="9791" b="53824"/>
          <a:stretch/>
        </p:blipFill>
        <p:spPr>
          <a:xfrm>
            <a:off x="417095" y="1496038"/>
            <a:ext cx="11357809" cy="386592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A4C242B-9B25-4F4D-8B5A-92B5CDCB0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t="4051" r="57868" b="72069"/>
          <a:stretch/>
        </p:blipFill>
        <p:spPr>
          <a:xfrm>
            <a:off x="4158113" y="1588168"/>
            <a:ext cx="1058779" cy="9667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B6989C4-AD66-412B-BA20-FDBD3CF19F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t="4051" r="57868" b="72069"/>
          <a:stretch/>
        </p:blipFill>
        <p:spPr>
          <a:xfrm>
            <a:off x="5380522" y="1588168"/>
            <a:ext cx="1058779" cy="9667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B300D36-1AEF-468D-9DEA-0AAFAC2895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t="4051" r="57868" b="72069"/>
          <a:stretch/>
        </p:blipFill>
        <p:spPr>
          <a:xfrm>
            <a:off x="6602931" y="1588168"/>
            <a:ext cx="1058779" cy="9667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2DAB26-0B49-4DBA-A555-D5836BB598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t="4051" r="57868" b="72069"/>
          <a:stretch/>
        </p:blipFill>
        <p:spPr>
          <a:xfrm>
            <a:off x="7825340" y="1588167"/>
            <a:ext cx="1058779" cy="9667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5BF4BD3-8E1E-4F61-96A0-93D23262F2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t="4051" r="57868" b="72069"/>
          <a:stretch/>
        </p:blipFill>
        <p:spPr>
          <a:xfrm>
            <a:off x="9188917" y="1588167"/>
            <a:ext cx="1058779" cy="9667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ABA13D7-7206-4471-B693-015C568950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t="35809" r="83963" b="31625"/>
          <a:stretch/>
        </p:blipFill>
        <p:spPr>
          <a:xfrm>
            <a:off x="913049" y="2865368"/>
            <a:ext cx="1306911" cy="13183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FDF388C-3382-47F3-8CB9-132086BD7E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t="35809" r="83963" b="31625"/>
          <a:stretch/>
        </p:blipFill>
        <p:spPr>
          <a:xfrm>
            <a:off x="2219960" y="2865368"/>
            <a:ext cx="1306911" cy="13183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163474A-C3F2-41F8-9D50-9D847AAFA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t="35809" r="83963" b="31625"/>
          <a:stretch/>
        </p:blipFill>
        <p:spPr>
          <a:xfrm>
            <a:off x="3526871" y="2865368"/>
            <a:ext cx="1306911" cy="13183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0F349F1-F779-45EA-8A45-9269B9F63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6" t="34652" r="42772" b="32934"/>
          <a:stretch/>
        </p:blipFill>
        <p:spPr>
          <a:xfrm>
            <a:off x="4811774" y="2837902"/>
            <a:ext cx="2141099" cy="131218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6B8C85D-2FDD-437F-806E-8BBF2181C6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6" t="34652" r="42772" b="32934"/>
          <a:stretch/>
        </p:blipFill>
        <p:spPr>
          <a:xfrm>
            <a:off x="7365088" y="2837901"/>
            <a:ext cx="2141099" cy="1312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2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Написання.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009759C-9475-49F0-8849-5F6266E440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2" t="25825" r="9791" b="53824"/>
          <a:stretch/>
        </p:blipFill>
        <p:spPr>
          <a:xfrm>
            <a:off x="417095" y="1496038"/>
            <a:ext cx="11357809" cy="3865923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A4C242B-9B25-4F4D-8B5A-92B5CDCB0F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t="4051" r="57868" b="72069"/>
          <a:stretch/>
        </p:blipFill>
        <p:spPr>
          <a:xfrm>
            <a:off x="4158113" y="1588168"/>
            <a:ext cx="1058779" cy="96670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B6989C4-AD66-412B-BA20-FDBD3CF19F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t="4051" r="57868" b="72069"/>
          <a:stretch/>
        </p:blipFill>
        <p:spPr>
          <a:xfrm>
            <a:off x="5380522" y="1588168"/>
            <a:ext cx="1058779" cy="9667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B300D36-1AEF-468D-9DEA-0AAFAC2895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t="4051" r="57868" b="72069"/>
          <a:stretch/>
        </p:blipFill>
        <p:spPr>
          <a:xfrm>
            <a:off x="6602931" y="1588168"/>
            <a:ext cx="1058779" cy="9667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42DAB26-0B49-4DBA-A555-D5836BB598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t="4051" r="57868" b="72069"/>
          <a:stretch/>
        </p:blipFill>
        <p:spPr>
          <a:xfrm>
            <a:off x="7825340" y="1588167"/>
            <a:ext cx="1058779" cy="9667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5BF4BD3-8E1E-4F61-96A0-93D23262F2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8" t="4051" r="57868" b="72069"/>
          <a:stretch/>
        </p:blipFill>
        <p:spPr>
          <a:xfrm>
            <a:off x="9188917" y="1588167"/>
            <a:ext cx="1058779" cy="9667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ABA13D7-7206-4471-B693-015C568950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t="35809" r="83963" b="31625"/>
          <a:stretch/>
        </p:blipFill>
        <p:spPr>
          <a:xfrm>
            <a:off x="913049" y="2865368"/>
            <a:ext cx="1306911" cy="13183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FDF388C-3382-47F3-8CB9-132086BD7E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t="35809" r="83963" b="31625"/>
          <a:stretch/>
        </p:blipFill>
        <p:spPr>
          <a:xfrm>
            <a:off x="2219960" y="2865368"/>
            <a:ext cx="1306911" cy="13183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163474A-C3F2-41F8-9D50-9D847AAFA4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" t="35809" r="83963" b="31625"/>
          <a:stretch/>
        </p:blipFill>
        <p:spPr>
          <a:xfrm>
            <a:off x="3526871" y="2865368"/>
            <a:ext cx="1306911" cy="131834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E0F349F1-F779-45EA-8A45-9269B9F63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6" t="34652" r="42772" b="32934"/>
          <a:stretch/>
        </p:blipFill>
        <p:spPr>
          <a:xfrm>
            <a:off x="4811774" y="2837902"/>
            <a:ext cx="2141099" cy="131218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6B8C85D-2FDD-437F-806E-8BBF2181C6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6" t="34652" r="42772" b="32934"/>
          <a:stretch/>
        </p:blipFill>
        <p:spPr>
          <a:xfrm>
            <a:off x="7365088" y="2837901"/>
            <a:ext cx="2141099" cy="131218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8C139F3-FE84-4AF1-BF9B-BC608C99D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3" t="67434" r="68843"/>
          <a:stretch/>
        </p:blipFill>
        <p:spPr>
          <a:xfrm>
            <a:off x="822310" y="4025842"/>
            <a:ext cx="1306911" cy="131834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245CC13-4DE1-4D04-84CF-5CDD98EF3E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3" t="67434" r="68843"/>
          <a:stretch/>
        </p:blipFill>
        <p:spPr>
          <a:xfrm>
            <a:off x="2148472" y="4025842"/>
            <a:ext cx="1306911" cy="131834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C3E97393-C4D3-4CB9-9FEB-6B9B2C93E9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3" t="67434" r="68843"/>
          <a:stretch/>
        </p:blipFill>
        <p:spPr>
          <a:xfrm>
            <a:off x="3414124" y="4033288"/>
            <a:ext cx="1306911" cy="131834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AFBCCFC6-7E68-415A-9B30-FC1357C059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7" t="64927" r="28889" b="2507"/>
          <a:stretch/>
        </p:blipFill>
        <p:spPr>
          <a:xfrm>
            <a:off x="4762449" y="4033288"/>
            <a:ext cx="1306911" cy="1318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54143-BD8A-4BF5-BCD5-756B04A1E6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7" t="64927" r="28889" b="2507"/>
          <a:stretch/>
        </p:blipFill>
        <p:spPr>
          <a:xfrm>
            <a:off x="6427871" y="4043614"/>
            <a:ext cx="1306911" cy="131834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C6CC42E9-105A-455F-B6C5-5A87E212E4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7" t="64927" r="28889" b="2507"/>
          <a:stretch/>
        </p:blipFill>
        <p:spPr>
          <a:xfrm>
            <a:off x="8007718" y="4043614"/>
            <a:ext cx="1306911" cy="131834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384E31E3-0A3E-490C-A46D-DBC87834F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7" t="64927" r="28889" b="2507"/>
          <a:stretch/>
        </p:blipFill>
        <p:spPr>
          <a:xfrm>
            <a:off x="9502751" y="4043614"/>
            <a:ext cx="1306911" cy="131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8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Написання.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E91BB27-1560-44E4-ACBB-EC92F47E42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t="45179" r="9577" b="23144"/>
          <a:stretch/>
        </p:blipFill>
        <p:spPr>
          <a:xfrm>
            <a:off x="1733068" y="1441969"/>
            <a:ext cx="9772875" cy="517765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7AC443D-AE0E-4E95-9602-4034A07E1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55" r="15631" b="74021"/>
          <a:stretch/>
        </p:blipFill>
        <p:spPr>
          <a:xfrm>
            <a:off x="1962150" y="2447925"/>
            <a:ext cx="80391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2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26.01.2022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>
                <a:solidFill>
                  <a:schemeClr val="bg1"/>
                </a:solidFill>
              </a:rPr>
              <a:t>Написання.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582654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15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E91BB27-1560-44E4-ACBB-EC92F47E42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t="45179" r="9577" b="23144"/>
          <a:stretch/>
        </p:blipFill>
        <p:spPr>
          <a:xfrm>
            <a:off x="1733068" y="1441969"/>
            <a:ext cx="9772875" cy="517765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7AC443D-AE0E-4E95-9602-4034A07E1F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55" r="15631" b="74021"/>
          <a:stretch/>
        </p:blipFill>
        <p:spPr>
          <a:xfrm>
            <a:off x="1962150" y="2447925"/>
            <a:ext cx="8039100" cy="13716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843D86E-1107-4D00-94EC-1A327FA660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41130" r="53087" b="36698"/>
          <a:stretch/>
        </p:blipFill>
        <p:spPr>
          <a:xfrm>
            <a:off x="2007394" y="3593100"/>
            <a:ext cx="4324350" cy="11868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E68A585-C741-49BE-A49E-B318C7D885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3" t="48576" r="24152" b="35943"/>
          <a:stretch/>
        </p:blipFill>
        <p:spPr>
          <a:xfrm>
            <a:off x="6376988" y="3996806"/>
            <a:ext cx="2646453" cy="78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5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157</Words>
  <Application>Microsoft Office PowerPoint</Application>
  <PresentationFormat>Произвольный</PresentationFormat>
  <Paragraphs>70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Home</cp:lastModifiedBy>
  <cp:revision>57</cp:revision>
  <dcterms:created xsi:type="dcterms:W3CDTF">2018-01-05T16:38:53Z</dcterms:created>
  <dcterms:modified xsi:type="dcterms:W3CDTF">2022-01-26T07:32:49Z</dcterms:modified>
</cp:coreProperties>
</file>