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2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16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260648"/>
            <a:ext cx="4680520" cy="4185761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990600" algn="l"/>
              </a:tabLst>
            </a:pPr>
            <a:r>
              <a:rPr lang="uk-UA" sz="2800" dirty="0">
                <a:solidFill>
                  <a:srgbClr val="FFFF00"/>
                </a:solidFill>
                <a:latin typeface="Comic Sans MS" panose="030F0702030302020204" pitchFamily="66" charset="0"/>
                <a:ea typeface="Calibri"/>
              </a:rPr>
              <a:t>Біля нашої криниці </a:t>
            </a:r>
            <a:endParaRPr lang="uk-UA" sz="28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990600" algn="l"/>
              </a:tabLst>
            </a:pPr>
            <a:r>
              <a:rPr lang="uk-UA" sz="2800" dirty="0">
                <a:solidFill>
                  <a:srgbClr val="FFFF00"/>
                </a:solidFill>
                <a:latin typeface="Comic Sans MS" panose="030F0702030302020204" pitchFamily="66" charset="0"/>
                <a:ea typeface="Calibri"/>
              </a:rPr>
              <a:t>проживає дивна птиця — </a:t>
            </a:r>
            <a:endParaRPr lang="uk-UA" sz="28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990600" algn="l"/>
              </a:tabLst>
            </a:pPr>
            <a:r>
              <a:rPr lang="uk-UA" sz="2800" dirty="0">
                <a:solidFill>
                  <a:srgbClr val="FFFF00"/>
                </a:solidFill>
                <a:latin typeface="Comic Sans MS" panose="030F0702030302020204" pitchFamily="66" charset="0"/>
                <a:ea typeface="Calibri"/>
              </a:rPr>
              <a:t>довгоноса, довгошия, </a:t>
            </a:r>
            <a:endParaRPr lang="uk-UA" sz="28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990600" algn="l"/>
              </a:tabLst>
            </a:pPr>
            <a:r>
              <a:rPr lang="uk-UA" sz="2800" dirty="0">
                <a:solidFill>
                  <a:srgbClr val="FFFF00"/>
                </a:solidFill>
                <a:latin typeface="Comic Sans MS" panose="030F0702030302020204" pitchFamily="66" charset="0"/>
                <a:ea typeface="Calibri"/>
              </a:rPr>
              <a:t>у криниці дзьоба миє,</a:t>
            </a:r>
            <a:endParaRPr lang="uk-UA" sz="28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990600" algn="l"/>
              </a:tabLst>
            </a:pPr>
            <a:r>
              <a:rPr lang="uk-UA" sz="2800" dirty="0" err="1">
                <a:solidFill>
                  <a:srgbClr val="FFFF00"/>
                </a:solidFill>
                <a:latin typeface="Comic Sans MS" panose="030F0702030302020204" pitchFamily="66" charset="0"/>
                <a:ea typeface="Calibri"/>
              </a:rPr>
              <a:t>набира</a:t>
            </a:r>
            <a:r>
              <a:rPr lang="uk-UA" sz="2800" dirty="0">
                <a:solidFill>
                  <a:srgbClr val="FFFF00"/>
                </a:solidFill>
                <a:latin typeface="Comic Sans MS" panose="030F0702030302020204" pitchFamily="66" charset="0"/>
                <a:ea typeface="Calibri"/>
              </a:rPr>
              <a:t> цебром водицю. </a:t>
            </a:r>
            <a:endParaRPr lang="uk-UA" sz="2800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r>
              <a:rPr lang="uk-UA" sz="2800" dirty="0">
                <a:solidFill>
                  <a:srgbClr val="FFFF00"/>
                </a:solidFill>
                <a:latin typeface="Comic Sans MS" panose="030F0702030302020204" pitchFamily="66" charset="0"/>
                <a:ea typeface="Calibri"/>
              </a:rPr>
              <a:t>Як зовуть цю дивну птицю? </a:t>
            </a:r>
            <a:endParaRPr lang="uk-UA" sz="28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6" name="Picture 4" descr="Колодец «Журавль» своими руками + дизайнерские фото на vodatyt.r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501" y="3573016"/>
            <a:ext cx="4732872" cy="315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51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 descr="Козацький розгардіяш&amp;quot; в „Мамаєвій слободі”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228"/>
            <a:ext cx="3384376" cy="4752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Інформація і МИ: роздуми, цікавинки, запитання і відповіді, задачі для  дітей і дорослих, новини...: 03/19/1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24944"/>
            <a:ext cx="4320480" cy="375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Колодец журавль фото – Фотография Пирогово №3. Лавка. Бревно. Колодец.  Журавль из раздела пейзаж №1761391 — фото.сайт — Мини гостиница «Отель А»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1306"/>
            <a:ext cx="3888432" cy="26464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449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Пейзажи из аниме (60 фото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71247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4847094"/>
            <a:ext cx="4248472" cy="110799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66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Журавель</a:t>
            </a:r>
            <a:endParaRPr lang="uk-UA" sz="6600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54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Інтегрований урок . Велика буква у кличках тварин. Іван Франко &amp;quot;Лисичка і  Журавель&amp;quot;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957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513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27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Ярослав Ковалевский</dc:creator>
  <cp:lastModifiedBy>Ярослав Ковалевский</cp:lastModifiedBy>
  <cp:revision>5</cp:revision>
  <dcterms:created xsi:type="dcterms:W3CDTF">2021-12-14T19:28:35Z</dcterms:created>
  <dcterms:modified xsi:type="dcterms:W3CDTF">2021-12-14T20:33:21Z</dcterms:modified>
</cp:coreProperties>
</file>