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removePersonalInfoOnSave="1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</p:sldIdLst>
  <p:sldSz cy="6858000" cx="12188825"/>
  <p:notesSz cx="6858000" cy="9144000"/>
  <p:defaultTextStyle>
    <a:defPPr rtl="0">
      <a:defRPr lang="ru-RU"/>
    </a:defPPr>
    <a:lvl1pPr algn="l" defTabSz="1218987" eaLnBrk="1" hangingPunct="1" latinLnBrk="0" marL="0" rtl="0">
      <a:defRPr sz="2400" kern="1200">
        <a:solidFill>
          <a:schemeClr val="tx1"/>
        </a:solidFill>
        <a:latin typeface="+mn-lt"/>
        <a:ea typeface="+mn-ea"/>
        <a:cs typeface="+mn-cs"/>
      </a:defRPr>
    </a:lvl1pPr>
    <a:lvl2pPr algn="l" defTabSz="1218987" eaLnBrk="1" hangingPunct="1" latinLnBrk="0" marL="609493" rtl="0">
      <a:defRPr sz="2400" kern="1200">
        <a:solidFill>
          <a:schemeClr val="tx1"/>
        </a:solidFill>
        <a:latin typeface="+mn-lt"/>
        <a:ea typeface="+mn-ea"/>
        <a:cs typeface="+mn-cs"/>
      </a:defRPr>
    </a:lvl2pPr>
    <a:lvl3pPr algn="l" defTabSz="1218987" eaLnBrk="1" hangingPunct="1" latinLnBrk="0" marL="1218987" rtl="0">
      <a:defRPr sz="2400" kern="1200">
        <a:solidFill>
          <a:schemeClr val="tx1"/>
        </a:solidFill>
        <a:latin typeface="+mn-lt"/>
        <a:ea typeface="+mn-ea"/>
        <a:cs typeface="+mn-cs"/>
      </a:defRPr>
    </a:lvl3pPr>
    <a:lvl4pPr algn="l" defTabSz="1218987" eaLnBrk="1" hangingPunct="1" latinLnBrk="0" marL="1828480" rtl="0">
      <a:defRPr sz="2400" kern="1200">
        <a:solidFill>
          <a:schemeClr val="tx1"/>
        </a:solidFill>
        <a:latin typeface="+mn-lt"/>
        <a:ea typeface="+mn-ea"/>
        <a:cs typeface="+mn-cs"/>
      </a:defRPr>
    </a:lvl4pPr>
    <a:lvl5pPr algn="l" defTabSz="1218987" eaLnBrk="1" hangingPunct="1" latinLnBrk="0" marL="2437973" rtl="0">
      <a:defRPr sz="2400" kern="1200">
        <a:solidFill>
          <a:schemeClr val="tx1"/>
        </a:solidFill>
        <a:latin typeface="+mn-lt"/>
        <a:ea typeface="+mn-ea"/>
        <a:cs typeface="+mn-cs"/>
      </a:defRPr>
    </a:lvl5pPr>
    <a:lvl6pPr algn="l" defTabSz="1218987" eaLnBrk="1" hangingPunct="1" latinLnBrk="0" marL="3047467" rtl="0">
      <a:defRPr sz="2400" kern="1200">
        <a:solidFill>
          <a:schemeClr val="tx1"/>
        </a:solidFill>
        <a:latin typeface="+mn-lt"/>
        <a:ea typeface="+mn-ea"/>
        <a:cs typeface="+mn-cs"/>
      </a:defRPr>
    </a:lvl6pPr>
    <a:lvl7pPr algn="l" defTabSz="1218987" eaLnBrk="1" hangingPunct="1" latinLnBrk="0" marL="3656960" rtl="0">
      <a:defRPr sz="2400" kern="1200">
        <a:solidFill>
          <a:schemeClr val="tx1"/>
        </a:solidFill>
        <a:latin typeface="+mn-lt"/>
        <a:ea typeface="+mn-ea"/>
        <a:cs typeface="+mn-cs"/>
      </a:defRPr>
    </a:lvl7pPr>
    <a:lvl8pPr algn="l" defTabSz="1218987" eaLnBrk="1" hangingPunct="1" latinLnBrk="0" marL="4266453" rtl="0">
      <a:defRPr sz="2400" kern="1200">
        <a:solidFill>
          <a:schemeClr val="tx1"/>
        </a:solidFill>
        <a:latin typeface="+mn-lt"/>
        <a:ea typeface="+mn-ea"/>
        <a:cs typeface="+mn-cs"/>
      </a:defRPr>
    </a:lvl8pPr>
    <a:lvl9pPr algn="l" defTabSz="1218987" eaLnBrk="1" hangingPunct="1" latinLnBrk="0" marL="4875947" rtl="0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FCD170"/>
    <a:srgbClr val="EBD09B"/>
    <a:srgbClr val="A3D7E3"/>
    <a:srgbClr val="FF9F3F"/>
    <a:srgbClr val="996600"/>
    <a:srgbClr val="B58F03"/>
    <a:srgbClr val="F024A2"/>
    <a:srgbClr val="FF8A15"/>
    <a:srgbClr val="A0E6E6"/>
    <a:srgbClr val="F7F7F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8" d="100"/>
          <a:sy n="88" d="100"/>
        </p:scale>
        <p:origin x="106" y="91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customXml" Target="../customXml/item1.xml"/><Relationship Id="rId26" Type="http://schemas.openxmlformats.org/officeDocument/2006/relationships/customXmlProps" Target="../customXml/itemProps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 rtl="0">
              <a:defRPr sz="1200"/>
            </a:lvl1pPr>
          </a:lstStyle>
          <a:p>
            <a:pPr rtl="0"/>
            <a:endParaRPr dirty="0" lang="ru-RU">
              <a:solidFill>
                <a:schemeClr val="tx2"/>
              </a:solidFill>
            </a:endParaRPr>
          </a:p>
        </p:txBody>
      </p:sp>
      <p:sp>
        <p:nvSpPr>
          <p:cNvPr id="1048708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31.03.2021</a:t>
            </a:fld>
            <a:endParaRPr dirty="0" lang="ru-RU">
              <a:solidFill>
                <a:schemeClr val="tx2"/>
              </a:solidFill>
            </a:endParaRPr>
          </a:p>
        </p:txBody>
      </p:sp>
      <p:sp>
        <p:nvSpPr>
          <p:cNvPr id="1048709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 rtl="0">
              <a:defRPr sz="1200"/>
            </a:lvl1pPr>
          </a:lstStyle>
          <a:p>
            <a:pPr rtl="0"/>
            <a:endParaRPr dirty="0" lang="ru-RU">
              <a:solidFill>
                <a:schemeClr val="tx2"/>
              </a:solidFill>
            </a:endParaRPr>
          </a:p>
        </p:txBody>
      </p:sp>
      <p:sp>
        <p:nvSpPr>
          <p:cNvPr id="1048710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dirty="0" lang="ru-RU">
              <a:solidFill>
                <a:schemeClr val="tx2"/>
              </a:solidFill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dirty="0" lang="ru-RU"/>
          </a:p>
        </p:txBody>
      </p:sp>
      <p:sp>
        <p:nvSpPr>
          <p:cNvPr id="1048702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703" name="Образ слайда 3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rtl="0"/>
            <a:endParaRPr dirty="0" lang="ru-RU"/>
          </a:p>
        </p:txBody>
      </p:sp>
      <p:sp>
        <p:nvSpPr>
          <p:cNvPr id="1048704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 rtl="0"/>
            <a:r>
              <a:rPr dirty="0" lang="ru-RU" smtClean="0"/>
              <a:t>Образец текста</a:t>
            </a:r>
          </a:p>
          <a:p>
            <a:pPr lvl="1" rtl="0"/>
            <a:r>
              <a:rPr dirty="0" lang="ru-RU" smtClean="0"/>
              <a:t>Второй уровень</a:t>
            </a:r>
          </a:p>
          <a:p>
            <a:pPr lvl="2" rtl="0"/>
            <a:r>
              <a:rPr dirty="0" lang="ru-RU" smtClean="0"/>
              <a:t>Третий уровень</a:t>
            </a:r>
          </a:p>
          <a:p>
            <a:pPr lvl="3" rtl="0"/>
            <a:r>
              <a:rPr dirty="0" lang="ru-RU" smtClean="0"/>
              <a:t>Четвертый уровень</a:t>
            </a:r>
          </a:p>
          <a:p>
            <a:pPr lvl="4" rtl="0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705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dirty="0" lang="ru-RU"/>
          </a:p>
        </p:txBody>
      </p:sp>
      <p:sp>
        <p:nvSpPr>
          <p:cNvPr id="1048706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t>‹#›</a:t>
            </a:fld>
            <a:endParaRPr dirty="0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1218987" eaLnBrk="1" hangingPunct="1" latinLnBrk="0" marL="0" rtl="0">
      <a:defRPr sz="1600" kern="1200">
        <a:solidFill>
          <a:schemeClr val="tx2"/>
        </a:solidFill>
        <a:latin typeface="+mn-lt"/>
        <a:ea typeface="+mn-ea"/>
        <a:cs typeface="+mn-cs"/>
      </a:defRPr>
    </a:lvl1pPr>
    <a:lvl2pPr algn="l" defTabSz="1218987" eaLnBrk="1" hangingPunct="1" latinLnBrk="0" marL="609493" rtl="0">
      <a:defRPr sz="1600" kern="1200">
        <a:solidFill>
          <a:schemeClr val="tx2"/>
        </a:solidFill>
        <a:latin typeface="+mn-lt"/>
        <a:ea typeface="+mn-ea"/>
        <a:cs typeface="+mn-cs"/>
      </a:defRPr>
    </a:lvl2pPr>
    <a:lvl3pPr algn="l" defTabSz="1218987" eaLnBrk="1" hangingPunct="1" latinLnBrk="0" marL="1218987" rtl="0">
      <a:defRPr sz="1600" kern="1200">
        <a:solidFill>
          <a:schemeClr val="tx2"/>
        </a:solidFill>
        <a:latin typeface="+mn-lt"/>
        <a:ea typeface="+mn-ea"/>
        <a:cs typeface="+mn-cs"/>
      </a:defRPr>
    </a:lvl3pPr>
    <a:lvl4pPr algn="l" defTabSz="1218987" eaLnBrk="1" hangingPunct="1" latinLnBrk="0" marL="1828480" rtl="0">
      <a:defRPr sz="1600" kern="1200">
        <a:solidFill>
          <a:schemeClr val="tx2"/>
        </a:solidFill>
        <a:latin typeface="+mn-lt"/>
        <a:ea typeface="+mn-ea"/>
        <a:cs typeface="+mn-cs"/>
      </a:defRPr>
    </a:lvl4pPr>
    <a:lvl5pPr algn="l" defTabSz="1218987" eaLnBrk="1" hangingPunct="1" latinLnBrk="0" marL="2437973" rtl="0">
      <a:defRPr sz="1600" kern="1200">
        <a:solidFill>
          <a:schemeClr val="tx2"/>
        </a:solidFill>
        <a:latin typeface="+mn-lt"/>
        <a:ea typeface="+mn-ea"/>
        <a:cs typeface="+mn-cs"/>
      </a:defRPr>
    </a:lvl5pPr>
    <a:lvl6pPr algn="l" defTabSz="1218987" eaLnBrk="1" hangingPunct="1" latinLnBrk="0" marL="3047467" rtl="0">
      <a:defRPr sz="1600" kern="1200">
        <a:solidFill>
          <a:schemeClr val="tx1"/>
        </a:solidFill>
        <a:latin typeface="+mn-lt"/>
        <a:ea typeface="+mn-ea"/>
        <a:cs typeface="+mn-cs"/>
      </a:defRPr>
    </a:lvl6pPr>
    <a:lvl7pPr algn="l" defTabSz="1218987" eaLnBrk="1" hangingPunct="1" latinLnBrk="0" marL="3656960" rtl="0">
      <a:defRPr sz="1600" kern="1200">
        <a:solidFill>
          <a:schemeClr val="tx1"/>
        </a:solidFill>
        <a:latin typeface="+mn-lt"/>
        <a:ea typeface="+mn-ea"/>
        <a:cs typeface="+mn-cs"/>
      </a:defRPr>
    </a:lvl7pPr>
    <a:lvl8pPr algn="l" defTabSz="1218987" eaLnBrk="1" hangingPunct="1" latinLnBrk="0" marL="4266453" rtl="0">
      <a:defRPr sz="1600" kern="1200">
        <a:solidFill>
          <a:schemeClr val="tx1"/>
        </a:solidFill>
        <a:latin typeface="+mn-lt"/>
        <a:ea typeface="+mn-ea"/>
        <a:cs typeface="+mn-cs"/>
      </a:defRPr>
    </a:lvl8pPr>
    <a:lvl9pPr algn="l" defTabSz="1218987" eaLnBrk="1" hangingPunct="1" latinLnBrk="0" marL="4875947" rtl="0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bg bwMode="auto"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baseline="0" cap="none" sz="54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5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algn="l" indent="0" marL="0" rtl="0">
              <a:spcBef>
                <a:spcPts val="0"/>
              </a:spcBef>
              <a:buNone/>
              <a:defRPr b="0" sz="2800">
                <a:solidFill>
                  <a:schemeClr val="tx1"/>
                </a:solidFill>
              </a:defRPr>
            </a:lvl1pPr>
            <a:lvl2pPr algn="ctr" indent="0" marL="609493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1218987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828480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2437973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3047467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3656960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4266453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4875947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dirty="0" lang="ru-RU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  <p:transition spd="med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/>
          </a:lstStyle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68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 vert="eaVert"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68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B5A54A38-064E-4FD3-ADDA-813D070CCDEC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6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6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591C5AD9-787D-40FA-8A4D-16A055B9AF81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rtlCol="0" vert="eaVert"/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67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rtlCol="0" vert="eaVert"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67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0E96D35B-A72A-47CE-BC7F-8E47A98042F7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67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67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591C5AD9-787D-40FA-8A4D-16A055B9AF81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/>
          </a:lstStyle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588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/>
            <a:lvl6pPr algn="l" rtl="0"/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589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06F05FC7-2B8E-409D-848C-109CED0920CB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59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59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DA60BA0E-20D0-4E7C-B286-26C960A6788F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Заголовок раздела">
    <p:bg bwMode="auto">
      <p:bgPr>
        <a:blipFill rotWithShape="1" dpi="0">
          <a:blip xmlns:r="http://schemas.openxmlformats.org/officeDocument/2006/relationships" r:embed="rId1">
            <a:lum/>
          </a:blip>
          <a:srcRect/>
          <a:stretch>
            <a:fillRect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 rtlCol="0">
            <a:normAutofit/>
          </a:bodyPr>
          <a:lstStyle>
            <a:lvl1pPr algn="l" rtl="0">
              <a:defRPr baseline="0" b="0" cap="none" sz="54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602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 rtlCol="0">
            <a:normAutofit/>
          </a:bodyPr>
          <a:lstStyle>
            <a:lvl1pPr algn="l" indent="0" marL="0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algn="l" indent="0" marL="609493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algn="l" indent="0" marL="1218987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algn="l" indent="0" marL="1828480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algn="l" indent="0" marL="2437973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algn="l" indent="0" marL="3047467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algn="l" indent="0" marL="3656960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algn="l" indent="0" marL="4266453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algn="l" indent="0" marL="4875947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  <p:transition spd="med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типа объектов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594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marL="2011328" rtl="0">
              <a:defRPr sz="1800"/>
            </a:lvl5pPr>
            <a:lvl6pPr algn="l" marL="2011328" rtl="0">
              <a:defRPr sz="1800"/>
            </a:lvl6pPr>
            <a:lvl7pPr algn="l" marL="2011328" rtl="0">
              <a:defRPr sz="1800"/>
            </a:lvl7pPr>
            <a:lvl8pPr algn="l" marL="2011328" rtl="0">
              <a:defRPr sz="1800"/>
            </a:lvl8pPr>
            <a:lvl9pPr algn="l" marL="2011328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595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marL="2011328" rtl="0">
              <a:defRPr sz="1800"/>
            </a:lvl5pPr>
            <a:lvl6pPr algn="l" marL="2011328" rtl="0">
              <a:defRPr sz="1800"/>
            </a:lvl6pPr>
            <a:lvl7pPr algn="l" marL="2011328" rtl="0">
              <a:defRPr sz="1800"/>
            </a:lvl7pPr>
            <a:lvl8pPr algn="l" marL="2011328" rtl="0">
              <a:defRPr sz="1800"/>
            </a:lvl8pPr>
            <a:lvl9pPr algn="l" marL="2011328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596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654A55CC-0A00-4078-B471-E82144E029E5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59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59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EB37DED6-D4C7-42EE-AB49-D2E39E64FDE4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/>
          </a:lstStyle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687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 rtlCol="0">
            <a:noAutofit/>
          </a:bodyPr>
          <a:lstStyle>
            <a:lvl1pPr algn="l" indent="0" marL="0" rtl="0">
              <a:spcBef>
                <a:spcPts val="0"/>
              </a:spcBef>
              <a:buNone/>
              <a:defRPr b="1" sz="2400"/>
            </a:lvl1pPr>
            <a:lvl2pPr algn="l" indent="0" marL="609493" rtl="0">
              <a:buNone/>
              <a:defRPr b="1" sz="2700"/>
            </a:lvl2pPr>
            <a:lvl3pPr algn="l" indent="0" marL="1218987" rtl="0">
              <a:buNone/>
              <a:defRPr b="1" sz="2400"/>
            </a:lvl3pPr>
            <a:lvl4pPr algn="l" indent="0" marL="1828480" rtl="0">
              <a:buNone/>
              <a:defRPr b="1" sz="2100"/>
            </a:lvl4pPr>
            <a:lvl5pPr algn="l" indent="0" marL="2437973" rtl="0">
              <a:buNone/>
              <a:defRPr b="1" sz="2100"/>
            </a:lvl5pPr>
            <a:lvl6pPr algn="l" indent="0" marL="3047467" rtl="0">
              <a:buNone/>
              <a:defRPr b="1" sz="2100"/>
            </a:lvl6pPr>
            <a:lvl7pPr algn="l" indent="0" marL="3656960" rtl="0">
              <a:buNone/>
              <a:defRPr b="1" sz="2100"/>
            </a:lvl7pPr>
            <a:lvl8pPr algn="l" indent="0" marL="4266453" rtl="0">
              <a:buNone/>
              <a:defRPr b="1" sz="2100"/>
            </a:lvl8pPr>
            <a:lvl9pPr algn="l" indent="0" marL="4875947" rtl="0">
              <a:buNone/>
              <a:defRPr b="1" sz="21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048688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algn="l" marL="2011328" rtl="0">
              <a:defRPr sz="1800"/>
            </a:lvl5pPr>
            <a:lvl6pPr algn="l" marL="2011328" rtl="0">
              <a:defRPr sz="1800"/>
            </a:lvl6pPr>
            <a:lvl7pPr algn="l" marL="2011328" rtl="0">
              <a:defRPr sz="1800"/>
            </a:lvl7pPr>
            <a:lvl8pPr algn="l" marL="2011328" rtl="0">
              <a:defRPr sz="1800"/>
            </a:lvl8pPr>
            <a:lvl9pPr algn="l" marL="2011328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689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 rtlCol="0">
            <a:noAutofit/>
          </a:bodyPr>
          <a:lstStyle>
            <a:lvl1pPr algn="l" indent="0" marL="0" rtl="0">
              <a:spcBef>
                <a:spcPts val="0"/>
              </a:spcBef>
              <a:buNone/>
              <a:defRPr b="1" sz="2400"/>
            </a:lvl1pPr>
            <a:lvl2pPr algn="l" indent="0" marL="609493" rtl="0">
              <a:buNone/>
              <a:defRPr b="1" sz="2700"/>
            </a:lvl2pPr>
            <a:lvl3pPr algn="l" indent="0" marL="1218987" rtl="0">
              <a:buNone/>
              <a:defRPr b="1" sz="2400"/>
            </a:lvl3pPr>
            <a:lvl4pPr algn="l" indent="0" marL="1828480" rtl="0">
              <a:buNone/>
              <a:defRPr b="1" sz="2100"/>
            </a:lvl4pPr>
            <a:lvl5pPr algn="l" indent="0" marL="2437973" rtl="0">
              <a:buNone/>
              <a:defRPr b="1" sz="2100"/>
            </a:lvl5pPr>
            <a:lvl6pPr algn="l" indent="0" marL="3047467" rtl="0">
              <a:buNone/>
              <a:defRPr b="1" sz="2100"/>
            </a:lvl6pPr>
            <a:lvl7pPr algn="l" indent="0" marL="3656960" rtl="0">
              <a:buNone/>
              <a:defRPr b="1" sz="2100"/>
            </a:lvl7pPr>
            <a:lvl8pPr algn="l" indent="0" marL="4266453" rtl="0">
              <a:buNone/>
              <a:defRPr b="1" sz="2100"/>
            </a:lvl8pPr>
            <a:lvl9pPr algn="l" indent="0" marL="4875947" rtl="0">
              <a:buNone/>
              <a:defRPr b="1" sz="21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048690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algn="l" marL="2011328" rtl="0">
              <a:defRPr sz="1800"/>
            </a:lvl5pPr>
            <a:lvl6pPr algn="l" marL="2011328" rtl="0">
              <a:defRPr sz="1800"/>
            </a:lvl6pPr>
            <a:lvl7pPr algn="l" marL="2011328" rtl="0">
              <a:defRPr sz="1800"/>
            </a:lvl7pPr>
            <a:lvl8pPr algn="l" marL="2011328" rtl="0">
              <a:defRPr sz="1800"/>
            </a:lvl8pPr>
            <a:lvl9pPr algn="l" marL="2011328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691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2929E139-3DCD-45B3-A256-BC4A45460039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69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69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EB37DED6-D4C7-42EE-AB49-D2E39E64FDE4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/>
          </a:lstStyle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621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70E3CC68-AEAE-47A6-9F44-4FA6ECD045F6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62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62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EB37DED6-D4C7-42EE-AB49-D2E39E64FDE4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Пустой слайд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3AF61297-96D5-47D9-A057-97E3A0064DBB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61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6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EB37DED6-D4C7-42EE-AB49-D2E39E64FDE4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Прямоугольник 7"/>
          <p:cNvSpPr/>
          <p:nvPr/>
        </p:nvSpPr>
        <p:spPr>
          <a:xfrm>
            <a:off x="3961368" y="0"/>
            <a:ext cx="7922736" cy="6858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9" lIns="121899" rIns="121899" rtlCol="0" tIns="60949"/>
          <a:p>
            <a:pPr algn="ctr" rtl="0"/>
            <a:endParaRPr dirty="0" lang="ru-RU"/>
          </a:p>
        </p:txBody>
      </p:sp>
      <p:sp>
        <p:nvSpPr>
          <p:cNvPr id="1048695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 rtlCol="0">
            <a:normAutofit/>
          </a:bodyPr>
          <a:lstStyle>
            <a:lvl1pPr algn="l" rtl="0">
              <a:defRPr b="1" sz="20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696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dirty="0" lang="ru-RU"/>
          </a:p>
        </p:txBody>
      </p:sp>
      <p:sp>
        <p:nvSpPr>
          <p:cNvPr id="1048697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algn="l" indent="0" marL="0" rtl="0">
              <a:spcBef>
                <a:spcPts val="1200"/>
              </a:spcBef>
              <a:buNone/>
              <a:defRPr sz="1600"/>
            </a:lvl1pPr>
            <a:lvl2pPr algn="l" indent="0" marL="609493" rtl="0">
              <a:buNone/>
              <a:defRPr sz="1600"/>
            </a:lvl2pPr>
            <a:lvl3pPr algn="l" indent="0" marL="1218987" rtl="0">
              <a:buNone/>
              <a:defRPr sz="1300"/>
            </a:lvl3pPr>
            <a:lvl4pPr algn="l" indent="0" marL="1828480" rtl="0">
              <a:buNone/>
              <a:defRPr sz="1200"/>
            </a:lvl4pPr>
            <a:lvl5pPr algn="l" indent="0" marL="2437973" rtl="0">
              <a:buNone/>
              <a:defRPr sz="1200"/>
            </a:lvl5pPr>
            <a:lvl6pPr algn="l" indent="0" marL="3047467" rtl="0">
              <a:buNone/>
              <a:defRPr sz="1200"/>
            </a:lvl6pPr>
            <a:lvl7pPr algn="l" indent="0" marL="3656960" rtl="0">
              <a:buNone/>
              <a:defRPr sz="1200"/>
            </a:lvl7pPr>
            <a:lvl8pPr algn="l" indent="0" marL="4266453" rtl="0">
              <a:buNone/>
              <a:defRPr sz="1200"/>
            </a:lvl8pPr>
            <a:lvl9pPr algn="l" indent="0" marL="4875947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048698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63A3AD06-A2F7-42F2-8394-5FE48A31B1CA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69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70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2DFBB78A-01B4-41F2-96B0-677A4A282832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Прямоугольник 7"/>
          <p:cNvSpPr/>
          <p:nvPr/>
        </p:nvSpPr>
        <p:spPr>
          <a:xfrm>
            <a:off x="2082258" y="0"/>
            <a:ext cx="8024310" cy="6858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9" lIns="121899" rIns="121899" rtlCol="0" tIns="60949"/>
          <a:p>
            <a:pPr algn="ctr" rtl="0"/>
            <a:endParaRPr dirty="0" lang="ru-RU"/>
          </a:p>
        </p:txBody>
      </p:sp>
      <p:sp>
        <p:nvSpPr>
          <p:cNvPr id="1048675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 rtlCol="0">
            <a:normAutofit/>
          </a:bodyPr>
          <a:lstStyle>
            <a:lvl1pPr algn="l" rtl="0">
              <a:defRPr b="1" sz="2000"/>
            </a:lvl1pPr>
          </a:lstStyle>
          <a:p>
            <a:pPr rtl="0"/>
            <a:r>
              <a:rPr lang="ru-RU" smtClean="0"/>
              <a:t>Образец заголовка</a:t>
            </a:r>
            <a:endParaRPr dirty="0" lang="ru-RU"/>
          </a:p>
        </p:txBody>
      </p:sp>
      <p:sp>
        <p:nvSpPr>
          <p:cNvPr id="1048676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algn="l" indent="0" marL="0" rtl="0">
              <a:buNone/>
              <a:defRPr sz="2800"/>
            </a:lvl1pPr>
            <a:lvl2pPr algn="l" indent="0" marL="609493" rtl="0">
              <a:buNone/>
              <a:defRPr sz="3700"/>
            </a:lvl2pPr>
            <a:lvl3pPr algn="l" indent="0" marL="1218987" rtl="0">
              <a:buNone/>
              <a:defRPr sz="3200"/>
            </a:lvl3pPr>
            <a:lvl4pPr algn="l" indent="0" marL="1828480" rtl="0">
              <a:buNone/>
              <a:defRPr sz="2700"/>
            </a:lvl4pPr>
            <a:lvl5pPr algn="l" indent="0" marL="2437973" rtl="0">
              <a:buNone/>
              <a:defRPr sz="2700"/>
            </a:lvl5pPr>
            <a:lvl6pPr algn="l" indent="0" marL="3047467" rtl="0">
              <a:buNone/>
              <a:defRPr sz="2700"/>
            </a:lvl6pPr>
            <a:lvl7pPr algn="l" indent="0" marL="3656960" rtl="0">
              <a:buNone/>
              <a:defRPr sz="2700"/>
            </a:lvl7pPr>
            <a:lvl8pPr algn="l" indent="0" marL="4266453" rtl="0">
              <a:buNone/>
              <a:defRPr sz="2700"/>
            </a:lvl8pPr>
            <a:lvl9pPr algn="l" indent="0" marL="4875947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dirty="0" lang="ru-RU"/>
          </a:p>
        </p:txBody>
      </p:sp>
      <p:sp>
        <p:nvSpPr>
          <p:cNvPr id="1048677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algn="l" indent="0" marL="0" rtl="0">
              <a:spcBef>
                <a:spcPts val="0"/>
              </a:spcBef>
              <a:buNone/>
              <a:defRPr sz="1600"/>
            </a:lvl1pPr>
            <a:lvl2pPr algn="l" indent="0" marL="609493" rtl="0">
              <a:buNone/>
              <a:defRPr sz="1600"/>
            </a:lvl2pPr>
            <a:lvl3pPr algn="l" indent="0" marL="1218987" rtl="0">
              <a:buNone/>
              <a:defRPr sz="1300"/>
            </a:lvl3pPr>
            <a:lvl4pPr algn="l" indent="0" marL="1828480" rtl="0">
              <a:buNone/>
              <a:defRPr sz="1200"/>
            </a:lvl4pPr>
            <a:lvl5pPr algn="l" indent="0" marL="2437973" rtl="0">
              <a:buNone/>
              <a:defRPr sz="1200"/>
            </a:lvl5pPr>
            <a:lvl6pPr algn="l" indent="0" marL="3047467" rtl="0">
              <a:buNone/>
              <a:defRPr sz="1200"/>
            </a:lvl6pPr>
            <a:lvl7pPr algn="l" indent="0" marL="3656960" rtl="0">
              <a:buNone/>
              <a:defRPr sz="1200"/>
            </a:lvl7pPr>
            <a:lvl8pPr algn="l" indent="0" marL="4266453" rtl="0">
              <a:buNone/>
              <a:defRPr sz="1200"/>
            </a:lvl8pPr>
            <a:lvl9pPr algn="l" indent="0" marL="4875947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1048678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p>
            <a:fld id="{2DE9F9B5-42A6-4D3C-A117-7204DD0BD50D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67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p>
            <a:pPr rtl="0"/>
            <a:endParaRPr dirty="0" lang="ru-RU"/>
          </a:p>
        </p:txBody>
      </p:sp>
      <p:sp>
        <p:nvSpPr>
          <p:cNvPr id="104868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p>
            <a:pPr rtl="0"/>
            <a:fld id="{2DFBB78A-01B4-41F2-96B0-677A4A282832}" type="slidenum">
              <a:rPr lang="ru-RU" smtClean="0"/>
              <a:t>‹#›</a:t>
            </a:fld>
            <a:endParaRPr dirty="0" lang="ru-RU"/>
          </a:p>
        </p:txBody>
      </p:sp>
    </p:spTree>
  </p:cSld>
  <p:clrMapOvr>
    <a:masterClrMapping/>
  </p:clrMapOvr>
  <p:transition spd="med">
    <p:fade/>
  </p:transition>
  <p:timing/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3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rotWithShape="1" dpi="0">
          <a:blip xmlns:r="http://schemas.openxmlformats.org/officeDocument/2006/relationships" r:embed="rId12">
            <a:lum/>
          </a:blip>
          <a:srcRect/>
          <a:stretch>
            <a:fillRect/>
          </a:stretch>
        </a:blipFill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Прямоугольник 8"/>
          <p:cNvSpPr/>
          <p:nvPr/>
        </p:nvSpPr>
        <p:spPr>
          <a:xfrm>
            <a:off x="304721" y="0"/>
            <a:ext cx="11579384" cy="6858000"/>
          </a:xfrm>
          <a:prstGeom prst="rect"/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60949" lIns="121899" rIns="121899" rtlCol="0" tIns="60949"/>
          <a:p>
            <a:pPr algn="ctr" rtl="0"/>
            <a:endParaRPr dirty="0" lang="ru-RU"/>
          </a:p>
        </p:txBody>
      </p:sp>
      <p:sp>
        <p:nvSpPr>
          <p:cNvPr id="1048577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/>
        </p:spPr>
        <p:txBody>
          <a:bodyPr anchor="b" bIns="60949" lIns="121899" rIns="121899" rtlCol="0" tIns="60949" vert="horz">
            <a:normAutofit/>
          </a:bodyPr>
          <a:p>
            <a:pPr rtl="0"/>
            <a:r>
              <a:rPr dirty="0" lang="ru-RU" smtClean="0"/>
              <a:t>Образец заголовка</a:t>
            </a:r>
            <a:endParaRPr dirty="0" lang="ru-RU"/>
          </a:p>
        </p:txBody>
      </p:sp>
      <p:sp>
        <p:nvSpPr>
          <p:cNvPr id="1048578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/>
        </p:spPr>
        <p:txBody>
          <a:bodyPr bIns="60949" lIns="121899" rIns="121899" rtlCol="0" tIns="60949" vert="horz">
            <a:normAutofit/>
          </a:bodyPr>
          <a:p>
            <a:pPr lvl="0" rtl="0"/>
            <a:r>
              <a:rPr dirty="0" lang="ru-RU" smtClean="0"/>
              <a:t>Образец текста</a:t>
            </a:r>
          </a:p>
          <a:p>
            <a:pPr lvl="1" rtl="0"/>
            <a:r>
              <a:rPr dirty="0" lang="ru-RU" smtClean="0"/>
              <a:t>Второй уровень</a:t>
            </a:r>
          </a:p>
          <a:p>
            <a:pPr lvl="2" rtl="0"/>
            <a:r>
              <a:rPr dirty="0" lang="ru-RU" smtClean="0"/>
              <a:t>Третий уровень</a:t>
            </a:r>
          </a:p>
          <a:p>
            <a:pPr lvl="3" rtl="0"/>
            <a:r>
              <a:rPr dirty="0" lang="ru-RU" smtClean="0"/>
              <a:t>Четвертый уровень</a:t>
            </a:r>
          </a:p>
          <a:p>
            <a:pPr lvl="4" rtl="0"/>
            <a:r>
              <a:rPr dirty="0" lang="ru-RU" smtClean="0"/>
              <a:t>Пятый уровень</a:t>
            </a:r>
            <a:endParaRPr dirty="0" lang="ru-RU"/>
          </a:p>
        </p:txBody>
      </p:sp>
      <p:sp>
        <p:nvSpPr>
          <p:cNvPr id="1048579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/>
        </p:spPr>
        <p:txBody>
          <a:bodyPr anchor="b" bIns="60949" lIns="121899" rIns="121899" rtlCol="0" tIns="60949" vert="horz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t>31.03.2021</a:t>
            </a:fld>
            <a:endParaRPr dirty="0" lang="ru-RU"/>
          </a:p>
        </p:txBody>
      </p:sp>
      <p:sp>
        <p:nvSpPr>
          <p:cNvPr id="104858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/>
        </p:spPr>
        <p:txBody>
          <a:bodyPr anchor="b" bIns="60949" lIns="121899" rIns="121899" rtlCol="0" tIns="60949" vert="horz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dirty="0" lang="ru-RU"/>
          </a:p>
        </p:txBody>
      </p:sp>
      <p:sp>
        <p:nvSpPr>
          <p:cNvPr id="104858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/>
        </p:spPr>
        <p:txBody>
          <a:bodyPr anchor="b" bIns="60949" lIns="121899" rIns="121899" rtlCol="0" tIns="60949" vert="horz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t>‹#›</a:t>
            </a:fld>
            <a:endParaRPr dirty="0"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timing/>
  <p:txStyles>
    <p:titleStyle>
      <a:lvl1pPr algn="l" defTabSz="1218987" eaLnBrk="1" hangingPunct="1" latinLnBrk="0" rtl="0">
        <a:lnSpc>
          <a:spcPct val="85000"/>
        </a:lnSpc>
        <a:spcBef>
          <a:spcPct val="0"/>
        </a:spcBef>
        <a:buNone/>
        <a:defRPr baseline="0" cap="none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1218987" eaLnBrk="1" hangingPunct="1" indent="-304747" latinLnBrk="0" marL="304747" rtl="0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218987" eaLnBrk="1" hangingPunct="1" indent="-304747" latinLnBrk="0" marL="731392" rtl="0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1218987" eaLnBrk="1" hangingPunct="1" indent="-304747" latinLnBrk="0" marL="1158037" rtl="0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218987" eaLnBrk="1" hangingPunct="1" indent="-304747" latinLnBrk="0" marL="1584683" rtl="0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218987" eaLnBrk="1" hangingPunct="1" indent="-304747" latinLnBrk="0" marL="2011328" rtl="0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218987" eaLnBrk="1" hangingPunct="1" indent="-304747" latinLnBrk="0" marL="2437973" rtl="0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218987" eaLnBrk="1" hangingPunct="1" indent="-304747" latinLnBrk="0" marL="2864619" rtl="0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218987" eaLnBrk="1" hangingPunct="1" indent="-304747" latinLnBrk="0" marL="3291264" rtl="0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218987" eaLnBrk="1" hangingPunct="1" indent="-304747" latinLnBrk="0" marL="3778859" rtl="0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defTabSz="1218987" eaLnBrk="1" hangingPunct="1" latinLnBrk="0" marL="0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218987" eaLnBrk="1" hangingPunct="1" latinLnBrk="0" marL="609493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1218987" eaLnBrk="1" hangingPunct="1" latinLnBrk="0" marL="1218987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218987" eaLnBrk="1" hangingPunct="1" latinLnBrk="0" marL="1828480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218987" eaLnBrk="1" hangingPunct="1" latinLnBrk="0" marL="2437973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218987" eaLnBrk="1" hangingPunct="1" latinLnBrk="0" marL="3047467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218987" eaLnBrk="1" hangingPunct="1" latinLnBrk="0" marL="3656960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218987" eaLnBrk="1" hangingPunct="1" latinLnBrk="0" marL="4266453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218987" eaLnBrk="1" hangingPunct="1" latinLnBrk="0" marL="4875947" rtl="0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14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6.gif"/><Relationship Id="rId3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6.gif"/><Relationship Id="rId3" Type="http://schemas.openxmlformats.org/officeDocument/2006/relationships/slideLayout" Target="../slideLayouts/slideLayout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6.gif"/><Relationship Id="rId3" Type="http://schemas.openxmlformats.org/officeDocument/2006/relationships/slideLayout" Target="../slideLayouts/slideLayout3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6.gif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Горизонтальный свиток 3"/>
          <p:cNvSpPr/>
          <p:nvPr/>
        </p:nvSpPr>
        <p:spPr>
          <a:xfrm>
            <a:off x="4438228" y="0"/>
            <a:ext cx="7026754" cy="4293096"/>
          </a:xfrm>
          <a:prstGeom prst="horizontalScroll"/>
          <a:solidFill>
            <a:srgbClr val="F6F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585" name="Заголовок 4"/>
          <p:cNvSpPr>
            <a:spLocks noGrp="1"/>
          </p:cNvSpPr>
          <p:nvPr>
            <p:ph type="ctrTitle"/>
          </p:nvPr>
        </p:nvSpPr>
        <p:spPr>
          <a:xfrm>
            <a:off x="5251305" y="2146548"/>
            <a:ext cx="5400600" cy="756084"/>
          </a:xfrm>
          <a:solidFill>
            <a:srgbClr val="F6F381"/>
          </a:solidFill>
        </p:spPr>
        <p:txBody>
          <a:bodyPr>
            <a:noAutofit/>
          </a:bodyPr>
          <a:p>
            <a:r>
              <a:rPr dirty="0" sz="3600" lang="uk-UA"/>
              <a:t>У чому сенс життя</a:t>
            </a:r>
            <a:r>
              <a:rPr dirty="0" sz="3600" lang="uk-UA" smtClean="0"/>
              <a:t>?</a:t>
            </a:r>
            <a:r>
              <a:rPr dirty="0" sz="3600" lang="ru-RU" smtClean="0"/>
              <a:t/>
            </a:r>
            <a:br>
              <a:rPr dirty="0" sz="3600" lang="ru-RU" smtClean="0"/>
            </a:br>
            <a:r>
              <a:rPr dirty="0" sz="3600" lang="uk-UA" smtClean="0"/>
              <a:t>                                               Служити </a:t>
            </a:r>
            <a:r>
              <a:rPr dirty="0" sz="3600" lang="uk-UA"/>
              <a:t>іншим і робити добро.</a:t>
            </a:r>
            <a:endParaRPr dirty="0" sz="3600" lang="ru-RU"/>
          </a:p>
        </p:txBody>
      </p:sp>
      <p:sp>
        <p:nvSpPr>
          <p:cNvPr id="1048586" name="TextBox 5"/>
          <p:cNvSpPr txBox="1"/>
          <p:nvPr/>
        </p:nvSpPr>
        <p:spPr>
          <a:xfrm>
            <a:off x="8830716" y="3064758"/>
            <a:ext cx="2592288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uk-UA" smtClean="0"/>
              <a:t>Аристотель</a:t>
            </a:r>
            <a:endParaRPr dirty="0" sz="2800" lang="ru-RU"/>
          </a:p>
        </p:txBody>
      </p:sp>
      <p:pic>
        <p:nvPicPr>
          <p:cNvPr id="2097152" name="Picture 4" descr="Аристотель из Стагиры фото: 11 тыс изображений найдено в Яндекс.Картинках |  Римское искусство, Художественные скульптуры, Мужской портрет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7951605" y="3883524"/>
            <a:ext cx="2274226" cy="2845744"/>
          </a:xfrm>
          <a:prstGeom prst="rect"/>
          <a:noFill/>
        </p:spPr>
      </p:pic>
    </p:spTree>
  </p:cSld>
  <p:clrMapOvr>
    <a:masterClrMapping/>
  </p:clrMapOvr>
  <p:transition spd="med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sp>
        <p:nvSpPr>
          <p:cNvPr id="1048625" name="Прямоугольник 2"/>
          <p:cNvSpPr/>
          <p:nvPr/>
        </p:nvSpPr>
        <p:spPr>
          <a:xfrm>
            <a:off x="0" y="3862"/>
            <a:ext cx="12188825" cy="6858000"/>
          </a:xfrm>
          <a:prstGeom prst="rect"/>
          <a:solidFill>
            <a:srgbClr val="A3D7E3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94" name="Picture 6" descr="Учим цвета радуги с детьми. Презентация для детей о радуге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77988" y="1480059"/>
            <a:ext cx="6528725" cy="4896544"/>
          </a:xfrm>
          <a:prstGeom prst="rect"/>
          <a:noFill/>
        </p:spPr>
      </p:pic>
      <p:sp>
        <p:nvSpPr>
          <p:cNvPr id="1048626" name="Прямоугольник 3"/>
          <p:cNvSpPr/>
          <p:nvPr/>
        </p:nvSpPr>
        <p:spPr>
          <a:xfrm>
            <a:off x="41415" y="260648"/>
            <a:ext cx="11233248" cy="4176464"/>
          </a:xfrm>
          <a:prstGeom prst="rect"/>
          <a:solidFill>
            <a:srgbClr val="A3D7E3"/>
          </a:solidFill>
          <a:ln>
            <a:solidFill>
              <a:srgbClr val="A3D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27" name="Прямоугольная выноска 6"/>
          <p:cNvSpPr/>
          <p:nvPr/>
        </p:nvSpPr>
        <p:spPr>
          <a:xfrm>
            <a:off x="545520" y="659684"/>
            <a:ext cx="8505495" cy="2911928"/>
          </a:xfrm>
          <a:prstGeom prst="wedgeRectCallout"/>
          <a:solidFill>
            <a:srgbClr val="FCD1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28" name="TextBox 7"/>
          <p:cNvSpPr txBox="1"/>
          <p:nvPr/>
        </p:nvSpPr>
        <p:spPr>
          <a:xfrm>
            <a:off x="1053852" y="692696"/>
            <a:ext cx="7488832" cy="28600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uk-UA"/>
              <a:t>Алегорія</a:t>
            </a:r>
            <a:r>
              <a:rPr dirty="0" sz="3200" lang="uk-UA"/>
              <a:t> – інакомовлення, </a:t>
            </a:r>
            <a:r>
              <a:rPr dirty="0" sz="3200" lang="uk-UA" err="1"/>
              <a:t>двоплановість</a:t>
            </a:r>
            <a:r>
              <a:rPr dirty="0" sz="3200" lang="uk-UA"/>
              <a:t> художнього зображення. Коли під одним образом угадується інший, чимось на нього схожий.</a:t>
            </a:r>
            <a:endParaRPr dirty="0" sz="3200" lang="ru-RU"/>
          </a:p>
          <a:p>
            <a:endParaRPr dirty="0" lang="ru-RU"/>
          </a:p>
        </p:txBody>
      </p:sp>
      <p:pic>
        <p:nvPicPr>
          <p:cNvPr id="2097195" name="Picture 4" descr="НОВОСТИ Группа продленного дня для учеников 1-4 классов - Академия пять  звезд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280931" y="2115648"/>
            <a:ext cx="2784125" cy="3443169"/>
          </a:xfrm>
          <a:prstGeom prst="rect"/>
          <a:noFill/>
        </p:spPr>
      </p:pic>
      <p:pic>
        <p:nvPicPr>
          <p:cNvPr id="2097196" name="Рисунок 1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0802769" flipH="1">
            <a:off x="245670" y="3614810"/>
            <a:ext cx="1658602" cy="2013499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>
          <a:xfrm>
            <a:off x="1117308" y="76200"/>
            <a:ext cx="10593727" cy="1397000"/>
          </a:xfrm>
        </p:spPr>
        <p:txBody>
          <a:bodyPr/>
          <a:p>
            <a:pPr algn="ctr"/>
            <a:r>
              <a:rPr dirty="0" lang="uk-UA" smtClean="0"/>
              <a:t>Розкрийте значення алегоричних образів</a:t>
            </a:r>
            <a:endParaRPr dirty="0" lang="ru-RU"/>
          </a:p>
        </p:txBody>
      </p:sp>
      <p:pic>
        <p:nvPicPr>
          <p:cNvPr id="2097197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88899" y="1844824"/>
            <a:ext cx="11222136" cy="3024336"/>
          </a:xfrm>
          <a:prstGeom prst="rect"/>
        </p:spPr>
      </p:pic>
      <p:pic>
        <p:nvPicPr>
          <p:cNvPr id="2097198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88434" y="5805263"/>
            <a:ext cx="3000375" cy="962025"/>
          </a:xfrm>
          <a:prstGeom prst="rect"/>
        </p:spPr>
      </p:pic>
      <p:pic>
        <p:nvPicPr>
          <p:cNvPr id="2097199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243169" y="5805264"/>
            <a:ext cx="3000375" cy="962025"/>
          </a:xfrm>
          <a:prstGeom prst="rect"/>
        </p:spPr>
      </p:pic>
      <p:pic>
        <p:nvPicPr>
          <p:cNvPr id="2097200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29551" y="5805264"/>
            <a:ext cx="3000375" cy="962025"/>
          </a:xfrm>
          <a:prstGeom prst="rect"/>
        </p:spPr>
      </p:pic>
      <p:pic>
        <p:nvPicPr>
          <p:cNvPr id="2097201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974732" y="5877910"/>
            <a:ext cx="3000375" cy="962025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>
          <a:xfrm>
            <a:off x="-170284" y="76200"/>
            <a:ext cx="11444947" cy="1048544"/>
          </a:xfrm>
        </p:spPr>
        <p:txBody>
          <a:bodyPr/>
          <a:p>
            <a:pPr algn="ctr"/>
            <a:r>
              <a:rPr dirty="0" lang="uk-UA" smtClean="0"/>
              <a:t>«Подаруй твору назву»</a:t>
            </a:r>
            <a:endParaRPr dirty="0" lang="ru-RU"/>
          </a:p>
        </p:txBody>
      </p:sp>
      <p:sp>
        <p:nvSpPr>
          <p:cNvPr id="1048631" name="TextBox 2"/>
          <p:cNvSpPr txBox="1"/>
          <p:nvPr/>
        </p:nvSpPr>
        <p:spPr>
          <a:xfrm>
            <a:off x="837828" y="1844824"/>
            <a:ext cx="525658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uk-UA" smtClean="0"/>
              <a:t>«Коли до вас темної ночі»</a:t>
            </a:r>
            <a:endParaRPr dirty="0" sz="2800" lang="ru-RU"/>
          </a:p>
        </p:txBody>
      </p:sp>
      <p:sp>
        <p:nvSpPr>
          <p:cNvPr id="1048632" name="Стрелка вправо 3"/>
          <p:cNvSpPr/>
          <p:nvPr/>
        </p:nvSpPr>
        <p:spPr>
          <a:xfrm>
            <a:off x="5878388" y="1926414"/>
            <a:ext cx="1008112" cy="360040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202" name="Picture 2" descr="Ремейк «Короля Льва»: Animal Planet с говорящими животными | GQ Russi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854052" y="2663928"/>
            <a:ext cx="6592669" cy="3706545"/>
          </a:xfrm>
          <a:prstGeom prst="rect"/>
          <a:noFill/>
        </p:spPr>
      </p:pic>
      <p:pic>
        <p:nvPicPr>
          <p:cNvPr id="2097203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0802769" flipH="1">
            <a:off x="326932" y="4680851"/>
            <a:ext cx="1658602" cy="2013499"/>
          </a:xfrm>
          <a:prstGeom prst="rect"/>
        </p:spPr>
      </p:pic>
      <p:pic>
        <p:nvPicPr>
          <p:cNvPr id="2097204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20906375">
            <a:off x="9968760" y="4588247"/>
            <a:ext cx="1811165" cy="2198707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>
          <a:xfrm>
            <a:off x="477788" y="404664"/>
            <a:ext cx="6048672" cy="4896544"/>
          </a:xfrm>
        </p:spPr>
        <p:txBody>
          <a:bodyPr>
            <a:normAutofit/>
          </a:bodyPr>
          <a:p>
            <a:r>
              <a:rPr b="1" dirty="0" sz="3200" lang="uk-UA" smtClean="0"/>
              <a:t>Ангел, янгол </a:t>
            </a:r>
            <a:r>
              <a:rPr dirty="0" sz="3200" lang="uk-UA" smtClean="0"/>
              <a:t>– символ світлого, того, що підноситься; символ вісника долі, волі Бога. За давніми уявленнями, кожна людина від народження одержує від Бога свого ангела- хранителя.</a:t>
            </a:r>
            <a:br>
              <a:rPr dirty="0" sz="3200" lang="uk-UA" smtClean="0"/>
            </a:br>
            <a:r>
              <a:rPr dirty="0" sz="3200" lang="uk-UA"/>
              <a:t> </a:t>
            </a:r>
            <a:r>
              <a:rPr dirty="0" sz="3200" lang="uk-UA" smtClean="0"/>
              <a:t>               М. Дмитренко </a:t>
            </a:r>
            <a:br>
              <a:rPr dirty="0" sz="3200" lang="uk-UA" smtClean="0"/>
            </a:br>
            <a:r>
              <a:rPr dirty="0" sz="3200" lang="uk-UA"/>
              <a:t>  </a:t>
            </a:r>
            <a:r>
              <a:rPr dirty="0" sz="3200" lang="uk-UA" smtClean="0"/>
              <a:t>              «Словник символів»</a:t>
            </a:r>
            <a:endParaRPr dirty="0" sz="3200" lang="ru-RU"/>
          </a:p>
        </p:txBody>
      </p:sp>
      <p:sp>
        <p:nvSpPr>
          <p:cNvPr id="1048634" name="AutoShape 2" descr="Веселкова країна — Прилетіли Ангелята, як пташата з неба | O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sp>
        <p:nvSpPr>
          <p:cNvPr id="1048635" name="AutoShape 4" descr="Веселкова країна — Прилетіли Ангелята, як пташата з неба | OK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205" name="Picture 6" descr="Веселкова країна — Прилетіли Ангелята, як пташата з неба | OK.RU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966620" y="312738"/>
            <a:ext cx="3024336" cy="2747007"/>
          </a:xfrm>
          <a:prstGeom prst="rect"/>
          <a:noFill/>
        </p:spPr>
      </p:pic>
      <p:pic>
        <p:nvPicPr>
          <p:cNvPr id="209720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966620" y="3140968"/>
            <a:ext cx="3312368" cy="363154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flipH="1">
            <a:off x="3574130" y="116632"/>
            <a:ext cx="4104457" cy="3024336"/>
          </a:xfrm>
          <a:prstGeom prst="rect"/>
          <a:noFill/>
          <a:ln>
            <a:noFill/>
          </a:ln>
        </p:spPr>
      </p:pic>
      <p:sp>
        <p:nvSpPr>
          <p:cNvPr id="1048636" name="TextBox 3"/>
          <p:cNvSpPr txBox="1"/>
          <p:nvPr/>
        </p:nvSpPr>
        <p:spPr>
          <a:xfrm>
            <a:off x="5014290" y="3255881"/>
            <a:ext cx="1440162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uk-UA" smtClean="0"/>
              <a:t>Ангел</a:t>
            </a:r>
            <a:endParaRPr b="1" dirty="0" sz="3200" lang="ru-RU"/>
          </a:p>
        </p:txBody>
      </p:sp>
      <p:sp>
        <p:nvSpPr>
          <p:cNvPr id="1048637" name="Облако 4"/>
          <p:cNvSpPr/>
          <p:nvPr/>
        </p:nvSpPr>
        <p:spPr>
          <a:xfrm>
            <a:off x="405780" y="3486714"/>
            <a:ext cx="3528392" cy="2016224"/>
          </a:xfrm>
          <a:prstGeom prst="cloud"/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38" name="TextBox 5"/>
          <p:cNvSpPr txBox="1"/>
          <p:nvPr/>
        </p:nvSpPr>
        <p:spPr>
          <a:xfrm>
            <a:off x="1125858" y="4005064"/>
            <a:ext cx="2448272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uk-UA">
                <a:solidFill>
                  <a:schemeClr val="bg1"/>
                </a:solidFill>
              </a:rPr>
              <a:t>м</a:t>
            </a:r>
            <a:r>
              <a:rPr dirty="0" sz="2000" lang="uk-UA" smtClean="0">
                <a:solidFill>
                  <a:schemeClr val="bg1"/>
                </a:solidFill>
              </a:rPr>
              <a:t>аленький, просто крихітка</a:t>
            </a:r>
            <a:endParaRPr dirty="0" sz="2000" lang="ru-RU">
              <a:solidFill>
                <a:schemeClr val="bg1"/>
              </a:solidFill>
            </a:endParaRPr>
          </a:p>
        </p:txBody>
      </p:sp>
      <p:sp>
        <p:nvSpPr>
          <p:cNvPr id="1048639" name="Облако 6"/>
          <p:cNvSpPr/>
          <p:nvPr/>
        </p:nvSpPr>
        <p:spPr>
          <a:xfrm>
            <a:off x="4150196" y="4509120"/>
            <a:ext cx="3384376" cy="1886502"/>
          </a:xfrm>
          <a:prstGeom prst="cloud"/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40" name="TextBox 7"/>
          <p:cNvSpPr txBox="1"/>
          <p:nvPr/>
        </p:nvSpPr>
        <p:spPr>
          <a:xfrm>
            <a:off x="4694011" y="5013176"/>
            <a:ext cx="2808312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uk-UA">
                <a:solidFill>
                  <a:schemeClr val="bg1"/>
                </a:solidFill>
              </a:rPr>
              <a:t>л</a:t>
            </a:r>
            <a:r>
              <a:rPr dirty="0" sz="2000" lang="uk-UA" smtClean="0">
                <a:solidFill>
                  <a:schemeClr val="bg1"/>
                </a:solidFill>
              </a:rPr>
              <a:t>егенький, просто пушинка</a:t>
            </a:r>
            <a:endParaRPr dirty="0" sz="2000" lang="ru-RU">
              <a:solidFill>
                <a:schemeClr val="bg1"/>
              </a:solidFill>
            </a:endParaRPr>
          </a:p>
        </p:txBody>
      </p:sp>
      <p:sp>
        <p:nvSpPr>
          <p:cNvPr id="1048641" name="Облако 8"/>
          <p:cNvSpPr/>
          <p:nvPr/>
        </p:nvSpPr>
        <p:spPr>
          <a:xfrm>
            <a:off x="7822604" y="3548268"/>
            <a:ext cx="3600400" cy="2088232"/>
          </a:xfrm>
          <a:prstGeom prst="cloud"/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42" name="TextBox 9"/>
          <p:cNvSpPr txBox="1"/>
          <p:nvPr/>
        </p:nvSpPr>
        <p:spPr>
          <a:xfrm>
            <a:off x="8542684" y="4057524"/>
            <a:ext cx="2952328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uk-UA">
                <a:solidFill>
                  <a:schemeClr val="bg1"/>
                </a:solidFill>
              </a:rPr>
              <a:t>т</a:t>
            </a:r>
            <a:r>
              <a:rPr dirty="0" sz="2000" lang="uk-UA" smtClean="0">
                <a:solidFill>
                  <a:schemeClr val="bg1"/>
                </a:solidFill>
              </a:rPr>
              <a:t>ихенький, тихіший трави</a:t>
            </a:r>
            <a:endParaRPr dirty="0" sz="2000"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dur="500" id="7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2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7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/>
      <p:bldP spid="1048640" grpId="0"/>
      <p:bldP spid="10486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1989955" y="76200"/>
            <a:ext cx="9284707" cy="1120164"/>
          </a:xfrm>
        </p:spPr>
        <p:txBody>
          <a:bodyPr/>
          <a:p>
            <a:r>
              <a:rPr dirty="0" lang="uk-UA" smtClean="0"/>
              <a:t>«Розфарбуй образ словами»</a:t>
            </a:r>
            <a:endParaRPr dirty="0" lang="ru-RU"/>
          </a:p>
        </p:txBody>
      </p:sp>
      <p:sp>
        <p:nvSpPr>
          <p:cNvPr id="1048644" name="Скругленный прямоугольник 2"/>
          <p:cNvSpPr/>
          <p:nvPr/>
        </p:nvSpPr>
        <p:spPr>
          <a:xfrm>
            <a:off x="822962" y="3400565"/>
            <a:ext cx="2160240" cy="800840"/>
          </a:xfrm>
          <a:prstGeom prst="roundRect"/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sp>
        <p:nvSpPr>
          <p:cNvPr id="1048645" name="TextBox 3"/>
          <p:cNvSpPr txBox="1"/>
          <p:nvPr/>
        </p:nvSpPr>
        <p:spPr>
          <a:xfrm>
            <a:off x="1341884" y="3570153"/>
            <a:ext cx="216024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i="1" lang="uk-UA" smtClean="0">
                <a:solidFill>
                  <a:schemeClr val="bg1"/>
                </a:solidFill>
              </a:rPr>
              <a:t>Ангел</a:t>
            </a:r>
            <a:endParaRPr b="1" dirty="0" i="1" lang="ru-RU">
              <a:solidFill>
                <a:schemeClr val="bg1"/>
              </a:solidFill>
            </a:endParaRPr>
          </a:p>
        </p:txBody>
      </p:sp>
      <p:pic>
        <p:nvPicPr>
          <p:cNvPr id="2097208" name="Рисунок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5590" y="4427198"/>
            <a:ext cx="2217612" cy="2217612"/>
          </a:xfrm>
          <a:prstGeom prst="rect"/>
        </p:spPr>
      </p:pic>
      <p:pic>
        <p:nvPicPr>
          <p:cNvPr id="2097209" name="Рисунок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98935" y="1816921"/>
            <a:ext cx="1966130" cy="1310754"/>
          </a:xfrm>
          <a:prstGeom prst="rect"/>
        </p:spPr>
      </p:pic>
      <p:sp>
        <p:nvSpPr>
          <p:cNvPr id="1048646" name="TextBox 13"/>
          <p:cNvSpPr txBox="1"/>
          <p:nvPr/>
        </p:nvSpPr>
        <p:spPr>
          <a:xfrm>
            <a:off x="6750227" y="1355256"/>
            <a:ext cx="2232248" cy="461665"/>
          </a:xfrm>
          <a:prstGeom prst="rect"/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 wrap="square">
            <a:spAutoFit/>
          </a:bodyPr>
          <a:p>
            <a:r>
              <a:rPr dirty="0" lang="uk-UA" smtClean="0">
                <a:solidFill>
                  <a:schemeClr val="tx1">
                    <a:lumMod val="75000"/>
                  </a:schemeClr>
                </a:solidFill>
              </a:rPr>
              <a:t>охоронець</a:t>
            </a:r>
            <a:endParaRPr dirty="0" lang="ru-RU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8647" name="TextBox 14"/>
          <p:cNvSpPr txBox="1"/>
          <p:nvPr/>
        </p:nvSpPr>
        <p:spPr>
          <a:xfrm>
            <a:off x="6713859" y="2056799"/>
            <a:ext cx="3855454" cy="802640"/>
          </a:xfrm>
          <a:prstGeom prst="rect"/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 wrap="square">
            <a:spAutoFit/>
          </a:bodyPr>
          <a:p>
            <a:r>
              <a:rPr dirty="0" lang="uk-UA" smtClean="0">
                <a:solidFill>
                  <a:schemeClr val="tx1">
                    <a:lumMod val="75000"/>
                  </a:schemeClr>
                </a:solidFill>
              </a:rPr>
              <a:t>маленький, а робить велику справу</a:t>
            </a:r>
            <a:endParaRPr dirty="0" lang="ru-RU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8648" name="TextBox 15"/>
          <p:cNvSpPr txBox="1"/>
          <p:nvPr/>
        </p:nvSpPr>
        <p:spPr>
          <a:xfrm>
            <a:off x="6713859" y="3087181"/>
            <a:ext cx="3663571" cy="461665"/>
          </a:xfrm>
          <a:prstGeom prst="rect"/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 wrap="square">
            <a:spAutoFit/>
          </a:bodyPr>
          <a:p>
            <a:r>
              <a:rPr dirty="0" lang="uk-UA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dirty="0" lang="uk-UA" smtClean="0">
                <a:solidFill>
                  <a:schemeClr val="tx1">
                    <a:lumMod val="75000"/>
                  </a:schemeClr>
                </a:solidFill>
              </a:rPr>
              <a:t>евтомний трудівник</a:t>
            </a:r>
            <a:endParaRPr dirty="0" lang="ru-RU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8649" name="TextBox 16"/>
          <p:cNvSpPr txBox="1"/>
          <p:nvPr/>
        </p:nvSpPr>
        <p:spPr>
          <a:xfrm>
            <a:off x="6713859" y="3748231"/>
            <a:ext cx="3816424" cy="1158240"/>
          </a:xfrm>
          <a:prstGeom prst="rect"/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 wrap="square">
            <a:spAutoFit/>
          </a:bodyPr>
          <a:p>
            <a:r>
              <a:rPr dirty="0" lang="uk-UA">
                <a:solidFill>
                  <a:schemeClr val="tx1">
                    <a:lumMod val="75000"/>
                  </a:schemeClr>
                </a:solidFill>
              </a:rPr>
              <a:t>н</a:t>
            </a:r>
            <a:r>
              <a:rPr dirty="0" lang="uk-UA" smtClean="0">
                <a:solidFill>
                  <a:schemeClr val="tx1">
                    <a:lumMod val="75000"/>
                  </a:schemeClr>
                </a:solidFill>
              </a:rPr>
              <a:t>е обтяжує людину своїм перебуванням у неї на плечі</a:t>
            </a:r>
            <a:endParaRPr dirty="0" lang="ru-RU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8650" name="TextBox 17"/>
          <p:cNvSpPr txBox="1"/>
          <p:nvPr/>
        </p:nvSpPr>
        <p:spPr>
          <a:xfrm>
            <a:off x="6741293" y="6183145"/>
            <a:ext cx="2664296" cy="461665"/>
          </a:xfrm>
          <a:prstGeom prst="rect"/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 wrap="square">
            <a:spAutoFit/>
          </a:bodyPr>
          <a:p>
            <a:r>
              <a:rPr dirty="0" lang="uk-UA" smtClean="0">
                <a:solidFill>
                  <a:schemeClr val="tx1">
                    <a:lumMod val="75000"/>
                  </a:schemeClr>
                </a:solidFill>
              </a:rPr>
              <a:t>добрий</a:t>
            </a:r>
            <a:endParaRPr dirty="0" lang="ru-RU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8651" name="TextBox 18"/>
          <p:cNvSpPr txBox="1"/>
          <p:nvPr/>
        </p:nvSpPr>
        <p:spPr>
          <a:xfrm>
            <a:off x="6741293" y="5147945"/>
            <a:ext cx="3384376" cy="802640"/>
          </a:xfrm>
          <a:prstGeom prst="rect"/>
          <a:solidFill>
            <a:schemeClr val="tx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 wrap="square">
            <a:spAutoFit/>
          </a:bodyPr>
          <a:p>
            <a:r>
              <a:rPr dirty="0" lang="uk-UA">
                <a:solidFill>
                  <a:schemeClr val="tx1">
                    <a:lumMod val="75000"/>
                  </a:schemeClr>
                </a:solidFill>
              </a:rPr>
              <a:t>с</a:t>
            </a:r>
            <a:r>
              <a:rPr dirty="0" lang="uk-UA" smtClean="0">
                <a:solidFill>
                  <a:schemeClr val="tx1">
                    <a:lumMod val="75000"/>
                  </a:schemeClr>
                </a:solidFill>
              </a:rPr>
              <a:t>постережливий, відповідальний</a:t>
            </a:r>
            <a:endParaRPr dirty="0" lang="ru-RU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3145728" name="Прямая со стрелкой 20"/>
          <p:cNvCxnSpPr>
            <a:cxnSpLocks/>
          </p:cNvCxnSpPr>
          <p:nvPr/>
        </p:nvCxnSpPr>
        <p:spPr>
          <a:xfrm flipV="1">
            <a:off x="2983202" y="1586088"/>
            <a:ext cx="3730657" cy="2058936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 стрелкой 22"/>
          <p:cNvCxnSpPr>
            <a:cxnSpLocks/>
            <a:endCxn id="1048647" idx="1"/>
          </p:cNvCxnSpPr>
          <p:nvPr/>
        </p:nvCxnSpPr>
        <p:spPr>
          <a:xfrm flipV="1">
            <a:off x="2983202" y="2472298"/>
            <a:ext cx="3730657" cy="1172726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Прямая со стрелкой 24"/>
          <p:cNvCxnSpPr>
            <a:cxnSpLocks/>
            <a:endCxn id="1048648" idx="1"/>
          </p:cNvCxnSpPr>
          <p:nvPr/>
        </p:nvCxnSpPr>
        <p:spPr>
          <a:xfrm flipV="1">
            <a:off x="2983202" y="3318014"/>
            <a:ext cx="3730657" cy="357939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Прямая со стрелкой 26"/>
          <p:cNvCxnSpPr>
            <a:cxnSpLocks/>
            <a:endCxn id="1048649" idx="1"/>
          </p:cNvCxnSpPr>
          <p:nvPr/>
        </p:nvCxnSpPr>
        <p:spPr>
          <a:xfrm>
            <a:off x="2983202" y="3659451"/>
            <a:ext cx="3730657" cy="688945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Прямая со стрелкой 28"/>
          <p:cNvCxnSpPr>
            <a:cxnSpLocks/>
            <a:endCxn id="1048651" idx="1"/>
          </p:cNvCxnSpPr>
          <p:nvPr/>
        </p:nvCxnSpPr>
        <p:spPr>
          <a:xfrm>
            <a:off x="2983202" y="3652053"/>
            <a:ext cx="3758091" cy="1911391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Прямая со стрелкой 31"/>
          <p:cNvCxnSpPr>
            <a:cxnSpLocks/>
            <a:endCxn id="1048650" idx="1"/>
          </p:cNvCxnSpPr>
          <p:nvPr/>
        </p:nvCxnSpPr>
        <p:spPr>
          <a:xfrm>
            <a:off x="2983202" y="3675953"/>
            <a:ext cx="3758091" cy="2738025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210" name="Рисунок 3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0906375">
            <a:off x="10040770" y="4586376"/>
            <a:ext cx="1811165" cy="2198707"/>
          </a:xfrm>
          <a:prstGeom prst="rect"/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7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2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  <p:bldP spid="1048647" grpId="0" animBg="1"/>
      <p:bldP spid="1048648" grpId="0" animBg="1"/>
      <p:bldP spid="1048649" grpId="0" animBg="1"/>
      <p:bldP spid="1048650" grpId="0" animBg="1"/>
      <p:bldP spid="10486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Заголовок 1"/>
          <p:cNvSpPr>
            <a:spLocks noGrp="1"/>
          </p:cNvSpPr>
          <p:nvPr>
            <p:ph type="title"/>
          </p:nvPr>
        </p:nvSpPr>
        <p:spPr>
          <a:xfrm>
            <a:off x="3142083" y="76200"/>
            <a:ext cx="8132579" cy="1397000"/>
          </a:xfrm>
        </p:spPr>
        <p:txBody>
          <a:bodyPr/>
          <a:p>
            <a:r>
              <a:rPr b="1" dirty="0" lang="uk-UA" smtClean="0"/>
              <a:t>Закони добра</a:t>
            </a:r>
            <a:endParaRPr b="1" dirty="0" lang="ru-RU"/>
          </a:p>
        </p:txBody>
      </p:sp>
      <p:sp>
        <p:nvSpPr>
          <p:cNvPr id="1048653" name="TextBox 2"/>
          <p:cNvSpPr txBox="1"/>
          <p:nvPr/>
        </p:nvSpPr>
        <p:spPr>
          <a:xfrm>
            <a:off x="899555" y="2023369"/>
            <a:ext cx="288032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uk-UA" smtClean="0">
                <a:solidFill>
                  <a:srgbClr val="FF0000"/>
                </a:solidFill>
              </a:rPr>
              <a:t>1. Допомагати</a:t>
            </a:r>
            <a:endParaRPr b="1" dirty="0" sz="2800" lang="ru-RU">
              <a:solidFill>
                <a:srgbClr val="FF0000"/>
              </a:solidFill>
            </a:endParaRPr>
          </a:p>
        </p:txBody>
      </p:sp>
      <p:sp>
        <p:nvSpPr>
          <p:cNvPr id="1048654" name="TextBox 3"/>
          <p:cNvSpPr txBox="1"/>
          <p:nvPr/>
        </p:nvSpPr>
        <p:spPr>
          <a:xfrm>
            <a:off x="3731388" y="1996601"/>
            <a:ext cx="524334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uk-UA">
                <a:solidFill>
                  <a:srgbClr val="FF0000"/>
                </a:solidFill>
              </a:rPr>
              <a:t>в</a:t>
            </a:r>
            <a:r>
              <a:rPr b="1" dirty="0" sz="2800" lang="uk-UA" smtClean="0">
                <a:solidFill>
                  <a:srgbClr val="FF0000"/>
                </a:solidFill>
              </a:rPr>
              <a:t>сім, хто цього потребує.</a:t>
            </a:r>
            <a:endParaRPr b="1" dirty="0" sz="2800" lang="ru-RU">
              <a:solidFill>
                <a:srgbClr val="FF0000"/>
              </a:solidFill>
            </a:endParaRPr>
          </a:p>
        </p:txBody>
      </p:sp>
      <p:sp>
        <p:nvSpPr>
          <p:cNvPr id="1048655" name="TextBox 4"/>
          <p:cNvSpPr txBox="1"/>
          <p:nvPr/>
        </p:nvSpPr>
        <p:spPr>
          <a:xfrm>
            <a:off x="899555" y="2765634"/>
            <a:ext cx="1728192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uk-UA" smtClean="0">
                <a:solidFill>
                  <a:srgbClr val="FFC000"/>
                </a:solidFill>
              </a:rPr>
              <a:t>2. Дбати</a:t>
            </a:r>
            <a:endParaRPr b="1" dirty="0" sz="2800" lang="ru-RU">
              <a:solidFill>
                <a:srgbClr val="FFC000"/>
              </a:solidFill>
            </a:endParaRPr>
          </a:p>
        </p:txBody>
      </p:sp>
      <p:sp>
        <p:nvSpPr>
          <p:cNvPr id="1048656" name="TextBox 5"/>
          <p:cNvSpPr txBox="1"/>
          <p:nvPr/>
        </p:nvSpPr>
        <p:spPr>
          <a:xfrm>
            <a:off x="2627747" y="2778721"/>
            <a:ext cx="5133129" cy="5105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uk-UA" smtClean="0">
                <a:solidFill>
                  <a:srgbClr val="FFC000"/>
                </a:solidFill>
              </a:rPr>
              <a:t>про близьких, уміти прощати</a:t>
            </a:r>
            <a:r>
              <a:rPr b="1" dirty="0" lang="uk-UA" smtClean="0">
                <a:solidFill>
                  <a:srgbClr val="FFC000"/>
                </a:solidFill>
              </a:rPr>
              <a:t>.</a:t>
            </a:r>
            <a:endParaRPr b="1" dirty="0" lang="ru-RU">
              <a:solidFill>
                <a:srgbClr val="FFC000"/>
              </a:solidFill>
            </a:endParaRPr>
          </a:p>
        </p:txBody>
      </p:sp>
      <p:sp>
        <p:nvSpPr>
          <p:cNvPr id="1048657" name="TextBox 6"/>
          <p:cNvSpPr txBox="1"/>
          <p:nvPr/>
        </p:nvSpPr>
        <p:spPr>
          <a:xfrm>
            <a:off x="899554" y="3774142"/>
            <a:ext cx="1594457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uk-UA" smtClean="0">
                <a:solidFill>
                  <a:srgbClr val="00B050"/>
                </a:solidFill>
              </a:rPr>
              <a:t>3. Вміти </a:t>
            </a:r>
            <a:endParaRPr b="1" dirty="0" sz="2800" lang="ru-RU">
              <a:solidFill>
                <a:srgbClr val="00B050"/>
              </a:solidFill>
            </a:endParaRPr>
          </a:p>
        </p:txBody>
      </p:sp>
      <p:sp>
        <p:nvSpPr>
          <p:cNvPr id="1048658" name="TextBox 7"/>
          <p:cNvSpPr txBox="1"/>
          <p:nvPr/>
        </p:nvSpPr>
        <p:spPr>
          <a:xfrm>
            <a:off x="2494011" y="3792343"/>
            <a:ext cx="3096344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uk-UA">
                <a:solidFill>
                  <a:srgbClr val="00B050"/>
                </a:solidFill>
              </a:rPr>
              <a:t>б</a:t>
            </a:r>
            <a:r>
              <a:rPr b="1" dirty="0" sz="2800" lang="uk-UA" smtClean="0">
                <a:solidFill>
                  <a:srgbClr val="00B050"/>
                </a:solidFill>
              </a:rPr>
              <a:t>ути вдячними.</a:t>
            </a:r>
            <a:endParaRPr b="1" dirty="0" sz="2800" lang="ru-RU">
              <a:solidFill>
                <a:srgbClr val="00B050"/>
              </a:solidFill>
            </a:endParaRPr>
          </a:p>
        </p:txBody>
      </p:sp>
      <p:pic>
        <p:nvPicPr>
          <p:cNvPr id="2097211" name="Picture 4" descr="НОВОСТИ Группа продленного дня для учеников 1-4 классов - Академия пять  звезд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822604" y="1324074"/>
            <a:ext cx="3882412" cy="4801437"/>
          </a:xfrm>
          <a:prstGeom prst="rect"/>
          <a:noFill/>
        </p:spPr>
      </p:pic>
      <p:pic>
        <p:nvPicPr>
          <p:cNvPr id="2097212" name="Рисунок 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13655" y="5804726"/>
            <a:ext cx="3000375" cy="962025"/>
          </a:xfrm>
          <a:prstGeom prst="rect"/>
        </p:spPr>
      </p:pic>
      <p:pic>
        <p:nvPicPr>
          <p:cNvPr id="2097213" name="Рисунок 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820016" y="5893756"/>
            <a:ext cx="3000375" cy="962025"/>
          </a:xfrm>
          <a:prstGeom prst="rect"/>
        </p:spPr>
      </p:pic>
      <p:pic>
        <p:nvPicPr>
          <p:cNvPr id="2097214" name="Рисунок 1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992871" y="5812487"/>
            <a:ext cx="3000375" cy="962025"/>
          </a:xfrm>
          <a:prstGeom prst="rect"/>
        </p:spPr>
      </p:pic>
      <p:pic>
        <p:nvPicPr>
          <p:cNvPr id="2097215" name="Рисунок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647161" y="5895975"/>
            <a:ext cx="3000375" cy="962025"/>
          </a:xfrm>
          <a:prstGeom prst="rect"/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  <p:bldP spid="1048656" grpId="0"/>
      <p:bldP spid="10486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117747" y="3315206"/>
            <a:ext cx="7618427" cy="2428601"/>
          </a:xfrm>
        </p:spPr>
        <p:txBody>
          <a:bodyPr>
            <a:normAutofit fontScale="90000"/>
          </a:bodyPr>
          <a:p>
            <a:br>
              <a:rPr altLang="ru" b="1" dirty="0" sz="3600" lang="en-US" smtClean="0"/>
            </a:br>
            <a:r>
              <a:rPr altLang="ru" b="1" dirty="0" sz="3600" lang="ru" smtClean="0"/>
              <a:t>Н</a:t>
            </a:r>
            <a:r>
              <a:rPr dirty="0" sz="3600" lang="uk-UA" smtClean="0"/>
              <a:t/>
            </a:r>
            <a:r>
              <a:rPr dirty="0" sz="3600" lang="uk-UA"/>
              <a:t>аписати есе «Добро починається з тебе</a:t>
            </a:r>
            <a:r>
              <a:rPr dirty="0" sz="3600" lang="uk-UA" smtClean="0"/>
              <a:t>».</a:t>
            </a:r>
            <a:br>
              <a:rPr dirty="0" sz="3600" lang="uk-UA" smtClean="0"/>
            </a:br>
            <a:r>
              <a:rPr dirty="0" sz="3600" lang="ru-RU"/>
              <a:t/>
            </a:r>
            <a:r>
              <a:rPr dirty="0" lang="ru-RU"/>
              <a:t/>
            </a:r>
            <a:br>
              <a:rPr dirty="0" lang="ru-RU"/>
            </a:br>
            <a:r>
              <a:rPr dirty="0" lang="en-US">
                <a:solidFill>
                  <a:schemeClr val="tx2">
                    <a:lumMod val="75000"/>
                  </a:schemeClr>
                </a:solidFill>
                <a:latin typeface="Elephant" panose="02020904090505020303" pitchFamily="18" charset="0"/>
              </a:rPr>
              <a:t/>
            </a:r>
            <a:br>
              <a:rPr dirty="0" lang="en-US">
                <a:solidFill>
                  <a:schemeClr val="tx2">
                    <a:lumMod val="75000"/>
                  </a:schemeClr>
                </a:solidFill>
                <a:latin typeface="Elephant" panose="02020904090505020303" pitchFamily="18" charset="0"/>
              </a:rPr>
            </a:br>
            <a:endParaRPr dirty="0" lang="ru-RU"/>
          </a:p>
        </p:txBody>
      </p:sp>
      <p:pic>
        <p:nvPicPr>
          <p:cNvPr id="2097221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390556" y="548680"/>
            <a:ext cx="3820021" cy="5777090"/>
          </a:xfrm>
          <a:prstGeom prst="rect"/>
        </p:spPr>
      </p:pic>
      <p:sp>
        <p:nvSpPr>
          <p:cNvPr id="1048666" name="TextBox 3"/>
          <p:cNvSpPr txBox="1"/>
          <p:nvPr/>
        </p:nvSpPr>
        <p:spPr>
          <a:xfrm>
            <a:off x="8182644" y="3212976"/>
            <a:ext cx="1872208" cy="802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uk-UA" smtClean="0">
                <a:latin typeface="Arial Black" panose="020B0A04020102020204" pitchFamily="34" charset="0"/>
              </a:rPr>
              <a:t>Домашнє завдання</a:t>
            </a:r>
            <a:endParaRPr dirty="0" lang="ru-RU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Заголовок 1"/>
          <p:cNvSpPr>
            <a:spLocks noGrp="1"/>
          </p:cNvSpPr>
          <p:nvPr>
            <p:ph type="title"/>
          </p:nvPr>
        </p:nvSpPr>
        <p:spPr>
          <a:xfrm>
            <a:off x="1485900" y="1844824"/>
            <a:ext cx="7008574" cy="1930400"/>
          </a:xfrm>
        </p:spPr>
        <p:txBody>
          <a:bodyPr>
            <a:normAutofit/>
          </a:bodyPr>
          <a:p>
            <a:r>
              <a:rPr dirty="0" sz="6000" lang="uk-UA" smtClean="0"/>
              <a:t>Дякую за увагу!</a:t>
            </a:r>
            <a:endParaRPr dirty="0" sz="6000" lang="ru-RU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"/>
          <p:cNvSpPr txBox="1"/>
          <p:nvPr/>
        </p:nvSpPr>
        <p:spPr>
          <a:xfrm>
            <a:off x="2998068" y="5661248"/>
            <a:ext cx="5904656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uk-UA" smtClean="0"/>
              <a:t>Галина Миколаївна Кирпа</a:t>
            </a:r>
            <a:endParaRPr dirty="0" sz="3200" lang="ru-RU"/>
          </a:p>
        </p:txBody>
      </p:sp>
      <p:pic>
        <p:nvPicPr>
          <p:cNvPr id="2097153" name="Picture 2" descr="Мости між країнами та мовами» | Газета «День»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05980" y="404664"/>
            <a:ext cx="7200800" cy="4963013"/>
          </a:xfrm>
          <a:prstGeom prst="rect"/>
          <a:noFill/>
        </p:spPr>
      </p:pic>
    </p:spTree>
  </p:cSld>
  <p:clrMapOvr>
    <a:masterClrMapping/>
  </p:clrMapOvr>
  <p:transition spd="med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208784"/>
          </a:xfrm>
        </p:spPr>
        <p:txBody>
          <a:bodyPr rtlCol="0">
            <a:normAutofit/>
          </a:bodyPr>
          <a:p>
            <a:pPr algn="ctr"/>
            <a:r>
              <a:rPr dirty="0" lang="uk-UA" smtClean="0"/>
              <a:t>Галина </a:t>
            </a:r>
            <a:r>
              <a:rPr dirty="0" lang="uk-UA"/>
              <a:t>Кирпа – сучасна українська письменниця. </a:t>
            </a:r>
            <a:r>
              <a:rPr dirty="0" lang="uk-UA" smtClean="0"/>
              <a:t/>
            </a:r>
            <a:br>
              <a:rPr dirty="0" lang="uk-UA" smtClean="0"/>
            </a:br>
            <a:r>
              <a:rPr dirty="0" lang="uk-UA" smtClean="0"/>
              <a:t> </a:t>
            </a:r>
            <a:r>
              <a:rPr dirty="0" lang="uk-UA"/>
              <a:t>«Коли до вас темної ночі», </a:t>
            </a:r>
            <a:r>
              <a:rPr dirty="0" lang="uk-UA" smtClean="0"/>
              <a:t>«Мій </a:t>
            </a:r>
            <a:r>
              <a:rPr dirty="0" lang="uk-UA"/>
              <a:t>ангел такий </a:t>
            </a:r>
            <a:r>
              <a:rPr dirty="0" lang="uk-UA" smtClean="0"/>
              <a:t>маленький»</a:t>
            </a:r>
            <a:r>
              <a:rPr dirty="0" lang="ru-RU"/>
              <a:t/>
            </a:r>
            <a:br>
              <a:rPr dirty="0" lang="ru-RU"/>
            </a:br>
            <a:endParaRPr dirty="0" lang="ru-RU"/>
          </a:p>
        </p:txBody>
      </p:sp>
      <p:pic>
        <p:nvPicPr>
          <p:cNvPr id="2097154" name="Рисунок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61764" y="5895975"/>
            <a:ext cx="3000375" cy="962025"/>
          </a:xfrm>
          <a:prstGeom prst="rect"/>
        </p:spPr>
      </p:pic>
      <p:pic>
        <p:nvPicPr>
          <p:cNvPr id="2097155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70076" y="5881769"/>
            <a:ext cx="3000375" cy="962025"/>
          </a:xfrm>
          <a:prstGeom prst="rect"/>
        </p:spPr>
      </p:pic>
      <p:pic>
        <p:nvPicPr>
          <p:cNvPr id="2097156" name="Рисунок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891353" y="5867563"/>
            <a:ext cx="3000375" cy="962025"/>
          </a:xfrm>
          <a:prstGeom prst="rect"/>
        </p:spPr>
      </p:pic>
      <p:pic>
        <p:nvPicPr>
          <p:cNvPr id="2097157" name="Рисунок 1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712630" y="5805264"/>
            <a:ext cx="3000375" cy="962025"/>
          </a:xfrm>
          <a:prstGeom prst="rect"/>
        </p:spPr>
      </p:pic>
      <p:pic>
        <p:nvPicPr>
          <p:cNvPr id="2097158" name="Picture 8" descr="Дивосвіт Галини Кирпи – ЛітАкцент – світ сучасної літератури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1324" y="2926072"/>
            <a:ext cx="1202606" cy="1664407"/>
          </a:xfrm>
          <a:prstGeom prst="rect"/>
          <a:noFill/>
        </p:spPr>
      </p:pic>
      <p:sp>
        <p:nvSpPr>
          <p:cNvPr id="1048600" name="AutoShape 10" descr="Галина Кирпа: «Ульфа Старка треба просто читати. І кожен матиме своє  відчутт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ru-RU"/>
          </a:p>
        </p:txBody>
      </p:sp>
      <p:pic>
        <p:nvPicPr>
          <p:cNvPr id="2097159" name="Picture 14" descr="Купити книгу Місяць у колисці. Вірші, проза, переклади (Галина Кирпа) -  978-966-10-1024-5 | Інтернет-магазин Yakaboo.u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0341841" y="2821483"/>
            <a:ext cx="1236117" cy="1754790"/>
          </a:xfrm>
          <a:prstGeom prst="rect"/>
          <a:noFill/>
        </p:spPr>
      </p:pic>
      <p:pic>
        <p:nvPicPr>
          <p:cNvPr id="2097160" name="Picture 16" descr="Тринадцятий місяць у році Кирпа Галина купити у ВСЛ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8614693" y="3935720"/>
            <a:ext cx="1296144" cy="1855338"/>
          </a:xfrm>
          <a:prstGeom prst="rect"/>
          <a:noFill/>
        </p:spPr>
      </p:pic>
      <p:pic>
        <p:nvPicPr>
          <p:cNvPr id="2097161" name="Picture 18" descr="Мій тато став зіркою Кирпа Галина купити у ВСЛ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1906826" y="4226378"/>
            <a:ext cx="1530775" cy="1578886"/>
          </a:xfrm>
          <a:prstGeom prst="rect"/>
          <a:noFill/>
        </p:spPr>
      </p:pic>
      <p:pic>
        <p:nvPicPr>
          <p:cNvPr id="2097162" name="Picture 20" descr="Відомі особи. Галина Кирпа - Публічні Бібліотеки Солом'янського району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3934172" y="2718594"/>
            <a:ext cx="4073931" cy="3055449"/>
          </a:xfrm>
          <a:prstGeom prst="rect"/>
          <a:noFill/>
        </p:spPr>
      </p:pic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3070076" y="216361"/>
            <a:ext cx="4320480" cy="1080120"/>
          </a:xfrm>
        </p:spPr>
        <p:txBody>
          <a:bodyPr/>
          <a:p>
            <a:r>
              <a:rPr dirty="0" lang="uk-UA" smtClean="0">
                <a:solidFill>
                  <a:schemeClr val="tx1">
                    <a:lumMod val="75000"/>
                  </a:schemeClr>
                </a:solidFill>
              </a:rPr>
              <a:t>Цілі </a:t>
            </a:r>
            <a:endParaRPr dirty="0" lang="ru-RU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48604" name="TextBox 3"/>
          <p:cNvSpPr txBox="1"/>
          <p:nvPr/>
        </p:nvSpPr>
        <p:spPr>
          <a:xfrm>
            <a:off x="198098" y="1393699"/>
            <a:ext cx="2016224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uk-UA" smtClean="0">
                <a:solidFill>
                  <a:srgbClr val="F024A2"/>
                </a:solidFill>
              </a:rPr>
              <a:t>-</a:t>
            </a:r>
            <a:r>
              <a:rPr b="1" dirty="0" lang="uk-UA" smtClean="0"/>
              <a:t> </a:t>
            </a:r>
            <a:r>
              <a:rPr b="1" dirty="0" i="1" lang="uk-UA" smtClean="0">
                <a:solidFill>
                  <a:srgbClr val="F024A2"/>
                </a:solidFill>
              </a:rPr>
              <a:t>З’ясуємо</a:t>
            </a:r>
            <a:r>
              <a:rPr b="1" dirty="0" lang="uk-UA" smtClean="0"/>
              <a:t> </a:t>
            </a:r>
            <a:endParaRPr b="1" dirty="0" lang="ru-RU"/>
          </a:p>
        </p:txBody>
      </p:sp>
      <p:sp>
        <p:nvSpPr>
          <p:cNvPr id="1048605" name="TextBox 4"/>
          <p:cNvSpPr txBox="1"/>
          <p:nvPr/>
        </p:nvSpPr>
        <p:spPr>
          <a:xfrm>
            <a:off x="1811026" y="1405364"/>
            <a:ext cx="4931458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i="1" lang="uk-UA" smtClean="0">
                <a:solidFill>
                  <a:srgbClr val="F024A2"/>
                </a:solidFill>
                <a:latin typeface="Arial Narrow" panose="020B0606020202030204" pitchFamily="34" charset="0"/>
              </a:rPr>
              <a:t>, </a:t>
            </a:r>
            <a:r>
              <a:rPr b="1" dirty="0" i="1" lang="uk-UA" smtClean="0">
                <a:solidFill>
                  <a:srgbClr val="F024A2"/>
                </a:solidFill>
              </a:rPr>
              <a:t>хто така Галина Кирпа.</a:t>
            </a:r>
            <a:endParaRPr b="1" dirty="0" i="1" lang="ru-RU">
              <a:solidFill>
                <a:srgbClr val="F024A2"/>
              </a:solidFill>
            </a:endParaRPr>
          </a:p>
        </p:txBody>
      </p:sp>
      <p:sp>
        <p:nvSpPr>
          <p:cNvPr id="1048606" name="TextBox 5"/>
          <p:cNvSpPr txBox="1"/>
          <p:nvPr/>
        </p:nvSpPr>
        <p:spPr>
          <a:xfrm>
            <a:off x="516767" y="2189786"/>
            <a:ext cx="2036451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i="1" lang="uk-UA" smtClean="0">
                <a:solidFill>
                  <a:srgbClr val="FF9F3F"/>
                </a:solidFill>
              </a:rPr>
              <a:t>- Засвоїмо </a:t>
            </a:r>
            <a:endParaRPr b="1" dirty="0" i="1" lang="ru-RU">
              <a:solidFill>
                <a:srgbClr val="FF9F3F"/>
              </a:solidFill>
            </a:endParaRPr>
          </a:p>
        </p:txBody>
      </p:sp>
      <p:sp>
        <p:nvSpPr>
          <p:cNvPr id="1048607" name="TextBox 6"/>
          <p:cNvSpPr txBox="1"/>
          <p:nvPr/>
        </p:nvSpPr>
        <p:spPr>
          <a:xfrm>
            <a:off x="2442231" y="2170444"/>
            <a:ext cx="3816424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i="1" lang="uk-UA">
                <a:solidFill>
                  <a:srgbClr val="FF9F3F"/>
                </a:solidFill>
              </a:rPr>
              <a:t>н</a:t>
            </a:r>
            <a:r>
              <a:rPr b="1" dirty="0" i="1" lang="uk-UA" smtClean="0">
                <a:solidFill>
                  <a:srgbClr val="FF9F3F"/>
                </a:solidFill>
              </a:rPr>
              <a:t>азви і зміст віршів.</a:t>
            </a:r>
            <a:endParaRPr b="1" dirty="0" i="1" lang="ru-RU">
              <a:solidFill>
                <a:srgbClr val="FF9F3F"/>
              </a:solidFill>
            </a:endParaRPr>
          </a:p>
        </p:txBody>
      </p:sp>
      <p:sp>
        <p:nvSpPr>
          <p:cNvPr id="1048608" name="TextBox 7"/>
          <p:cNvSpPr txBox="1"/>
          <p:nvPr/>
        </p:nvSpPr>
        <p:spPr>
          <a:xfrm>
            <a:off x="1184074" y="2968209"/>
            <a:ext cx="2395536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i="1" lang="uk-UA" smtClean="0">
                <a:solidFill>
                  <a:srgbClr val="996600"/>
                </a:solidFill>
              </a:rPr>
              <a:t>- </a:t>
            </a:r>
            <a:r>
              <a:rPr b="1" dirty="0" i="1" lang="uk-UA" smtClean="0">
                <a:solidFill>
                  <a:srgbClr val="C00000"/>
                </a:solidFill>
              </a:rPr>
              <a:t>Навчимося</a:t>
            </a:r>
            <a:endParaRPr b="1" dirty="0" i="1" lang="ru-RU">
              <a:solidFill>
                <a:srgbClr val="C00000"/>
              </a:solidFill>
            </a:endParaRPr>
          </a:p>
        </p:txBody>
      </p:sp>
      <p:sp>
        <p:nvSpPr>
          <p:cNvPr id="1048609" name="TextBox 8"/>
          <p:cNvSpPr txBox="1"/>
          <p:nvPr/>
        </p:nvSpPr>
        <p:spPr>
          <a:xfrm>
            <a:off x="3366634" y="2965584"/>
            <a:ext cx="4723840" cy="8026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i="1" lang="uk-UA">
                <a:solidFill>
                  <a:srgbClr val="C00000"/>
                </a:solidFill>
              </a:rPr>
              <a:t>р</a:t>
            </a:r>
            <a:r>
              <a:rPr b="1" dirty="0" i="1" lang="uk-UA" smtClean="0">
                <a:solidFill>
                  <a:srgbClr val="C00000"/>
                </a:solidFill>
              </a:rPr>
              <a:t>озуміти прихований зміст творів.</a:t>
            </a:r>
            <a:endParaRPr b="1" dirty="0" i="1" lang="ru-RU">
              <a:solidFill>
                <a:srgbClr val="C00000"/>
              </a:solidFill>
            </a:endParaRPr>
          </a:p>
        </p:txBody>
      </p:sp>
      <p:sp>
        <p:nvSpPr>
          <p:cNvPr id="1048610" name="TextBox 9"/>
          <p:cNvSpPr txBox="1"/>
          <p:nvPr/>
        </p:nvSpPr>
        <p:spPr>
          <a:xfrm>
            <a:off x="1846058" y="4208297"/>
            <a:ext cx="3096343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i="1" lang="uk-UA" smtClean="0"/>
              <a:t>- Розвиватимемо</a:t>
            </a:r>
            <a:endParaRPr b="1" dirty="0" i="1" lang="ru-RU"/>
          </a:p>
        </p:txBody>
      </p:sp>
      <p:sp>
        <p:nvSpPr>
          <p:cNvPr id="1048611" name="TextBox 10"/>
          <p:cNvSpPr txBox="1"/>
          <p:nvPr/>
        </p:nvSpPr>
        <p:spPr>
          <a:xfrm>
            <a:off x="4726260" y="4189083"/>
            <a:ext cx="3672408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i="1" lang="uk-UA" smtClean="0"/>
              <a:t>мислення, мовлення, вміння аналізувати поезії.</a:t>
            </a:r>
            <a:endParaRPr b="1" dirty="0" i="1" lang="ru-RU"/>
          </a:p>
        </p:txBody>
      </p:sp>
      <p:pic>
        <p:nvPicPr>
          <p:cNvPr id="2097163" name="Рисунок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0802769" flipH="1">
            <a:off x="214755" y="3712308"/>
            <a:ext cx="2074005" cy="2517788"/>
          </a:xfrm>
          <a:prstGeom prst="rect"/>
        </p:spPr>
      </p:pic>
      <p:pic>
        <p:nvPicPr>
          <p:cNvPr id="2097164" name="Рисунок 1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86296" y="5953721"/>
            <a:ext cx="3000375" cy="962025"/>
          </a:xfrm>
          <a:prstGeom prst="rect"/>
        </p:spPr>
      </p:pic>
      <p:pic>
        <p:nvPicPr>
          <p:cNvPr id="2097165" name="Рисунок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728179" y="5953721"/>
            <a:ext cx="3000375" cy="962025"/>
          </a:xfrm>
          <a:prstGeom prst="rect"/>
        </p:spPr>
      </p:pic>
      <p:pic>
        <p:nvPicPr>
          <p:cNvPr id="2097166" name="Рисунок 1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548723" y="5953720"/>
            <a:ext cx="3000375" cy="962025"/>
          </a:xfrm>
          <a:prstGeom prst="rect"/>
        </p:spPr>
      </p:pic>
    </p:spTree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104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build="p"/>
      <p:bldP spid="1048607" grpId="0" build="p"/>
      <p:bldP spid="1048609" grpId="0" build="p"/>
      <p:bldP spid="10486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Прямоугольник 2"/>
          <p:cNvSpPr/>
          <p:nvPr/>
        </p:nvSpPr>
        <p:spPr>
          <a:xfrm>
            <a:off x="3286100" y="445396"/>
            <a:ext cx="6092825" cy="1158241"/>
          </a:xfrm>
          <a:prstGeom prst="rect"/>
        </p:spPr>
        <p:txBody>
          <a:bodyPr>
            <a:spAutoFit/>
          </a:bodyPr>
          <a:p>
            <a:r>
              <a:rPr b="1" dirty="0" lang="ru-RU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Давайте </a:t>
            </a:r>
            <a:r>
              <a:rPr b="1" dirty="0" lang="ru-RU" err="1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познайомимося</a:t>
            </a:r>
            <a:r>
              <a:rPr b="1" dirty="0" lang="ru-RU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з    </a:t>
            </a:r>
          </a:p>
          <a:p>
            <a:r>
              <a:rPr b="1" dirty="0" lang="ru-RU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b="1" dirty="0" lang="ru-RU" err="1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письменницею</a:t>
            </a:r>
            <a:r>
              <a:rPr b="1" dirty="0" lang="ru-RU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r>
              <a:rPr b="1" dirty="0" lang="ru-RU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Галиною </a:t>
            </a:r>
            <a:r>
              <a:rPr b="1" dirty="0" lang="ru-RU" err="1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Миколаївною</a:t>
            </a:r>
            <a:r>
              <a:rPr b="1" dirty="0" lang="ru-RU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b="1" dirty="0" lang="ru-RU" err="1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Кирпою</a:t>
            </a:r>
            <a:r>
              <a:rPr b="1" dirty="0" lang="ru-RU" smtClean="0">
                <a:ln w="11430"/>
                <a:solidFill>
                  <a:schemeClr val="tx1">
                    <a:lumMod val="75000"/>
                  </a:schemeClr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b="1" dirty="0" lang="ru-RU">
              <a:ln w="11430"/>
              <a:solidFill>
                <a:schemeClr val="tx1">
                  <a:lumMod val="75000"/>
                </a:schemeClr>
              </a:soli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97167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flipH="1">
            <a:off x="3070076" y="1725094"/>
            <a:ext cx="5024108" cy="4508815"/>
          </a:xfrm>
          <a:prstGeom prst="rect"/>
          <a:effectLst>
            <a:softEdge rad="635000"/>
          </a:effectLst>
        </p:spPr>
      </p:pic>
      <p:pic>
        <p:nvPicPr>
          <p:cNvPr id="2097168" name="Рисунок 5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24036" y="5951416"/>
            <a:ext cx="3000375" cy="962025"/>
          </a:xfrm>
          <a:prstGeom prst="rect"/>
        </p:spPr>
      </p:pic>
      <p:pic>
        <p:nvPicPr>
          <p:cNvPr id="2097169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114881" y="5951417"/>
            <a:ext cx="3000375" cy="962025"/>
          </a:xfrm>
          <a:prstGeom prst="rect"/>
        </p:spPr>
      </p:pic>
      <p:pic>
        <p:nvPicPr>
          <p:cNvPr id="2097170" name="Рисунок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992084" y="5903324"/>
            <a:ext cx="3000375" cy="962025"/>
          </a:xfrm>
          <a:prstGeom prst="rect"/>
        </p:spPr>
      </p:pic>
      <p:pic>
        <p:nvPicPr>
          <p:cNvPr id="2097171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830716" y="5896433"/>
            <a:ext cx="3000375" cy="962025"/>
          </a:xfrm>
          <a:prstGeom prst="rect"/>
        </p:spPr>
      </p:pic>
      <p:pic>
        <p:nvPicPr>
          <p:cNvPr id="2097172" name="Picture 4" descr="НОВОСТИ Группа продленного дня для учеников 1-4 классов - Академия пять  звезд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9262764" y="1581436"/>
            <a:ext cx="2360589" cy="2919376"/>
          </a:xfrm>
          <a:prstGeom prst="rect"/>
          <a:noFill/>
        </p:spPr>
      </p:pic>
      <p:pic>
        <p:nvPicPr>
          <p:cNvPr id="2097173" name="Рисунок 1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flipH="1">
            <a:off x="45608" y="764704"/>
            <a:ext cx="2936776" cy="3565170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Рисунок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2794" y="5918978"/>
            <a:ext cx="3000375" cy="962025"/>
          </a:xfrm>
          <a:prstGeom prst="rect"/>
        </p:spPr>
      </p:pic>
      <p:pic>
        <p:nvPicPr>
          <p:cNvPr id="2097175" name="Рисунок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941745" y="5893393"/>
            <a:ext cx="3000375" cy="962025"/>
          </a:xfrm>
          <a:prstGeom prst="rect"/>
        </p:spPr>
      </p:pic>
      <p:pic>
        <p:nvPicPr>
          <p:cNvPr id="2097176" name="Рисунок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831130" y="5895975"/>
            <a:ext cx="3000375" cy="962025"/>
          </a:xfrm>
          <a:prstGeom prst="rect"/>
        </p:spPr>
      </p:pic>
      <p:pic>
        <p:nvPicPr>
          <p:cNvPr id="2097177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52360" y="5898042"/>
            <a:ext cx="3000375" cy="962025"/>
          </a:xfrm>
          <a:prstGeom prst="rect"/>
        </p:spPr>
      </p:pic>
      <p:pic>
        <p:nvPicPr>
          <p:cNvPr id="2097178" name="Рисунок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b="12145"/>
          <a:stretch>
            <a:fillRect/>
          </a:stretch>
        </p:blipFill>
        <p:spPr>
          <a:xfrm>
            <a:off x="753290" y="234717"/>
            <a:ext cx="7099095" cy="6423336"/>
          </a:xfrm>
          <a:prstGeom prst="rect"/>
          <a:effectLst>
            <a:softEdge rad="635000"/>
          </a:effectLst>
        </p:spPr>
      </p:pic>
      <p:pic>
        <p:nvPicPr>
          <p:cNvPr id="2097179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832389" y="-60213"/>
            <a:ext cx="3219086" cy="3678956"/>
          </a:xfrm>
          <a:prstGeom prst="rect"/>
          <a:effectLst>
            <a:softEdge rad="317500"/>
          </a:effectLst>
        </p:spPr>
      </p:pic>
      <p:sp>
        <p:nvSpPr>
          <p:cNvPr id="1048616" name="Прямоугольник 7"/>
          <p:cNvSpPr/>
          <p:nvPr/>
        </p:nvSpPr>
        <p:spPr>
          <a:xfrm>
            <a:off x="1845940" y="2790288"/>
            <a:ext cx="6286772" cy="2186941"/>
          </a:xfrm>
          <a:prstGeom prst="rect"/>
        </p:spPr>
        <p:txBody>
          <a:bodyPr wrap="square">
            <a:spAutoFit/>
          </a:bodyPr>
          <a:p>
            <a:r>
              <a:rPr b="1" dirty="0" sz="2800" lang="ru-RU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Галина </a:t>
            </a:r>
            <a:r>
              <a:rPr b="1" dirty="0" sz="2800" lang="ru-RU" err="1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Кирпа</a:t>
            </a:r>
            <a:r>
              <a:rPr b="1" dirty="0" sz="2800" lang="ru-RU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–</a:t>
            </a:r>
          </a:p>
          <a:p>
            <a:r>
              <a:rPr b="1" dirty="0" sz="2800" lang="ru-RU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поет</a:t>
            </a:r>
            <a:r>
              <a:rPr b="1" dirty="0" sz="2800" lang="ru-RU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b="1" dirty="0" sz="2800" lang="ru-RU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літературний</a:t>
            </a:r>
            <a:r>
              <a:rPr b="1" dirty="0" sz="2800" lang="ru-RU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 критик, </a:t>
            </a:r>
          </a:p>
          <a:p>
            <a:r>
              <a:rPr b="1" dirty="0" sz="2800" lang="ru-RU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прозаїк</a:t>
            </a:r>
            <a:r>
              <a:rPr b="1" dirty="0" sz="2800" lang="ru-RU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b="1" dirty="0" sz="2800" lang="ru-RU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журналіст</a:t>
            </a:r>
            <a:r>
              <a:rPr b="1" dirty="0" sz="2800" lang="ru-RU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r>
              <a:rPr b="1" dirty="0" sz="2800" lang="ru-RU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перекладач</a:t>
            </a:r>
            <a:r>
              <a:rPr b="1" dirty="0" sz="2800" lang="ru-RU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,  </a:t>
            </a:r>
            <a:r>
              <a:rPr b="1" dirty="0" sz="2800" lang="ru-RU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упорядник</a:t>
            </a:r>
            <a:r>
              <a:rPr b="1" dirty="0" sz="2800" lang="ru-RU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b="1" dirty="0" sz="2800" lang="ru-RU" err="1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посібників</a:t>
            </a:r>
            <a:r>
              <a:rPr b="1" dirty="0" sz="2800" lang="ru-RU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 для </a:t>
            </a:r>
            <a:r>
              <a:rPr b="1" dirty="0" sz="2800" lang="ru-RU" err="1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дітей</a:t>
            </a:r>
            <a:r>
              <a:rPr b="1" dirty="0" sz="2800" lang="ru-RU" smtClean="0">
                <a:ln w="11430"/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b="1" dirty="0" sz="2800" lang="ru-RU">
              <a:ln w="11430"/>
              <a:effectLst>
                <a:outerShdw algn="tl" blurRad="50800" dir="5460000" dist="39000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97180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20906375">
            <a:off x="8424597" y="2453411"/>
            <a:ext cx="2828030" cy="3433154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Прямоугольник 6"/>
          <p:cNvSpPr/>
          <p:nvPr/>
        </p:nvSpPr>
        <p:spPr>
          <a:xfrm>
            <a:off x="0" y="0"/>
            <a:ext cx="12188825" cy="6858000"/>
          </a:xfrm>
          <a:prstGeom prst="rect"/>
          <a:solidFill>
            <a:schemeClr val="accent2">
              <a:lumMod val="60000"/>
              <a:lumOff val="40000"/>
            </a:schemeClr>
          </a:solidFill>
          <a:ln>
            <a:solidFill>
              <a:srgbClr val="A3D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ru-RU"/>
          </a:p>
        </p:txBody>
      </p:sp>
      <p:pic>
        <p:nvPicPr>
          <p:cNvPr id="2097181" name="Рисунок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-810234" y="899443"/>
            <a:ext cx="2647894" cy="849007"/>
          </a:xfrm>
          <a:prstGeom prst="rect"/>
        </p:spPr>
      </p:pic>
      <p:pic>
        <p:nvPicPr>
          <p:cNvPr id="2097182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-796898" y="3072476"/>
            <a:ext cx="2647894" cy="849007"/>
          </a:xfrm>
          <a:prstGeom prst="rect"/>
        </p:spPr>
      </p:pic>
      <p:pic>
        <p:nvPicPr>
          <p:cNvPr id="2097183" name="Рисунок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-915995" y="5192539"/>
            <a:ext cx="2647894" cy="849007"/>
          </a:xfrm>
          <a:prstGeom prst="rect"/>
        </p:spPr>
      </p:pic>
      <p:pic>
        <p:nvPicPr>
          <p:cNvPr id="2097184" name="Рисунок 1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10440377" y="899443"/>
            <a:ext cx="2647894" cy="849007"/>
          </a:xfrm>
          <a:prstGeom prst="rect"/>
        </p:spPr>
      </p:pic>
      <p:pic>
        <p:nvPicPr>
          <p:cNvPr id="2097185" name="Рисунок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10456927" y="5109550"/>
            <a:ext cx="2647894" cy="849007"/>
          </a:xfrm>
          <a:prstGeom prst="rect"/>
        </p:spPr>
      </p:pic>
      <p:pic>
        <p:nvPicPr>
          <p:cNvPr id="2097186" name="Рисунок 1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5400000">
            <a:off x="10470263" y="2816276"/>
            <a:ext cx="2647894" cy="849007"/>
          </a:xfrm>
          <a:prstGeom prst="rect"/>
        </p:spPr>
      </p:pic>
      <p:pic>
        <p:nvPicPr>
          <p:cNvPr id="2097187" name="Рисунок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35767" y="0"/>
            <a:ext cx="10282505" cy="6858000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>
          <a:xfrm>
            <a:off x="333772" y="332656"/>
            <a:ext cx="9145016" cy="1858392"/>
          </a:xfrm>
        </p:spPr>
        <p:txBody>
          <a:bodyPr rtlCol="0">
            <a:noAutofit/>
          </a:bodyPr>
          <a:p>
            <a:r>
              <a:rPr b="1" dirty="0" sz="2800" lang="ru-RU" err="1"/>
              <a:t>Протягом</a:t>
            </a:r>
            <a:r>
              <a:rPr b="1" dirty="0" sz="2800" lang="ru-RU"/>
              <a:t> </a:t>
            </a:r>
            <a:r>
              <a:rPr b="1" dirty="0" sz="2800" lang="ru-RU" err="1"/>
              <a:t>життя</a:t>
            </a:r>
            <a:r>
              <a:rPr b="1" dirty="0" sz="2800" lang="ru-RU"/>
              <a:t> </a:t>
            </a:r>
            <a:r>
              <a:rPr b="1" dirty="0" sz="2800" lang="ru-RU" err="1"/>
              <a:t>отримала</a:t>
            </a:r>
            <a:r>
              <a:rPr b="1" dirty="0" sz="2800" lang="ru-RU"/>
              <a:t> </a:t>
            </a:r>
            <a:r>
              <a:rPr b="1" dirty="0" sz="2800" lang="ru-RU" err="1"/>
              <a:t>такі</a:t>
            </a:r>
            <a:r>
              <a:rPr b="1" dirty="0" sz="2800" lang="ru-RU"/>
              <a:t> нагороди</a:t>
            </a:r>
            <a:r>
              <a:rPr b="1" dirty="0" sz="2800" lang="ru-RU" smtClean="0"/>
              <a:t>:</a:t>
            </a:r>
            <a:br>
              <a:rPr b="1" dirty="0" sz="2800" lang="ru-RU" smtClean="0"/>
            </a:br>
            <a:r>
              <a:rPr b="1" dirty="0" sz="2800" lang="ru-RU" smtClean="0"/>
              <a:t> </a:t>
            </a:r>
            <a:r>
              <a:rPr dirty="0" sz="2400" lang="ru-RU" smtClean="0"/>
              <a:t/>
            </a:r>
            <a:br>
              <a:rPr dirty="0" sz="2400" lang="ru-RU" smtClean="0"/>
            </a:br>
            <a:r>
              <a:rPr dirty="0" sz="2000" lang="ru-RU" smtClean="0"/>
              <a:t/>
            </a:r>
            <a:br>
              <a:rPr dirty="0" sz="2000" lang="ru-RU" smtClean="0"/>
            </a:br>
            <a:r>
              <a:rPr dirty="0" sz="2000" lang="ru-RU" smtClean="0"/>
              <a:t>1996 р.- </a:t>
            </a:r>
            <a:r>
              <a:rPr dirty="0" sz="2000" lang="ru-RU" err="1" smtClean="0"/>
              <a:t>Премія</a:t>
            </a:r>
            <a:r>
              <a:rPr dirty="0" sz="2000" lang="ru-RU" smtClean="0"/>
              <a:t> </a:t>
            </a:r>
            <a:r>
              <a:rPr dirty="0" sz="2000" lang="ru-RU" err="1"/>
              <a:t>імені</a:t>
            </a:r>
            <a:r>
              <a:rPr dirty="0" sz="2000" lang="ru-RU"/>
              <a:t> </a:t>
            </a:r>
            <a:r>
              <a:rPr dirty="0" sz="2000" lang="ru-RU" err="1"/>
              <a:t>Івана</a:t>
            </a:r>
            <a:r>
              <a:rPr dirty="0" sz="2000" lang="ru-RU"/>
              <a:t> </a:t>
            </a:r>
            <a:r>
              <a:rPr dirty="0" sz="2000" lang="ru-RU" err="1" smtClean="0"/>
              <a:t>Огієнка</a:t>
            </a:r>
            <a:r>
              <a:rPr dirty="0" sz="2000" lang="ru-RU" smtClean="0"/>
              <a:t>.</a:t>
            </a:r>
            <a:br>
              <a:rPr dirty="0" sz="2000" lang="ru-RU" smtClean="0"/>
            </a:br>
            <a:r>
              <a:rPr dirty="0" sz="2000" lang="ru-RU" smtClean="0"/>
              <a:t>2004 р.- </a:t>
            </a:r>
            <a:r>
              <a:rPr dirty="0" sz="2000" lang="ru-RU"/>
              <a:t>Грамота п</a:t>
            </a:r>
            <a:r>
              <a:rPr dirty="0" sz="2000" lang="ru-RU" smtClean="0"/>
              <a:t>резидента форуму </a:t>
            </a:r>
            <a:r>
              <a:rPr dirty="0" sz="2000" lang="ru-RU" err="1"/>
              <a:t>видавців</a:t>
            </a:r>
            <a:r>
              <a:rPr dirty="0" sz="2000" lang="ru-RU"/>
              <a:t> у </a:t>
            </a:r>
            <a:r>
              <a:rPr dirty="0" sz="2000" lang="ru-RU" err="1"/>
              <a:t>Львові</a:t>
            </a:r>
            <a:r>
              <a:rPr dirty="0" sz="2000" lang="ru-RU"/>
              <a:t> </a:t>
            </a:r>
            <a:r>
              <a:rPr dirty="0" sz="2000" lang="ru-RU" smtClean="0"/>
              <a:t>.</a:t>
            </a:r>
            <a:br>
              <a:rPr dirty="0" sz="2000" lang="ru-RU" smtClean="0"/>
            </a:br>
            <a:r>
              <a:rPr dirty="0" sz="2000" lang="ru-RU" smtClean="0"/>
              <a:t>2005 р.- </a:t>
            </a:r>
            <a:r>
              <a:rPr dirty="0" sz="2000" lang="ru-RU" err="1"/>
              <a:t>Премія</a:t>
            </a:r>
            <a:r>
              <a:rPr dirty="0" sz="2000" lang="ru-RU"/>
              <a:t> «</a:t>
            </a:r>
            <a:r>
              <a:rPr dirty="0" sz="2000" lang="ru-RU" err="1"/>
              <a:t>Світлослов</a:t>
            </a:r>
            <a:r>
              <a:rPr dirty="0" sz="2000" lang="ru-RU"/>
              <a:t>» (за </a:t>
            </a:r>
            <a:r>
              <a:rPr dirty="0" sz="2000" lang="ru-RU" smtClean="0"/>
              <a:t>«</a:t>
            </a:r>
            <a:r>
              <a:rPr dirty="0" sz="2000" lang="ru-RU" err="1"/>
              <a:t>ч</a:t>
            </a:r>
            <a:r>
              <a:rPr dirty="0" sz="2000" lang="ru-RU" err="1" smtClean="0"/>
              <a:t>исте</a:t>
            </a:r>
            <a:r>
              <a:rPr dirty="0" sz="2000" lang="ru-RU" smtClean="0"/>
              <a:t> </a:t>
            </a:r>
            <a:r>
              <a:rPr dirty="0" sz="2000" lang="ru-RU" err="1"/>
              <a:t>сяйво</a:t>
            </a:r>
            <a:r>
              <a:rPr dirty="0" sz="2000" lang="ru-RU"/>
              <a:t> </a:t>
            </a:r>
            <a:r>
              <a:rPr dirty="0" sz="2000" lang="ru-RU" err="1"/>
              <a:t>метафори</a:t>
            </a:r>
            <a:r>
              <a:rPr dirty="0" sz="2000" lang="ru-RU" smtClean="0"/>
              <a:t>»).</a:t>
            </a:r>
            <a:br>
              <a:rPr dirty="0" sz="2000" lang="ru-RU" smtClean="0"/>
            </a:br>
            <a:r>
              <a:rPr dirty="0" sz="2000" lang="ru-RU" smtClean="0"/>
              <a:t>2007 р.- </a:t>
            </a:r>
            <a:r>
              <a:rPr dirty="0" sz="2000" lang="ru-RU" err="1"/>
              <a:t>Премія</a:t>
            </a:r>
            <a:r>
              <a:rPr dirty="0" sz="2000" lang="ru-RU"/>
              <a:t> </a:t>
            </a:r>
            <a:r>
              <a:rPr dirty="0" sz="2000" lang="ru-RU" err="1"/>
              <a:t>імені</a:t>
            </a:r>
            <a:r>
              <a:rPr dirty="0" sz="2000" lang="ru-RU"/>
              <a:t> Максима </a:t>
            </a:r>
            <a:r>
              <a:rPr dirty="0" sz="2000" lang="ru-RU" err="1"/>
              <a:t>Рильського</a:t>
            </a:r>
            <a:r>
              <a:rPr dirty="0" sz="2000" lang="ru-RU"/>
              <a:t> в </a:t>
            </a:r>
            <a:r>
              <a:rPr dirty="0" sz="2000" lang="ru-RU" err="1"/>
              <a:t>галузі</a:t>
            </a:r>
            <a:r>
              <a:rPr dirty="0" sz="2000" lang="ru-RU"/>
              <a:t> </a:t>
            </a:r>
            <a:r>
              <a:rPr dirty="0" sz="2000" lang="ru-RU" err="1"/>
              <a:t>художнього</a:t>
            </a:r>
            <a:r>
              <a:rPr dirty="0" sz="2000" lang="ru-RU"/>
              <a:t> перекладу </a:t>
            </a:r>
            <a:r>
              <a:rPr dirty="0" sz="2000" lang="ru-RU" err="1"/>
              <a:t>зі</a:t>
            </a:r>
            <a:r>
              <a:rPr dirty="0" sz="2000" lang="ru-RU"/>
              <a:t> </a:t>
            </a:r>
            <a:r>
              <a:rPr dirty="0" sz="2000" lang="ru-RU" err="1"/>
              <a:t>скандинавських</a:t>
            </a:r>
            <a:r>
              <a:rPr dirty="0" sz="2000" lang="ru-RU"/>
              <a:t> </a:t>
            </a:r>
            <a:r>
              <a:rPr dirty="0" sz="2000" lang="ru-RU" err="1" smtClean="0"/>
              <a:t>мов</a:t>
            </a:r>
            <a:r>
              <a:rPr dirty="0" sz="2000" lang="ru-RU" smtClean="0"/>
              <a:t>.</a:t>
            </a:r>
            <a:br>
              <a:rPr dirty="0" sz="2000" lang="ru-RU" smtClean="0"/>
            </a:br>
            <a:r>
              <a:rPr dirty="0" sz="2000" lang="ru-RU" smtClean="0"/>
              <a:t>2011 р.- </a:t>
            </a:r>
            <a:r>
              <a:rPr dirty="0" sz="2000" lang="ru-RU" err="1"/>
              <a:t>Премія</a:t>
            </a:r>
            <a:r>
              <a:rPr dirty="0" sz="2000" lang="ru-RU"/>
              <a:t> «</a:t>
            </a:r>
            <a:r>
              <a:rPr dirty="0" sz="2000" lang="ru-RU" err="1"/>
              <a:t>Кришталевий</a:t>
            </a:r>
            <a:r>
              <a:rPr dirty="0" sz="2000" lang="ru-RU"/>
              <a:t> птах</a:t>
            </a:r>
            <a:r>
              <a:rPr dirty="0" sz="2000" lang="ru-RU" smtClean="0"/>
              <a:t>».</a:t>
            </a:r>
            <a:br>
              <a:rPr dirty="0" sz="2000" lang="ru-RU" smtClean="0"/>
            </a:br>
            <a:r>
              <a:rPr dirty="0" sz="2000" lang="ru-RU" smtClean="0"/>
              <a:t>2016 р.- </a:t>
            </a:r>
            <a:r>
              <a:rPr dirty="0" sz="2000" lang="ru-RU" err="1" smtClean="0"/>
              <a:t>Літературна</a:t>
            </a:r>
            <a:r>
              <a:rPr dirty="0" sz="2000" lang="ru-RU" smtClean="0"/>
              <a:t> </a:t>
            </a:r>
            <a:r>
              <a:rPr dirty="0" sz="2000" lang="ru-RU" err="1"/>
              <a:t>премія</a:t>
            </a:r>
            <a:r>
              <a:rPr dirty="0" sz="2000" lang="ru-RU"/>
              <a:t> </a:t>
            </a:r>
            <a:r>
              <a:rPr dirty="0" sz="2000" lang="ru-RU" err="1"/>
              <a:t>імені</a:t>
            </a:r>
            <a:r>
              <a:rPr dirty="0" sz="2000" lang="ru-RU"/>
              <a:t> Олени </a:t>
            </a:r>
            <a:r>
              <a:rPr dirty="0" sz="2000" lang="ru-RU" err="1" smtClean="0"/>
              <a:t>Пчілки</a:t>
            </a:r>
            <a:r>
              <a:rPr dirty="0" sz="2000" lang="ru-RU" smtClean="0"/>
              <a:t>.</a:t>
            </a:r>
            <a:endParaRPr dirty="0" sz="2000" lang="ru-RU"/>
          </a:p>
        </p:txBody>
      </p:sp>
      <p:pic>
        <p:nvPicPr>
          <p:cNvPr id="2097188" name="Picture 2" descr="Мосты между странами и языками»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430116" y="3315955"/>
            <a:ext cx="5040560" cy="3438813"/>
          </a:xfrm>
          <a:prstGeom prst="rect"/>
          <a:noFill/>
        </p:spPr>
      </p:pic>
      <p:pic>
        <p:nvPicPr>
          <p:cNvPr id="2097189" name="Picture 6" descr="Галина Кирпа про фах, Ліндґрен і якісну дитячу поезію | Простір української  дитячої книги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17748" y="3789040"/>
            <a:ext cx="3153618" cy="1944011"/>
          </a:xfrm>
          <a:prstGeom prst="rect"/>
          <a:noFill/>
        </p:spPr>
      </p:pic>
      <p:pic>
        <p:nvPicPr>
          <p:cNvPr id="2097190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20906375">
            <a:off x="8559685" y="2349991"/>
            <a:ext cx="3381597" cy="4105170"/>
          </a:xfrm>
          <a:prstGeom prst="rect"/>
        </p:spPr>
      </p:pic>
    </p:spTree>
  </p:cSld>
  <p:clrMapOvr>
    <a:masterClrMapping/>
  </p:clrMapOvr>
  <p:transition spd="med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extBox 1"/>
          <p:cNvSpPr txBox="1"/>
          <p:nvPr/>
        </p:nvSpPr>
        <p:spPr>
          <a:xfrm>
            <a:off x="693812" y="476672"/>
            <a:ext cx="10441160" cy="17678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800" lang="uk-UA" smtClean="0"/>
              <a:t>Вірш про Лева насправді про те, що найголовніша цінність на землі – бути вільним. Усвідомлення значущості, цінності волі приходить не одразу. Навіть до могутніх левів, якщо вони звикли жити в клітці.</a:t>
            </a:r>
            <a:endParaRPr b="1" dirty="0" sz="2800" lang="ru-RU"/>
          </a:p>
        </p:txBody>
      </p:sp>
      <p:pic>
        <p:nvPicPr>
          <p:cNvPr id="2097191" name="Picture 2" descr="Король Лев — Русский тизер-трейлер (2019) - YouTub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407503" y="3356992"/>
            <a:ext cx="5112568" cy="2875820"/>
          </a:xfrm>
          <a:prstGeom prst="rect"/>
          <a:noFill/>
        </p:spPr>
      </p:pic>
      <p:pic>
        <p:nvPicPr>
          <p:cNvPr id="2097192" name="Picture 4" descr="Лев | Кошки и собаки Вики | Fando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17748" y="2636912"/>
            <a:ext cx="3051118" cy="3975427"/>
          </a:xfrm>
          <a:prstGeom prst="rect"/>
          <a:noFill/>
        </p:spPr>
      </p:pic>
      <p:pic>
        <p:nvPicPr>
          <p:cNvPr id="2097193" name="Picture 6" descr="Лев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8758708" y="2636912"/>
            <a:ext cx="3249187" cy="3816424"/>
          </a:xfrm>
          <a:prstGeom prst="rect"/>
          <a:noFill/>
        </p:spPr>
      </p:pic>
    </p:spTree>
  </p:cSld>
  <p:clrMapOvr>
    <a:masterClrMapping/>
  </p:clrMapOvr>
  <p:transition spd="med">
    <p:fade/>
  </p:transition>
  <p:timing/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</a:theme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Mi Note 10</dc:creator>
  <dcterms:created xsi:type="dcterms:W3CDTF">2021-01-21T06:03:01Z</dcterms:created>
  <dcterms:modified xsi:type="dcterms:W3CDTF">2022-01-25T11:18:56Z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