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7" r:id="rId4"/>
    <p:sldId id="263" r:id="rId5"/>
    <p:sldId id="261" r:id="rId6"/>
    <p:sldId id="262" r:id="rId7"/>
    <p:sldId id="271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A2B3E-4FD7-4293-91ED-53E82B989EEB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</dgm:pt>
    <dgm:pt modelId="{D760EA2B-93A8-4F01-83F5-9108E408D344}">
      <dgm:prSet phldrT="[Текст]"/>
      <dgm:spPr/>
      <dgm:t>
        <a:bodyPr/>
        <a:lstStyle/>
        <a:p>
          <a:r>
            <a:rPr lang="en-US" b="1" dirty="0" err="1"/>
            <a:t>MediaCoder</a:t>
          </a:r>
          <a:endParaRPr lang="ru-RU" dirty="0"/>
        </a:p>
      </dgm:t>
    </dgm:pt>
    <dgm:pt modelId="{DD0D28D3-1E13-4F81-8A62-2B6C2A192E6B}" type="parTrans" cxnId="{F6696179-C702-45DD-A095-48D4F9F80CA3}">
      <dgm:prSet/>
      <dgm:spPr/>
      <dgm:t>
        <a:bodyPr/>
        <a:lstStyle/>
        <a:p>
          <a:endParaRPr lang="ru-RU"/>
        </a:p>
      </dgm:t>
    </dgm:pt>
    <dgm:pt modelId="{C6D6E4EB-9F95-4418-A8C0-1D15DC591B81}" type="sibTrans" cxnId="{F6696179-C702-45DD-A095-48D4F9F80CA3}">
      <dgm:prSet/>
      <dgm:spPr/>
      <dgm:t>
        <a:bodyPr/>
        <a:lstStyle/>
        <a:p>
          <a:endParaRPr lang="ru-RU"/>
        </a:p>
      </dgm:t>
    </dgm:pt>
    <dgm:pt modelId="{14A824D3-E98B-44A0-AE7A-FA228AB7846B}">
      <dgm:prSet phldrT="[Текст]"/>
      <dgm:spPr/>
      <dgm:t>
        <a:bodyPr/>
        <a:lstStyle/>
        <a:p>
          <a:r>
            <a:rPr lang="en-US" b="1" dirty="0"/>
            <a:t>AVS Audio Converter</a:t>
          </a:r>
          <a:endParaRPr lang="ru-RU" dirty="0"/>
        </a:p>
      </dgm:t>
    </dgm:pt>
    <dgm:pt modelId="{D764AB01-7F18-4E8A-A950-4135EABCC96E}" type="parTrans" cxnId="{0A034449-B592-4040-9C6E-64BE1B1B4A17}">
      <dgm:prSet/>
      <dgm:spPr/>
      <dgm:t>
        <a:bodyPr/>
        <a:lstStyle/>
        <a:p>
          <a:endParaRPr lang="ru-RU"/>
        </a:p>
      </dgm:t>
    </dgm:pt>
    <dgm:pt modelId="{718F5FAF-AB52-45F6-A8E3-F557287375B0}" type="sibTrans" cxnId="{0A034449-B592-4040-9C6E-64BE1B1B4A17}">
      <dgm:prSet/>
      <dgm:spPr/>
      <dgm:t>
        <a:bodyPr/>
        <a:lstStyle/>
        <a:p>
          <a:endParaRPr lang="ru-RU"/>
        </a:p>
      </dgm:t>
    </dgm:pt>
    <dgm:pt modelId="{3C31B4FD-E69E-4EA3-9FDA-97BB225D133D}" type="pres">
      <dgm:prSet presAssocID="{BD8A2B3E-4FD7-4293-91ED-53E82B989EEB}" presName="diagram" presStyleCnt="0">
        <dgm:presLayoutVars>
          <dgm:dir/>
          <dgm:animLvl val="lvl"/>
          <dgm:resizeHandles val="exact"/>
        </dgm:presLayoutVars>
      </dgm:prSet>
      <dgm:spPr/>
    </dgm:pt>
    <dgm:pt modelId="{4367074F-CEA1-4411-9961-EC845D160FC7}" type="pres">
      <dgm:prSet presAssocID="{D760EA2B-93A8-4F01-83F5-9108E408D344}" presName="compNode" presStyleCnt="0"/>
      <dgm:spPr/>
    </dgm:pt>
    <dgm:pt modelId="{8D400BBE-7B1F-4ABA-9BEF-7B5588226AE8}" type="pres">
      <dgm:prSet presAssocID="{D760EA2B-93A8-4F01-83F5-9108E408D344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4F817-7338-4C81-AF77-C58A8A369DAF}" type="pres">
      <dgm:prSet presAssocID="{D760EA2B-93A8-4F01-83F5-9108E408D3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389778-9731-4359-A057-E48D023A171A}" type="pres">
      <dgm:prSet presAssocID="{D760EA2B-93A8-4F01-83F5-9108E408D344}" presName="parentRect" presStyleLbl="alignNode1" presStyleIdx="0" presStyleCnt="2"/>
      <dgm:spPr/>
      <dgm:t>
        <a:bodyPr/>
        <a:lstStyle/>
        <a:p>
          <a:endParaRPr lang="uk-UA"/>
        </a:p>
      </dgm:t>
    </dgm:pt>
    <dgm:pt modelId="{150FB9FD-7CEF-4407-985F-C538C4A8CB59}" type="pres">
      <dgm:prSet presAssocID="{D760EA2B-93A8-4F01-83F5-9108E408D344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7B3A9D-5315-4628-8A03-338B74EDA863}" type="pres">
      <dgm:prSet presAssocID="{C6D6E4EB-9F95-4418-A8C0-1D15DC591B8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D6EF1C8-6802-4E82-8B6D-5D5009EBE4B4}" type="pres">
      <dgm:prSet presAssocID="{14A824D3-E98B-44A0-AE7A-FA228AB7846B}" presName="compNode" presStyleCnt="0"/>
      <dgm:spPr/>
    </dgm:pt>
    <dgm:pt modelId="{1809C301-5014-46CF-8E72-227F5227EA51}" type="pres">
      <dgm:prSet presAssocID="{14A824D3-E98B-44A0-AE7A-FA228AB7846B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385E6B-0667-4807-821A-68E90A39D9B4}" type="pres">
      <dgm:prSet presAssocID="{14A824D3-E98B-44A0-AE7A-FA228AB784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6A1E00-2571-4722-9766-D0A0B3C333A5}" type="pres">
      <dgm:prSet presAssocID="{14A824D3-E98B-44A0-AE7A-FA228AB7846B}" presName="parentRect" presStyleLbl="alignNode1" presStyleIdx="1" presStyleCnt="2"/>
      <dgm:spPr/>
      <dgm:t>
        <a:bodyPr/>
        <a:lstStyle/>
        <a:p>
          <a:endParaRPr lang="uk-UA"/>
        </a:p>
      </dgm:t>
    </dgm:pt>
    <dgm:pt modelId="{B46CFCA7-D266-4312-AB7C-9B0912A1A443}" type="pres">
      <dgm:prSet presAssocID="{14A824D3-E98B-44A0-AE7A-FA228AB7846B}" presName="adorn" presStyleLbl="fgAccFollowNod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B0D2CC5-C45A-45AD-B130-B01010A7F616}" type="presOf" srcId="{14A824D3-E98B-44A0-AE7A-FA228AB7846B}" destId="{976A1E00-2571-4722-9766-D0A0B3C333A5}" srcOrd="1" destOrd="0" presId="urn:microsoft.com/office/officeart/2005/8/layout/bList2#5"/>
    <dgm:cxn modelId="{0A034449-B592-4040-9C6E-64BE1B1B4A17}" srcId="{BD8A2B3E-4FD7-4293-91ED-53E82B989EEB}" destId="{14A824D3-E98B-44A0-AE7A-FA228AB7846B}" srcOrd="1" destOrd="0" parTransId="{D764AB01-7F18-4E8A-A950-4135EABCC96E}" sibTransId="{718F5FAF-AB52-45F6-A8E3-F557287375B0}"/>
    <dgm:cxn modelId="{595D1FEB-391F-4C09-98B1-A839C8622844}" type="presOf" srcId="{D760EA2B-93A8-4F01-83F5-9108E408D344}" destId="{80389778-9731-4359-A057-E48D023A171A}" srcOrd="1" destOrd="0" presId="urn:microsoft.com/office/officeart/2005/8/layout/bList2#5"/>
    <dgm:cxn modelId="{F74BD55D-68AD-44FB-9E52-DC639B1779BA}" type="presOf" srcId="{14A824D3-E98B-44A0-AE7A-FA228AB7846B}" destId="{74385E6B-0667-4807-821A-68E90A39D9B4}" srcOrd="0" destOrd="0" presId="urn:microsoft.com/office/officeart/2005/8/layout/bList2#5"/>
    <dgm:cxn modelId="{AD1B6B81-6D54-49FD-BBFA-3F0603895447}" type="presOf" srcId="{BD8A2B3E-4FD7-4293-91ED-53E82B989EEB}" destId="{3C31B4FD-E69E-4EA3-9FDA-97BB225D133D}" srcOrd="0" destOrd="0" presId="urn:microsoft.com/office/officeart/2005/8/layout/bList2#5"/>
    <dgm:cxn modelId="{F6696179-C702-45DD-A095-48D4F9F80CA3}" srcId="{BD8A2B3E-4FD7-4293-91ED-53E82B989EEB}" destId="{D760EA2B-93A8-4F01-83F5-9108E408D344}" srcOrd="0" destOrd="0" parTransId="{DD0D28D3-1E13-4F81-8A62-2B6C2A192E6B}" sibTransId="{C6D6E4EB-9F95-4418-A8C0-1D15DC591B81}"/>
    <dgm:cxn modelId="{EA5B1E03-E9A6-4797-975B-0F3564D68AEB}" type="presOf" srcId="{C6D6E4EB-9F95-4418-A8C0-1D15DC591B81}" destId="{6A7B3A9D-5315-4628-8A03-338B74EDA863}" srcOrd="0" destOrd="0" presId="urn:microsoft.com/office/officeart/2005/8/layout/bList2#5"/>
    <dgm:cxn modelId="{86A901C8-CF89-4ACD-83EA-69D2D3C5E147}" type="presOf" srcId="{D760EA2B-93A8-4F01-83F5-9108E408D344}" destId="{0494F817-7338-4C81-AF77-C58A8A369DAF}" srcOrd="0" destOrd="0" presId="urn:microsoft.com/office/officeart/2005/8/layout/bList2#5"/>
    <dgm:cxn modelId="{1C297613-D130-4473-9015-452443B72373}" type="presParOf" srcId="{3C31B4FD-E69E-4EA3-9FDA-97BB225D133D}" destId="{4367074F-CEA1-4411-9961-EC845D160FC7}" srcOrd="0" destOrd="0" presId="urn:microsoft.com/office/officeart/2005/8/layout/bList2#5"/>
    <dgm:cxn modelId="{5EBED412-F96A-446B-820C-3106B4C925E9}" type="presParOf" srcId="{4367074F-CEA1-4411-9961-EC845D160FC7}" destId="{8D400BBE-7B1F-4ABA-9BEF-7B5588226AE8}" srcOrd="0" destOrd="0" presId="urn:microsoft.com/office/officeart/2005/8/layout/bList2#5"/>
    <dgm:cxn modelId="{AF21F7AC-CF7E-4D20-B1DB-08A0BBE68AB8}" type="presParOf" srcId="{4367074F-CEA1-4411-9961-EC845D160FC7}" destId="{0494F817-7338-4C81-AF77-C58A8A369DAF}" srcOrd="1" destOrd="0" presId="urn:microsoft.com/office/officeart/2005/8/layout/bList2#5"/>
    <dgm:cxn modelId="{D61E6288-2F4C-4348-9014-D6CB488C9C24}" type="presParOf" srcId="{4367074F-CEA1-4411-9961-EC845D160FC7}" destId="{80389778-9731-4359-A057-E48D023A171A}" srcOrd="2" destOrd="0" presId="urn:microsoft.com/office/officeart/2005/8/layout/bList2#5"/>
    <dgm:cxn modelId="{3AF6D370-FE3F-4A03-B1D9-B321C8A428CB}" type="presParOf" srcId="{4367074F-CEA1-4411-9961-EC845D160FC7}" destId="{150FB9FD-7CEF-4407-985F-C538C4A8CB59}" srcOrd="3" destOrd="0" presId="urn:microsoft.com/office/officeart/2005/8/layout/bList2#5"/>
    <dgm:cxn modelId="{BD480A25-5372-416B-934D-9C43123E3DAF}" type="presParOf" srcId="{3C31B4FD-E69E-4EA3-9FDA-97BB225D133D}" destId="{6A7B3A9D-5315-4628-8A03-338B74EDA863}" srcOrd="1" destOrd="0" presId="urn:microsoft.com/office/officeart/2005/8/layout/bList2#5"/>
    <dgm:cxn modelId="{475FB351-8AA7-4CB9-97D5-209FEFC0D71D}" type="presParOf" srcId="{3C31B4FD-E69E-4EA3-9FDA-97BB225D133D}" destId="{4D6EF1C8-6802-4E82-8B6D-5D5009EBE4B4}" srcOrd="2" destOrd="0" presId="urn:microsoft.com/office/officeart/2005/8/layout/bList2#5"/>
    <dgm:cxn modelId="{3FD7287E-2C4A-497E-997E-C00E71095F3A}" type="presParOf" srcId="{4D6EF1C8-6802-4E82-8B6D-5D5009EBE4B4}" destId="{1809C301-5014-46CF-8E72-227F5227EA51}" srcOrd="0" destOrd="0" presId="urn:microsoft.com/office/officeart/2005/8/layout/bList2#5"/>
    <dgm:cxn modelId="{0DC1E5AA-A663-477D-8D7B-763692708F79}" type="presParOf" srcId="{4D6EF1C8-6802-4E82-8B6D-5D5009EBE4B4}" destId="{74385E6B-0667-4807-821A-68E90A39D9B4}" srcOrd="1" destOrd="0" presId="urn:microsoft.com/office/officeart/2005/8/layout/bList2#5"/>
    <dgm:cxn modelId="{91CA20BA-6C3E-4E20-9BEC-FA1ED965CC8B}" type="presParOf" srcId="{4D6EF1C8-6802-4E82-8B6D-5D5009EBE4B4}" destId="{976A1E00-2571-4722-9766-D0A0B3C333A5}" srcOrd="2" destOrd="0" presId="urn:microsoft.com/office/officeart/2005/8/layout/bList2#5"/>
    <dgm:cxn modelId="{AA8DCA9F-467B-415F-AAAE-31EC807E447F}" type="presParOf" srcId="{4D6EF1C8-6802-4E82-8B6D-5D5009EBE4B4}" destId="{B46CFCA7-D266-4312-AB7C-9B0912A1A443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B004-0F5F-4DF1-AFB0-3498BFB989B9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F6B92-8B42-4FBE-9A28-04E784CC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9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C79B-9F57-4E4D-8691-DADDB81433D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1195-6B81-4FE4-9611-02F7C07D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195-6B81-4FE4-9611-02F7C07DE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8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195-6B81-4FE4-9611-02F7C07DEA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ADC-E3D0-46A5-9136-1A48B4FCDE53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4835-4739-41E5-A49D-17A3A5F91F12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D165-9AB3-4A85-890E-879829F42FCB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8B0F-4532-4739-BFDF-2591A2727D8A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1E9D-3CA1-40B2-9DF0-7D233AB60269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79D-28CE-4F54-86F2-581DB1E25B05}" type="datetime1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2D41-4206-49B4-A1CE-43CB6280DBF6}" type="datetime1">
              <a:rPr lang="ru-RU" smtClean="0"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D712-B8D9-4888-8526-64D5E87BB546}" type="datetime1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23DA-AE16-4570-BCDE-F3CE8F7737CE}" type="datetime1">
              <a:rPr lang="ru-RU" smtClean="0"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A89-815F-420A-A123-9598A7B6961E}" type="datetime1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0F4A-58CF-447C-8C8B-0578C749AB0B}" type="datetime1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7A5EE1-4F2B-416D-B2BF-861DFCB95CAB}" type="datetime1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676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січня 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Класна робота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 перетворення аудіо- та відеоформатів.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45591"/>
            <a:ext cx="2376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" y="1916831"/>
            <a:ext cx="9144858" cy="45952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3140968"/>
            <a:ext cx="2880320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48616">
            <a:off x="1691679" y="3645901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9" y="1988840"/>
            <a:ext cx="9158769" cy="45365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248616">
            <a:off x="980230" y="3648050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3140968"/>
            <a:ext cx="5040560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1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5542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3155278"/>
            <a:ext cx="5112568" cy="1713882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48616">
            <a:off x="980230" y="4657898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5137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3501008"/>
            <a:ext cx="5112568" cy="1368152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48616">
            <a:off x="980230" y="4657898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5137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3917441"/>
            <a:ext cx="1512168" cy="79208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48616">
            <a:off x="2716268" y="4534271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1844824"/>
            <a:ext cx="9144020" cy="468052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2924944"/>
            <a:ext cx="2520280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48616">
            <a:off x="2932292" y="3433762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allpaper-table.ru/_ph/6/947814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868144" y="6675437"/>
            <a:ext cx="3786691" cy="365125"/>
          </a:xfrm>
        </p:spPr>
        <p:txBody>
          <a:bodyPr/>
          <a:lstStyle/>
          <a:p>
            <a:r>
              <a:rPr lang="ru-RU" smtClean="0"/>
              <a:t>Жилєнков Даніїл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9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«Знайди пару, </a:t>
            </a:r>
            <a:r>
              <a:rPr lang="uk-UA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знайди відповідність»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27178"/>
              </p:ext>
            </p:extLst>
          </p:nvPr>
        </p:nvGraphicFramePr>
        <p:xfrm>
          <a:off x="107504" y="1268757"/>
          <a:ext cx="2232249" cy="558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60"/>
                <a:gridCol w="1831589"/>
              </a:tblGrid>
              <a:tr h="409408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Тип формату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2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WAVE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WAV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MIDI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FLAC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MP3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MP4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або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MPEG-4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WMA/WMV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QuickTime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7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Flash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відео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28473"/>
              </p:ext>
            </p:extLst>
          </p:nvPr>
        </p:nvGraphicFramePr>
        <p:xfrm>
          <a:off x="4028004" y="1290355"/>
          <a:ext cx="5115996" cy="556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43"/>
                <a:gridCol w="4439353"/>
              </a:tblGrid>
              <a:tr h="33528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 з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найрозповсюдженіших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форматів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аудіофайлів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розроблений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корпорацією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Microsoft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звукових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використовується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як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нестиснутих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аудіоданих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в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операційних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системах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сімейства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Windows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для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стиснення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аудіоданих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втрат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використовуються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зазвичай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розповсюдження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відео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Інтернеті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містять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відтворення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звуку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спеціальним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пристроєм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програмою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-синтезатором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цього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формату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зазвичай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використовуються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цифрового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телебачення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9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файлів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розробила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компанія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Apple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2339752" y="1844824"/>
            <a:ext cx="1656184" cy="1440160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57071" y="2482605"/>
            <a:ext cx="1656184" cy="2746595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2357908" y="3135822"/>
            <a:ext cx="1670096" cy="938355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71820" y="1988840"/>
            <a:ext cx="1624116" cy="1800200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57908" y="4509120"/>
            <a:ext cx="1638028" cy="1584176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39752" y="2564904"/>
            <a:ext cx="1656184" cy="2664296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71820" y="5877272"/>
            <a:ext cx="1624116" cy="720080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339752" y="4725144"/>
            <a:ext cx="1688252" cy="1728193"/>
          </a:xfrm>
          <a:prstGeom prst="straightConnector1">
            <a:avLst/>
          </a:prstGeom>
          <a:ln w="28575"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564904"/>
            <a:ext cx="8352928" cy="4320480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Конвертер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програма, яка перетворює у файлі дані з одного формату в інший. 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втрати даних, які можуть виникнути під час перетворення, залежать від форматів початкового та кінцевого файлів і від застосованої програми перетворення.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907" y="448080"/>
            <a:ext cx="8229600" cy="1252728"/>
          </a:xfrm>
        </p:spPr>
        <p:txBody>
          <a:bodyPr/>
          <a:lstStyle/>
          <a:p>
            <a:r>
              <a:rPr lang="uk-UA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Конвертер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106177" cy="146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395536" y="609600"/>
            <a:ext cx="80626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 конвертації файлів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(для перекодування файлів з одного формату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інший)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17634"/>
              </p:ext>
            </p:extLst>
          </p:nvPr>
        </p:nvGraphicFramePr>
        <p:xfrm>
          <a:off x="969368" y="2564904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Конвертори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1-tub-ua.yandex.net/i?id=39fdda5cb299977a0d3d4e5d5b0ffca4&amp;n=33&amp;h=215&amp;w=3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7478"/>
            <a:ext cx="43526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2-tub-ua.yandex.net/i?id=2a5175ccb7e98e0533d6e6b6dfa57233&amp;n=33&amp;h=215&amp;w=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56384" cy="43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Плеєри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urourit.pp.ua/biimzyq/lico_kokef_pes_2014_1554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0412"/>
            <a:ext cx="4392488" cy="42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zanix.pp.ru/jevllnt/mgs_5_ground_zeroes_skachat_torrent_7410_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70412"/>
            <a:ext cx="3876731" cy="44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Грабери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ua.yandex.net/i?id=f1e41c2e9802d3416c1cfbde0f88c20d&amp;n=33&amp;h=215&amp;w=28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0512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3-tub-ua.yandex.net/i?id=6e59f330fb3e016875923af5a78188c0&amp;n=33&amp;h=215&amp;w=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988840"/>
            <a:ext cx="46607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Музичні та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відеоредактори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indirbak.com/uyeler/resim/Movavi_Video_Edi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964488" cy="36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Музичні та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відеостудії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funlib.ru/cimg/2014/102318/32328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2060848"/>
            <a:ext cx="9016566" cy="43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7297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Конвертуємо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3573016"/>
            <a:ext cx="2160240" cy="11521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248616">
            <a:off x="2428235" y="4490045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</TotalTime>
  <Words>189</Words>
  <Application>Microsoft Office PowerPoint</Application>
  <PresentationFormat>Экран (4:3)</PresentationFormat>
  <Paragraphs>60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Candara</vt:lpstr>
      <vt:lpstr>Symbol</vt:lpstr>
      <vt:lpstr>Times New Roman</vt:lpstr>
      <vt:lpstr>Волна</vt:lpstr>
      <vt:lpstr>24 січня  Класна робота  Засоби перетворення аудіо- та відеоформатів.</vt:lpstr>
      <vt:lpstr>Конвертер</vt:lpstr>
      <vt:lpstr>Програми конвертації файлів  (для перекодування файлів з одного формату  в інший)</vt:lpstr>
      <vt:lpstr>Конвертори</vt:lpstr>
      <vt:lpstr>Плеєри</vt:lpstr>
      <vt:lpstr>Грабери</vt:lpstr>
      <vt:lpstr>Музичні та відеоредактори</vt:lpstr>
      <vt:lpstr>Музичні та відеостудії</vt:lpstr>
      <vt:lpstr>Конвертуємо</vt:lpstr>
      <vt:lpstr>Конвертуємо</vt:lpstr>
      <vt:lpstr>Конвертуємо</vt:lpstr>
      <vt:lpstr>Конвертуємо</vt:lpstr>
      <vt:lpstr>Конвертуємо</vt:lpstr>
      <vt:lpstr>Конвертуємо</vt:lpstr>
      <vt:lpstr>Конвертуємо</vt:lpstr>
      <vt:lpstr>Дякую за увагу!</vt:lpstr>
      <vt:lpstr>Вправа «Знайди пару, знайди відповідність»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Захоплення аудіо та відео, створення аудіо-, відео фрагментів. Засоби перетворення аудіо- та відеоформатів.</dc:title>
  <dc:creator>M&amp;D</dc:creator>
  <cp:lastModifiedBy>Komp</cp:lastModifiedBy>
  <cp:revision>26</cp:revision>
  <dcterms:created xsi:type="dcterms:W3CDTF">2016-11-09T13:45:08Z</dcterms:created>
  <dcterms:modified xsi:type="dcterms:W3CDTF">2022-01-24T19:34:13Z</dcterms:modified>
</cp:coreProperties>
</file>