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3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8" r:id="rId3"/>
    <p:sldId id="256" r:id="rId4"/>
    <p:sldId id="257" r:id="rId5"/>
    <p:sldId id="264" r:id="rId6"/>
    <p:sldId id="265" r:id="rId7"/>
    <p:sldId id="262" r:id="rId8"/>
    <p:sldId id="266" r:id="rId9"/>
    <p:sldId id="268" r:id="rId10"/>
  </p:sldIdLst>
  <p:sldSz type="screen4x3" cy="6858000" cx="9144000"/>
  <p:notesSz cx="6858000" cy="9144000"/>
  <p:defaultTextStyle>
    <a:lvl1pPr algn="l" fontAlgn="base" indent="0" latinLnBrk="1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Verdana" pitchFamily="34" charset="0"/>
        <a:sym typeface="Verdana" pitchFamily="34" charset="0"/>
      </a:defRPr>
    </a:lvl1pPr>
    <a:lvl2pPr algn="l" fontAlgn="base" indent="0" latinLnBrk="1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Verdana" pitchFamily="34" charset="0"/>
        <a:sym typeface="Verdana" pitchFamily="34" charset="0"/>
      </a:defRPr>
    </a:lvl2pPr>
    <a:lvl3pPr algn="l" fontAlgn="base" indent="0" latinLnBrk="1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Verdana" pitchFamily="34" charset="0"/>
        <a:sym typeface="Verdana" pitchFamily="34" charset="0"/>
      </a:defRPr>
    </a:lvl3pPr>
    <a:lvl4pPr algn="l" fontAlgn="base" indent="0" latinLnBrk="1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Verdana" pitchFamily="34" charset="0"/>
        <a:sym typeface="Verdana" pitchFamily="34" charset="0"/>
      </a:defRPr>
    </a:lvl4pPr>
    <a:lvl5pPr algn="l" fontAlgn="base" indent="0" latinLnBrk="1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Verdana" pitchFamily="34" charset="0"/>
        <a:sym typeface="Verdana" pitchFamily="34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1" snapVertSplitter="0" vertBarState="restored" horzBarState="maximized" preferSingleView="0">
    <p:restoredLeft sz="15620"/>
    <p:restoredTop sz="75043" autoAdjust="0"/>
  </p:normalViewPr>
  <p:slideViewPr>
    <p:cSldViewPr showGuides="0" snapToGrid="1" snapToObjects="0">
      <p:cViewPr varScale="0">
        <p:scale>
          <a:sx n="75" d="100"/>
          <a:sy n="75" d="100"/>
        </p:scale>
        <p:origin x="1758" y="114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tableStyles" Target="tableStyle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3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9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9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9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9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solidFill>
          <a:schemeClr val="lt1"/>
        </a:solidFill>
      </p:bgPr>
    </p:bg>
    <p:spTree>
      <p:nvGrpSpPr>
        <p:cNvPr id="5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pSp>
        <p:nvGrpSpPr>
          <p:cNvPr id="58" name=""/>
          <p:cNvGrpSpPr/>
          <p:nvPr/>
        </p:nvGrpSpPr>
        <p:grpSpPr>
          <a:xfrm rot="0">
            <a:off x="0" y="0"/>
            <a:ext cx="8805862" cy="6858000"/>
            <a:chOff x="0" y="0"/>
            <a:chExt cx="5547" cy="4320"/>
          </a:xfrm>
        </p:grpSpPr>
        <p:grpSp>
          <p:nvGrpSpPr>
            <p:cNvPr id="59" name=""/>
            <p:cNvGrpSpPr/>
            <p:nvPr/>
          </p:nvGrpSpPr>
          <p:grpSpPr>
            <a:xfrm rot="21384792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048730" name=""/>
              <p:cNvSpPr/>
              <p:nvPr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ahLst/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1" name=""/>
              <p:cNvSpPr/>
              <p:nvPr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ahLst/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2" name=""/>
              <p:cNvSpPr/>
              <p:nvPr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ahLst/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3" name=""/>
              <p:cNvSpPr/>
              <p:nvPr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ahLst/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4" name=""/>
              <p:cNvSpPr/>
              <p:nvPr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ahLst/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5" name=""/>
              <p:cNvSpPr/>
              <p:nvPr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ahLst/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36" name=""/>
              <p:cNvSpPr/>
              <p:nvPr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ahLst/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</p:grpSp>
        <p:sp>
          <p:nvSpPr>
            <p:cNvPr id="1048737" name=""/>
            <p:cNvSpPr/>
            <p:nvPr/>
          </p:nvSpPr>
          <p:spPr bwMode="ltGray">
            <a:xfrm rot="373330" flipH="1">
              <a:off x="22" y="1957"/>
              <a:ext cx="323" cy="649"/>
            </a:xfrm>
            <a:custGeom>
              <a:avLst/>
              <a:ahLst/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738" name=""/>
            <p:cNvSpPr/>
            <p:nvPr/>
          </p:nvSpPr>
          <p:spPr bwMode="ltGray">
            <a:xfrm rot="0">
              <a:off x="168" y="1260"/>
              <a:ext cx="1259" cy="1532"/>
            </a:xfrm>
            <a:custGeom>
              <a:avLst/>
              <a:ahLst/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739" name=""/>
            <p:cNvSpPr/>
            <p:nvPr/>
          </p:nvSpPr>
          <p:spPr bwMode="ltGray">
            <a:xfrm rot="0">
              <a:off x="0" y="2610"/>
              <a:ext cx="801" cy="459"/>
            </a:xfrm>
            <a:custGeom>
              <a:avLst/>
              <a:ahLst/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740" name=""/>
            <p:cNvSpPr/>
            <p:nvPr/>
          </p:nvSpPr>
          <p:spPr bwMode="ltGray">
            <a:xfrm rot="373330" flipH="1">
              <a:off x="898" y="2855"/>
              <a:ext cx="354" cy="464"/>
            </a:xfrm>
            <a:custGeom>
              <a:avLst/>
              <a:ahLst/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741" name=""/>
            <p:cNvSpPr/>
            <p:nvPr/>
          </p:nvSpPr>
          <p:spPr bwMode="ltGray">
            <a:xfrm rot="373330" flipH="1">
              <a:off x="799" y="2979"/>
              <a:ext cx="87" cy="274"/>
            </a:xfrm>
            <a:custGeom>
              <a:avLst/>
              <a:ahLst/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742" name=""/>
            <p:cNvSpPr/>
            <p:nvPr/>
          </p:nvSpPr>
          <p:spPr bwMode="ltGray">
            <a:xfrm rot="0">
              <a:off x="1190" y="3273"/>
              <a:ext cx="1108" cy="1047"/>
            </a:xfrm>
            <a:custGeom>
              <a:avLst/>
              <a:ahLst/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grpSp>
          <p:nvGrpSpPr>
            <p:cNvPr id="60" name=""/>
            <p:cNvGrpSpPr/>
            <p:nvPr/>
          </p:nvGrpSpPr>
          <p:grpSpPr>
            <a:xfrm rot="3220059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048743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44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45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61" name=""/>
            <p:cNvGrpSpPr/>
            <p:nvPr/>
          </p:nvGrpSpPr>
          <p:grpSpPr>
            <a:xfrm rot="14908750">
              <a:off x="3636" y="133"/>
              <a:ext cx="356" cy="607"/>
              <a:chOff x="1727" y="866"/>
              <a:chExt cx="129" cy="157"/>
            </a:xfrm>
          </p:grpSpPr>
          <p:sp>
            <p:nvSpPr>
              <p:cNvPr id="1048746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47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48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62" name=""/>
            <p:cNvGrpSpPr/>
            <p:nvPr/>
          </p:nvGrpSpPr>
          <p:grpSpPr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048749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0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1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63" name=""/>
            <p:cNvGrpSpPr/>
            <p:nvPr/>
          </p:nvGrpSpPr>
          <p:grpSpPr>
            <a:xfrm rot="4106449" flipH="1">
              <a:off x="394" y="261"/>
              <a:ext cx="709" cy="892"/>
              <a:chOff x="1727" y="866"/>
              <a:chExt cx="129" cy="157"/>
            </a:xfrm>
          </p:grpSpPr>
          <p:sp>
            <p:nvSpPr>
              <p:cNvPr id="1048752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3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4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64" name=""/>
            <p:cNvGrpSpPr/>
            <p:nvPr/>
          </p:nvGrpSpPr>
          <p:grpSpPr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048755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6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757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sp>
          <p:nvSpPr>
            <p:cNvPr id="1048758" name=""/>
            <p:cNvSpPr/>
            <p:nvPr/>
          </p:nvSpPr>
          <p:spPr bwMode="ltGray">
            <a:xfrm rot="0">
              <a:off x="1217" y="2"/>
              <a:ext cx="862" cy="886"/>
            </a:xfrm>
            <a:custGeom>
              <a:avLst/>
              <a:ahLst/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59" name=""/>
            <p:cNvSpPr/>
            <p:nvPr/>
          </p:nvSpPr>
          <p:spPr bwMode="ltGray">
            <a:xfrm rot="9832527" flipV="1">
              <a:off x="2158" y="102"/>
              <a:ext cx="681" cy="593"/>
            </a:xfrm>
            <a:custGeom>
              <a:avLst/>
              <a:ahLst/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60" name=""/>
            <p:cNvSpPr/>
            <p:nvPr/>
          </p:nvSpPr>
          <p:spPr bwMode="ltGray">
            <a:xfrm rot="9832527" flipV="1">
              <a:off x="1997" y="858"/>
              <a:ext cx="330" cy="278"/>
            </a:xfrm>
            <a:custGeom>
              <a:avLst/>
              <a:ahLst/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61" name=""/>
            <p:cNvSpPr/>
            <p:nvPr/>
          </p:nvSpPr>
          <p:spPr bwMode="ltGray">
            <a:xfrm rot="9832527" flipV="1">
              <a:off x="2224" y="808"/>
              <a:ext cx="123" cy="233"/>
            </a:xfrm>
            <a:custGeom>
              <a:avLst/>
              <a:ahLst/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62" name=""/>
            <p:cNvSpPr/>
            <p:nvPr/>
          </p:nvSpPr>
          <p:spPr bwMode="ltGray">
            <a:xfrm rot="0">
              <a:off x="1603" y="0"/>
              <a:ext cx="124" cy="121"/>
            </a:xfrm>
            <a:custGeom>
              <a:avLst/>
              <a:ahLst/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63" name=""/>
            <p:cNvSpPr/>
            <p:nvPr/>
          </p:nvSpPr>
          <p:spPr bwMode="ltGray">
            <a:xfrm rot="9832527" flipV="1">
              <a:off x="2173" y="1238"/>
              <a:ext cx="393" cy="2300"/>
            </a:xfrm>
            <a:custGeom>
              <a:avLst/>
              <a:ahLst/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764" name=""/>
            <p:cNvSpPr/>
            <p:nvPr/>
          </p:nvSpPr>
          <p:spPr bwMode="ltGray">
            <a:xfrm rot="0">
              <a:off x="0" y="1848"/>
              <a:ext cx="36" cy="132"/>
            </a:xfrm>
            <a:custGeom>
              <a:avLst/>
              <a:ahLst/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</p:grpSp>
      <p:sp>
        <p:nvSpPr>
          <p:cNvPr id="1048767" name=""/>
          <p:cNvSpPr/>
          <p:nvPr>
            <p:ph type="dt" sz="half" idx="2"/>
          </p:nvPr>
        </p:nvSpPr>
        <p:spPr>
          <a:xfrm rot="0">
            <a:off x="457200" y="6248400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768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  <p:sp>
        <p:nvSpPr>
          <p:cNvPr id="1048769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771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algn="ctr" indent="0" marL="0">
              <a:buFontTx/>
              <a:buNone/>
              <a:defRPr b="1">
                <a:effectLst>
                  <a:outerShdw algn="tl" blurRad="38100" dir="2700000" dist="38100">
                    <a:srgbClr val="C0C0C0"/>
                  </a:outerShdw>
                </a:effectLst>
              </a:defRPr>
            </a:lvl1pPr>
          </a:lstStyle>
          <a:p>
            <a:pPr lvl="0"/>
            <a:r>
              <a:rPr altLang="ru-RU" lang="ru-RU" noProof="0" smtClean="0"/>
              <a:t>Образец подзаголовка</a:t>
            </a:r>
          </a:p>
        </p:txBody>
      </p:sp>
      <p:sp>
        <p:nvSpPr>
          <p:cNvPr id="1048770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b="1" sz="5200"/>
            </a:lvl1pPr>
          </a:lstStyle>
          <a:p>
            <a:pPr lvl="0"/>
            <a:r>
              <a:rPr altLang="ru-RU" lang="ru-RU" noProof="0" smtClean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9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90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1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92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72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7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75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76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78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779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80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781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84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85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6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87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sz="3200" i="0" kern="0" kumimoji="0" lang="ru-RU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88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chemeClr val="lt1"/>
        </a:solidFill>
      </p:bgPr>
    </p:bg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pSp>
        <p:nvGrpSpPr>
          <p:cNvPr id="23" name=""/>
          <p:cNvGrpSpPr/>
          <p:nvPr/>
        </p:nvGrpSpPr>
        <p:grpSpPr>
          <a:xfrm rot="0">
            <a:off x="-7937" y="0"/>
            <a:ext cx="2833687" cy="6856412"/>
            <a:chOff x="-5" y="0"/>
            <a:chExt cx="1785" cy="4319"/>
          </a:xfrm>
        </p:grpSpPr>
        <p:sp>
          <p:nvSpPr>
            <p:cNvPr id="1048576" name=""/>
            <p:cNvSpPr/>
            <p:nvPr/>
          </p:nvSpPr>
          <p:spPr bwMode="ltGray">
            <a:xfrm rot="0">
              <a:off x="-5" y="3262"/>
              <a:ext cx="472" cy="802"/>
            </a:xfrm>
            <a:custGeom>
              <a:avLst/>
              <a:ahLst/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</p:spPr>
        </p:sp>
        <p:grpSp>
          <p:nvGrpSpPr>
            <p:cNvPr id="24" name=""/>
            <p:cNvGrpSpPr/>
            <p:nvPr/>
          </p:nvGrpSpPr>
          <p:grpSpPr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48577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78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79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sp>
          <p:nvSpPr>
            <p:cNvPr id="1048580" name=""/>
            <p:cNvSpPr/>
            <p:nvPr/>
          </p:nvSpPr>
          <p:spPr bwMode="ltGray">
            <a:xfrm rot="0">
              <a:off x="90" y="1736"/>
              <a:ext cx="710" cy="768"/>
            </a:xfrm>
            <a:custGeom>
              <a:avLst/>
              <a:ahLst/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</p:spPr>
        </p:sp>
        <p:grpSp>
          <p:nvGrpSpPr>
            <p:cNvPr id="25" name=""/>
            <p:cNvGrpSpPr/>
            <p:nvPr/>
          </p:nvGrpSpPr>
          <p:grpSpPr>
            <a:xfrm rot="416243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48581" name=""/>
              <p:cNvSpPr/>
              <p:nvPr/>
            </p:nvSpPr>
            <p:spPr bwMode="ltGray">
              <a:xfrm rot="373330" flipH="1">
                <a:off x="125" y="2787"/>
                <a:ext cx="313" cy="303"/>
              </a:xfrm>
              <a:custGeom>
                <a:avLst/>
                <a:ahLst/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82" name=""/>
              <p:cNvSpPr/>
              <p:nvPr/>
            </p:nvSpPr>
            <p:spPr bwMode="ltGray">
              <a:xfrm rot="373330" flipH="1">
                <a:off x="41" y="2843"/>
                <a:ext cx="262" cy="308"/>
              </a:xfrm>
              <a:custGeom>
                <a:avLst/>
                <a:ahLst/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83" name=""/>
              <p:cNvSpPr/>
              <p:nvPr/>
            </p:nvSpPr>
            <p:spPr bwMode="ltGray">
              <a:xfrm rot="373330" flipH="1">
                <a:off x="121" y="2907"/>
                <a:ext cx="93" cy="156"/>
              </a:xfrm>
              <a:custGeom>
                <a:avLst/>
                <a:ahLst/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84" name=""/>
              <p:cNvSpPr/>
              <p:nvPr/>
            </p:nvSpPr>
            <p:spPr bwMode="ltGray">
              <a:xfrm rot="373330" flipH="1">
                <a:off x="313" y="3110"/>
                <a:ext cx="85" cy="93"/>
              </a:xfrm>
              <a:custGeom>
                <a:avLst/>
                <a:ahLst/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85" name=""/>
              <p:cNvSpPr/>
              <p:nvPr/>
            </p:nvSpPr>
            <p:spPr bwMode="ltGray">
              <a:xfrm rot="373330" flipH="1">
                <a:off x="289" y="3135"/>
                <a:ext cx="21" cy="55"/>
              </a:xfrm>
              <a:custGeom>
                <a:avLst/>
                <a:ahLst/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>
                <a:noFill/>
              </a:ln>
            </p:spPr>
          </p:sp>
          <p:grpSp>
            <p:nvGrpSpPr>
              <p:cNvPr id="26" name=""/>
              <p:cNvGrpSpPr/>
              <p:nvPr/>
            </p:nvGrpSpPr>
            <p:grpSpPr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48586" name=""/>
                <p:cNvSpPr/>
                <p:nvPr/>
              </p:nvSpPr>
              <p:spPr bwMode="ltGray">
                <a:xfrm rot="4200090">
                  <a:off x="-242" y="1806"/>
                  <a:ext cx="143" cy="390"/>
                </a:xfrm>
                <a:custGeom>
                  <a:avLst/>
                  <a:ahLst/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</a:path>
                  </a:pathLst>
                </a:custGeom>
                <a:solidFill>
                  <a:schemeClr val="accent2">
                    <a:alpha val="100000"/>
                  </a:schemeClr>
                </a:solidFill>
                <a:ln>
                  <a:noFill/>
                </a:ln>
              </p:spPr>
            </p:sp>
            <p:sp>
              <p:nvSpPr>
                <p:cNvPr id="1048587" name=""/>
                <p:cNvSpPr/>
                <p:nvPr/>
              </p:nvSpPr>
              <p:spPr bwMode="ltGray">
                <a:xfrm rot="4200090">
                  <a:off x="125" y="1760"/>
                  <a:ext cx="33" cy="160"/>
                </a:xfrm>
                <a:custGeom>
                  <a:avLst/>
                  <a:ahLst/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chemeClr val="accent2">
                    <a:alpha val="100000"/>
                  </a:schemeClr>
                </a:solidFill>
                <a:ln>
                  <a:noFill/>
                </a:ln>
              </p:spPr>
            </p:sp>
            <p:sp>
              <p:nvSpPr>
                <p:cNvPr id="1048588" name=""/>
                <p:cNvSpPr/>
                <p:nvPr/>
              </p:nvSpPr>
              <p:spPr bwMode="ltGray">
                <a:xfrm rot="4200090">
                  <a:off x="198" y="1721"/>
                  <a:ext cx="60" cy="27"/>
                </a:xfrm>
                <a:custGeom>
                  <a:avLst/>
                  <a:ahLst/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</a:path>
                  </a:pathLst>
                </a:custGeom>
                <a:solidFill>
                  <a:schemeClr val="accent2">
                    <a:alpha val="10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7" name=""/>
            <p:cNvGrpSpPr/>
            <p:nvPr/>
          </p:nvGrpSpPr>
          <p:grpSpPr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48589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0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1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28" name=""/>
            <p:cNvGrpSpPr/>
            <p:nvPr/>
          </p:nvGrpSpPr>
          <p:grpSpPr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48592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3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4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grpSp>
          <p:nvGrpSpPr>
            <p:cNvPr id="29" name=""/>
            <p:cNvGrpSpPr/>
            <p:nvPr/>
          </p:nvGrpSpPr>
          <p:grpSpPr>
            <a:xfrm rot="0">
              <a:off x="815" y="0"/>
              <a:ext cx="345" cy="367"/>
              <a:chOff x="1727" y="866"/>
              <a:chExt cx="129" cy="157"/>
            </a:xfrm>
          </p:grpSpPr>
          <p:sp>
            <p:nvSpPr>
              <p:cNvPr id="1048595" name=""/>
              <p:cNvSpPr/>
              <p:nvPr/>
            </p:nvSpPr>
            <p:spPr bwMode="ltGray">
              <a:xfrm rot="0">
                <a:off x="1727" y="866"/>
                <a:ext cx="41" cy="59"/>
              </a:xfrm>
              <a:custGeom>
                <a:avLst/>
                <a:ahLst/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6" name=""/>
              <p:cNvSpPr/>
              <p:nvPr/>
            </p:nvSpPr>
            <p:spPr bwMode="ltGray">
              <a:xfrm rot="0">
                <a:off x="1786" y="894"/>
                <a:ext cx="70" cy="49"/>
              </a:xfrm>
              <a:custGeom>
                <a:avLst/>
                <a:ahLst/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  <p:sp>
            <p:nvSpPr>
              <p:cNvPr id="1048597" name=""/>
              <p:cNvSpPr/>
              <p:nvPr/>
            </p:nvSpPr>
            <p:spPr bwMode="ltGray">
              <a:xfrm rot="0">
                <a:off x="1772" y="998"/>
                <a:ext cx="73" cy="25"/>
              </a:xfrm>
              <a:custGeom>
                <a:avLst/>
                <a:ahLst/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</a:path>
                </a:pathLst>
              </a:custGeom>
              <a:solidFill>
                <a:schemeClr val="dk2">
                  <a:alpha val="100000"/>
                </a:schemeClr>
              </a:solidFill>
              <a:ln>
                <a:noFill/>
              </a:ln>
            </p:spPr>
          </p:sp>
        </p:grpSp>
        <p:sp>
          <p:nvSpPr>
            <p:cNvPr id="1048598" name=""/>
            <p:cNvSpPr/>
            <p:nvPr/>
          </p:nvSpPr>
          <p:spPr bwMode="ltGray">
            <a:xfrm rot="0">
              <a:off x="87" y="94"/>
              <a:ext cx="699" cy="756"/>
            </a:xfrm>
            <a:custGeom>
              <a:avLst/>
              <a:ahLst/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</p:spPr>
        </p:sp>
        <p:sp>
          <p:nvSpPr>
            <p:cNvPr id="1048599" name=""/>
            <p:cNvSpPr/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ahLst/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0" name=""/>
            <p:cNvSpPr/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ahLst/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1" name=""/>
            <p:cNvSpPr/>
            <p:nvPr/>
          </p:nvSpPr>
          <p:spPr bwMode="ltGray">
            <a:xfrm rot="0">
              <a:off x="11" y="4110"/>
              <a:ext cx="118" cy="209"/>
            </a:xfrm>
            <a:custGeom>
              <a:avLst/>
              <a:ahLst/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2" name=""/>
            <p:cNvSpPr/>
            <p:nvPr/>
          </p:nvSpPr>
          <p:spPr bwMode="ltGray">
            <a:xfrm rot="0">
              <a:off x="0" y="3968"/>
              <a:ext cx="130" cy="128"/>
            </a:xfrm>
            <a:custGeom>
              <a:avLst/>
              <a:ahLst/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3" name=""/>
            <p:cNvSpPr/>
            <p:nvPr/>
          </p:nvSpPr>
          <p:spPr bwMode="ltGray">
            <a:xfrm rot="0">
              <a:off x="0" y="3949"/>
              <a:ext cx="47" cy="86"/>
            </a:xfrm>
            <a:custGeom>
              <a:avLst/>
              <a:ahLst/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4" name=""/>
            <p:cNvSpPr/>
            <p:nvPr/>
          </p:nvSpPr>
          <p:spPr bwMode="ltGray">
            <a:xfrm rot="0">
              <a:off x="0" y="3239"/>
              <a:ext cx="497" cy="740"/>
            </a:xfrm>
            <a:custGeom>
              <a:avLst/>
              <a:ahLst/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>
              <a:noFill/>
            </a:ln>
          </p:spPr>
        </p:sp>
        <p:sp>
          <p:nvSpPr>
            <p:cNvPr id="1048605" name=""/>
            <p:cNvSpPr/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ahLst/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06" name=""/>
            <p:cNvSpPr/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ahLst/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07" name=""/>
            <p:cNvSpPr/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ahLst/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08" name=""/>
            <p:cNvSpPr/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ahLst/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09" name=""/>
            <p:cNvSpPr/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ahLst/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10" name=""/>
            <p:cNvSpPr/>
            <p:nvPr/>
          </p:nvSpPr>
          <p:spPr bwMode="ltGray">
            <a:xfrm rot="0">
              <a:off x="0" y="886"/>
              <a:ext cx="360" cy="650"/>
            </a:xfrm>
            <a:custGeom>
              <a:avLst/>
              <a:ahLst/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  <p:sp>
          <p:nvSpPr>
            <p:cNvPr id="1048611" name=""/>
            <p:cNvSpPr/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ahLst/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</p:grpSp>
      <p:sp>
        <p:nvSpPr>
          <p:cNvPr id="1048612" name=""/>
          <p:cNvSpPr/>
          <p:nvPr>
            <p:ph type="title" sz="full" idx="0"/>
          </p:nvPr>
        </p:nvSpPr>
        <p:spPr>
          <a:xfrm rot="0">
            <a:off x="442912" y="103187"/>
            <a:ext cx="8243887" cy="131445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lvl="0"/>
            <a:r>
              <a:rPr altLang="ru-RU" lang="ru-RU"/>
              <a:t>Образец заголовка</a:t>
            </a:r>
          </a:p>
        </p:txBody>
      </p:sp>
      <p:sp>
        <p:nvSpPr>
          <p:cNvPr id="1048613" name=""/>
          <p:cNvSpPr/>
          <p:nvPr>
            <p:ph type="body" sz="full" idx="1"/>
          </p:nvPr>
        </p:nvSpPr>
        <p:spPr>
          <a:xfrm rot="0">
            <a:off x="457200" y="1600200"/>
            <a:ext cx="8229600" cy="44561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ru-RU" lang="ru-RU"/>
              <a:t>Образец текста</a:t>
            </a:r>
          </a:p>
          <a:p>
            <a:pPr lvl="1"/>
            <a:r>
              <a:rPr altLang="ru-RU" lang="ru-RU"/>
              <a:t>Второй уровень</a:t>
            </a:r>
          </a:p>
          <a:p>
            <a:pPr lvl="2"/>
            <a:r>
              <a:rPr altLang="ru-RU" lang="ru-RU"/>
              <a:t>Третий уровень</a:t>
            </a:r>
          </a:p>
          <a:p>
            <a:pPr lvl="3"/>
            <a:r>
              <a:rPr altLang="ru-RU" lang="ru-RU"/>
              <a:t>Четвертый уровень</a:t>
            </a:r>
          </a:p>
          <a:p>
            <a:pPr lvl="4"/>
            <a:r>
              <a:rPr altLang="ru-RU" lang="ru-RU"/>
              <a:t>Пятый уровень</a:t>
            </a:r>
          </a:p>
        </p:txBody>
      </p:sp>
      <p:sp>
        <p:nvSpPr>
          <p:cNvPr id="1048614" name=""/>
          <p:cNvSpPr/>
          <p:nvPr>
            <p:ph type="dt" sz="half" idx="2"/>
          </p:nvPr>
        </p:nvSpPr>
        <p:spPr>
          <a:xfrm rot="0">
            <a:off x="457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endParaRPr altLang="ru-RU" sz="1400" lang="ru-RU"/>
          </a:p>
        </p:txBody>
      </p:sp>
      <p:sp>
        <p:nvSpPr>
          <p:cNvPr id="1048615" name=""/>
          <p:cNvSpPr/>
          <p:nvPr>
            <p:ph type="ftr" sz="quarter" idx="3"/>
          </p:nvPr>
        </p:nvSpPr>
        <p:spPr>
          <a:xfrm rot="0">
            <a:off x="3124200" y="6248400"/>
            <a:ext cx="2895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/>
            <a:endParaRPr altLang="ru-RU" sz="1400" lang="ru-RU"/>
          </a:p>
        </p:txBody>
      </p:sp>
      <p:sp>
        <p:nvSpPr>
          <p:cNvPr id="1048616" name=""/>
          <p:cNvSpPr/>
          <p:nvPr>
            <p:ph type="sldNum" sz="quarter" idx="4"/>
          </p:nvPr>
        </p:nvSpPr>
        <p:spPr>
          <a:xfrm rot="0">
            <a:off x="6553200" y="6243637"/>
            <a:ext cx="21336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ru-RU" sz="1400" lang="ru-RU"/>
              <a:pPr algn="r" eaLnBrk="1" hangingPunct="1" latinLnBrk="1" lvl="0"/>
            </a:fld>
            <a:endParaRPr altLang="ru-RU" sz="1400" lang="ru-RU"/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sldNum="0"/>
  <p:txStyles>
    <p:titleStyle>
      <a:lvl1pPr algn="ctr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+mj-lt"/>
          <a:ea typeface="+mj-ea"/>
          <a:cs typeface="+mj-cs"/>
        </a:defRPr>
      </a:lvl1pPr>
      <a:lvl2pPr algn="ctr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2pPr>
      <a:lvl3pPr algn="ctr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3pPr>
      <a:lvl4pPr algn="ctr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4pPr>
      <a:lvl5pPr algn="ctr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5pPr>
      <a:lvl6pPr algn="ctr" fontAlgn="base" marL="4572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6pPr>
      <a:lvl7pPr algn="ctr" fontAlgn="base" marL="9144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7pPr>
      <a:lvl8pPr algn="ctr" fontAlgn="base" marL="13716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8pPr>
      <a:lvl9pPr algn="ctr" fontAlgn="base" marL="18288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algn="tl" blurRad="38100" dir="2700000" dist="38100">
              <a:srgbClr val="C0C0C0"/>
            </a:outerShdw>
          </a:effectLst>
          <a:latin typeface="Verdana" pitchFamily="34" charset="0"/>
        </a:defRPr>
      </a:lvl9pPr>
    </p:titleStyle>
    <p:bodyStyle>
      <a:lvl1pPr algn="l" eaLnBrk="0" fontAlgn="base" hangingPunct="0" indent="-342900" marL="342900" rtl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85750" marL="742950" rtl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algn="l" eaLnBrk="0" fontAlgn="base" hangingPunct="0" indent="-228600" marL="1143000" rtl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algn="l" eaLnBrk="0" fontAlgn="base" hangingPunct="0" indent="-228600" marL="1600200" rtl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algn="l" eaLnBrk="0" fontAlgn="base" hangingPunct="0" indent="-228600" marL="20574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algn="l" fontAlgn="base" indent="-228600" marL="25146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algn="l" fontAlgn="base" indent="-228600" marL="29718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algn="l" fontAlgn="base" indent="-228600" marL="34290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algn="l" fontAlgn="base" indent="-228600" marL="38862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9" name=""/>
          <p:cNvSpPr/>
          <p:nvPr>
            <p:ph type="title" sz="full" idx="0"/>
          </p:nvPr>
        </p:nvSpPr>
        <p:spPr>
          <a:xfrm rot="0">
            <a:off x="442912" y="103187"/>
            <a:ext cx="8243887" cy="1192212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sz="4800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Тема:</a:t>
            </a:r>
          </a:p>
        </p:txBody>
      </p:sp>
      <p:sp>
        <p:nvSpPr>
          <p:cNvPr id="1048680" name=""/>
          <p:cNvSpPr/>
          <p:nvPr>
            <p:ph type="body" sz="full" idx="1"/>
          </p:nvPr>
        </p:nvSpPr>
        <p:spPr>
          <a:xfrm rot="0">
            <a:off x="533400" y="1600200"/>
            <a:ext cx="8229600" cy="49530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indent="0" latinLnBrk="1" lvl="0" marL="0">
              <a:buNone/>
            </a:pPr>
            <a:endParaRPr altLang="en-US" lang="zh-CN"/>
          </a:p>
          <a:p>
            <a:pPr eaLnBrk="1" hangingPunct="1" indent="0" latinLnBrk="1" lvl="0" marL="0">
              <a:buNone/>
            </a:pPr>
            <a:endParaRPr altLang="en-US" lang="zh-CN"/>
          </a:p>
          <a:p>
            <a:pPr eaLnBrk="1" hangingPunct="1" indent="0" latinLnBrk="1" lvl="0" marL="0">
              <a:buNone/>
            </a:pPr>
            <a:endParaRPr altLang="en-US" lang="zh-CN"/>
          </a:p>
          <a:p>
            <a:pPr eaLnBrk="1" hangingPunct="1" indent="0" latinLnBrk="1" lvl="0" marL="0">
              <a:buNone/>
            </a:pPr>
            <a:r>
              <a:rPr altLang="ru-RU" b="1" sz="4000" i="1" lang="ru">
                <a:latin typeface="Georgia" pitchFamily="18" charset="0"/>
              </a:rPr>
              <a:t>В</a:t>
            </a:r>
            <a:r>
              <a:rPr altLang="ru-RU" b="1" sz="4000" i="1" lang="ru">
                <a:latin typeface="Georgia" pitchFamily="18" charset="0"/>
              </a:rPr>
              <a:t>изначаємо</a:t>
            </a:r>
            <a:r>
              <a:rPr altLang="ru" b="1" sz="4000" i="1" lang="en-US">
                <a:latin typeface="Georgia" pitchFamily="18" charset="0"/>
              </a:rPr>
              <a:t> </a:t>
            </a:r>
            <a:r>
              <a:rPr altLang="ru" b="1" sz="4000" i="1" lang="ru">
                <a:latin typeface="Georgia" pitchFamily="18" charset="0"/>
              </a:rPr>
              <a:t>загальну</a:t>
            </a:r>
            <a:r>
              <a:rPr altLang="ru" b="1" sz="4000" i="1" lang="en-US">
                <a:latin typeface="Georgia" pitchFamily="18" charset="0"/>
              </a:rPr>
              <a:t> </a:t>
            </a:r>
            <a:r>
              <a:rPr altLang="ru" b="1" sz="4000" i="1" lang="ru">
                <a:latin typeface="Georgia" pitchFamily="18" charset="0"/>
              </a:rPr>
              <a:t>кількість</a:t>
            </a:r>
            <a:r>
              <a:rPr altLang="ru" b="1" sz="4000" i="1" lang="en-US">
                <a:latin typeface="Georgia" pitchFamily="18" charset="0"/>
              </a:rPr>
              <a:t> </a:t>
            </a:r>
            <a:r>
              <a:rPr altLang="ru" b="1" sz="4000" i="1" lang="ru">
                <a:latin typeface="Georgia" pitchFamily="18" charset="0"/>
              </a:rPr>
              <a:t>одиниць</a:t>
            </a:r>
            <a:r>
              <a:rPr altLang="ru" b="1" sz="4000" i="1" lang="en-US">
                <a:latin typeface="Georgia" pitchFamily="18" charset="0"/>
              </a:rPr>
              <a:t> </a:t>
            </a:r>
            <a:r>
              <a:rPr altLang="ru" b="1" sz="4000" i="1" lang="ru">
                <a:latin typeface="Georgia" pitchFamily="18" charset="0"/>
              </a:rPr>
              <a:t>певного</a:t>
            </a:r>
            <a:r>
              <a:rPr altLang="ru" b="1" sz="4000" i="1" lang="en-US">
                <a:latin typeface="Georgia" pitchFamily="18" charset="0"/>
              </a:rPr>
              <a:t> </a:t>
            </a:r>
            <a:r>
              <a:rPr altLang="ru" b="1" sz="4000" i="1" lang="ru">
                <a:latin typeface="Georgia" pitchFamily="18" charset="0"/>
              </a:rPr>
              <a:t>розряду</a:t>
            </a:r>
            <a:r>
              <a:rPr altLang="ru" b="1" sz="4000" i="1" lang="en-US">
                <a:latin typeface="Georgia" pitchFamily="18" charset="0"/>
              </a:rPr>
              <a:t> </a:t>
            </a:r>
            <a:endParaRPr altLang="en-US" lang="zh-CN"/>
          </a:p>
          <a:p>
            <a:pPr eaLnBrk="1" hangingPunct="1" latinLnBrk="1" lvl="0"/>
            <a:endParaRPr altLang="ru-RU" sz="3600" lang="ru-RU"/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7" name=""/>
          <p:cNvSpPr/>
          <p:nvPr>
            <p:ph type="title" sz="full" idx="0"/>
          </p:nvPr>
        </p:nvSpPr>
        <p:spPr>
          <a:xfrm rot="0">
            <a:off x="442912" y="103187"/>
            <a:ext cx="8243887" cy="887412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i="1" lang="ru-RU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Усна л</a:t>
            </a:r>
            <a:r>
              <a:rPr altLang="ru-RU" b="1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ічба</a:t>
            </a:r>
          </a:p>
        </p:txBody>
      </p:sp>
      <p:sp>
        <p:nvSpPr>
          <p:cNvPr id="1048618" name=""/>
          <p:cNvSpPr/>
          <p:nvPr>
            <p:ph type="body" sz="full" idx="1"/>
          </p:nvPr>
        </p:nvSpPr>
        <p:spPr>
          <a:xfrm rot="0">
            <a:off x="373062" y="1219200"/>
            <a:ext cx="8229600" cy="53340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latinLnBrk="1" lvl="0">
              <a:buFontTx/>
              <a:buNone/>
            </a:pPr>
            <a:r>
              <a:rPr altLang="ru-RU" b="1" sz="4000" i="1" lang="uk-UA">
                <a:solidFill>
                  <a:srgbClr val="000000"/>
                </a:solidFill>
                <a:latin typeface="Georgia" pitchFamily="18" charset="0"/>
              </a:rPr>
              <a:t>Гра “Ланцюжок”</a:t>
            </a:r>
          </a:p>
          <a:p>
            <a:pPr eaLnBrk="1" hangingPunct="1" latinLnBrk="1" lvl="0">
              <a:buFontTx/>
              <a:buNone/>
            </a:pPr>
            <a:endParaRPr altLang="ru-RU" b="1" sz="4000" lang="ru-RU"/>
          </a:p>
        </p:txBody>
      </p:sp>
      <p:grpSp>
        <p:nvGrpSpPr>
          <p:cNvPr id="31" name=""/>
          <p:cNvGrpSpPr/>
          <p:nvPr/>
        </p:nvGrpSpPr>
        <p:grpSpPr>
          <a:xfrm rot="0">
            <a:off x="152400" y="2895600"/>
            <a:ext cx="8596312" cy="1371600"/>
            <a:chOff x="384" y="1488"/>
            <a:chExt cx="4409" cy="288"/>
          </a:xfrm>
        </p:grpSpPr>
        <p:sp>
          <p:nvSpPr>
            <p:cNvPr id="1048619" name=""/>
            <p:cNvSpPr/>
            <p:nvPr/>
          </p:nvSpPr>
          <p:spPr>
            <a:xfrm rot="0">
              <a:off x="384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800" lang="uk-UA">
                  <a:solidFill>
                    <a:srgbClr val="FF0000"/>
                  </a:solidFill>
                </a:rPr>
                <a:t>45</a:t>
              </a:r>
            </a:p>
          </p:txBody>
        </p:sp>
        <p:sp>
          <p:nvSpPr>
            <p:cNvPr id="1048620" name=""/>
            <p:cNvSpPr/>
            <p:nvPr/>
          </p:nvSpPr>
          <p:spPr>
            <a:xfrm rot="0">
              <a:off x="3888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72</a:t>
              </a:r>
            </a:p>
          </p:txBody>
        </p:sp>
        <p:sp>
          <p:nvSpPr>
            <p:cNvPr id="1048621" name=""/>
            <p:cNvSpPr/>
            <p:nvPr/>
          </p:nvSpPr>
          <p:spPr>
            <a:xfrm rot="0">
              <a:off x="960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048622" name=""/>
            <p:cNvSpPr/>
            <p:nvPr/>
          </p:nvSpPr>
          <p:spPr>
            <a:xfrm rot="0">
              <a:off x="1536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048623" name=""/>
            <p:cNvSpPr/>
            <p:nvPr/>
          </p:nvSpPr>
          <p:spPr>
            <a:xfrm rot="0">
              <a:off x="2112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19</a:t>
              </a:r>
            </a:p>
          </p:txBody>
        </p:sp>
        <p:sp>
          <p:nvSpPr>
            <p:cNvPr id="1048624" name=""/>
            <p:cNvSpPr/>
            <p:nvPr/>
          </p:nvSpPr>
          <p:spPr>
            <a:xfrm rot="0">
              <a:off x="2688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1048625" name=""/>
            <p:cNvSpPr/>
            <p:nvPr/>
          </p:nvSpPr>
          <p:spPr>
            <a:xfrm rot="0">
              <a:off x="3264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048626" name=""/>
            <p:cNvSpPr/>
            <p:nvPr/>
          </p:nvSpPr>
          <p:spPr>
            <a:xfrm rot="0">
              <a:off x="720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27" name=""/>
            <p:cNvSpPr/>
            <p:nvPr/>
          </p:nvSpPr>
          <p:spPr>
            <a:xfrm rot="0">
              <a:off x="1296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28" name=""/>
            <p:cNvSpPr/>
            <p:nvPr/>
          </p:nvSpPr>
          <p:spPr>
            <a:xfrm rot="0">
              <a:off x="1872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29" name=""/>
            <p:cNvSpPr/>
            <p:nvPr/>
          </p:nvSpPr>
          <p:spPr>
            <a:xfrm rot="0">
              <a:off x="2448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30" name=""/>
            <p:cNvSpPr/>
            <p:nvPr/>
          </p:nvSpPr>
          <p:spPr>
            <a:xfrm rot="0">
              <a:off x="3024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31" name=""/>
            <p:cNvSpPr/>
            <p:nvPr/>
          </p:nvSpPr>
          <p:spPr>
            <a:xfrm rot="0">
              <a:off x="3600" y="1632"/>
              <a:ext cx="288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32" name=""/>
            <p:cNvSpPr/>
            <p:nvPr/>
          </p:nvSpPr>
          <p:spPr>
            <a:xfrm rot="0">
              <a:off x="4457" y="1488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4000" lang="uk-UA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048633" name=""/>
            <p:cNvSpPr/>
            <p:nvPr/>
          </p:nvSpPr>
          <p:spPr>
            <a:xfrm rot="0">
              <a:off x="4224" y="1632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</p:grpSp>
      <p:grpSp>
        <p:nvGrpSpPr>
          <p:cNvPr id="32" name=""/>
          <p:cNvGrpSpPr/>
          <p:nvPr/>
        </p:nvGrpSpPr>
        <p:grpSpPr>
          <a:xfrm rot="0">
            <a:off x="258762" y="4611687"/>
            <a:ext cx="8610600" cy="1277937"/>
            <a:chOff x="480" y="2505"/>
            <a:chExt cx="4496" cy="327"/>
          </a:xfrm>
        </p:grpSpPr>
        <p:sp>
          <p:nvSpPr>
            <p:cNvPr id="1048634" name=""/>
            <p:cNvSpPr/>
            <p:nvPr/>
          </p:nvSpPr>
          <p:spPr>
            <a:xfrm rot="0">
              <a:off x="480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800" lang="uk-UA">
                  <a:solidFill>
                    <a:srgbClr val="FF0000"/>
                  </a:solidFill>
                </a:rPr>
                <a:t>95</a:t>
              </a:r>
            </a:p>
          </p:txBody>
        </p:sp>
        <p:sp>
          <p:nvSpPr>
            <p:cNvPr id="1048635" name=""/>
            <p:cNvSpPr/>
            <p:nvPr/>
          </p:nvSpPr>
          <p:spPr>
            <a:xfrm rot="0">
              <a:off x="3984" y="2525"/>
              <a:ext cx="456" cy="307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91</a:t>
              </a:r>
            </a:p>
          </p:txBody>
        </p:sp>
        <p:sp>
          <p:nvSpPr>
            <p:cNvPr id="1048636" name=""/>
            <p:cNvSpPr/>
            <p:nvPr/>
          </p:nvSpPr>
          <p:spPr>
            <a:xfrm rot="0">
              <a:off x="1056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39</a:t>
              </a:r>
            </a:p>
          </p:txBody>
        </p:sp>
        <p:sp>
          <p:nvSpPr>
            <p:cNvPr id="1048637" name=""/>
            <p:cNvSpPr/>
            <p:nvPr/>
          </p:nvSpPr>
          <p:spPr>
            <a:xfrm rot="0">
              <a:off x="1632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048638" name=""/>
            <p:cNvSpPr/>
            <p:nvPr/>
          </p:nvSpPr>
          <p:spPr>
            <a:xfrm rot="0">
              <a:off x="2182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1048639" name=""/>
            <p:cNvSpPr/>
            <p:nvPr/>
          </p:nvSpPr>
          <p:spPr>
            <a:xfrm rot="0">
              <a:off x="2784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49</a:t>
              </a:r>
            </a:p>
          </p:txBody>
        </p:sp>
        <p:sp>
          <p:nvSpPr>
            <p:cNvPr id="1048640" name=""/>
            <p:cNvSpPr/>
            <p:nvPr/>
          </p:nvSpPr>
          <p:spPr>
            <a:xfrm rot="0">
              <a:off x="3360" y="2544"/>
              <a:ext cx="336" cy="288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2400" lang="uk-UA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048641" name=""/>
            <p:cNvSpPr/>
            <p:nvPr/>
          </p:nvSpPr>
          <p:spPr>
            <a:xfrm rot="0">
              <a:off x="816" y="2688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2" name=""/>
            <p:cNvSpPr/>
            <p:nvPr/>
          </p:nvSpPr>
          <p:spPr>
            <a:xfrm rot="0">
              <a:off x="1392" y="2688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3" name=""/>
            <p:cNvSpPr/>
            <p:nvPr/>
          </p:nvSpPr>
          <p:spPr>
            <a:xfrm rot="0">
              <a:off x="1968" y="2688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4" name=""/>
            <p:cNvSpPr/>
            <p:nvPr/>
          </p:nvSpPr>
          <p:spPr>
            <a:xfrm rot="0">
              <a:off x="2544" y="2688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5" name=""/>
            <p:cNvSpPr/>
            <p:nvPr/>
          </p:nvSpPr>
          <p:spPr>
            <a:xfrm rot="0">
              <a:off x="3120" y="2688"/>
              <a:ext cx="240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6" name=""/>
            <p:cNvSpPr/>
            <p:nvPr/>
          </p:nvSpPr>
          <p:spPr>
            <a:xfrm rot="0">
              <a:off x="3696" y="2688"/>
              <a:ext cx="288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  <p:sp>
          <p:nvSpPr>
            <p:cNvPr id="1048647" name=""/>
            <p:cNvSpPr/>
            <p:nvPr/>
          </p:nvSpPr>
          <p:spPr>
            <a:xfrm rot="0">
              <a:off x="4560" y="2505"/>
              <a:ext cx="416" cy="327"/>
            </a:xfrm>
            <a:prstGeom prst="diamond"/>
            <a:solidFill>
              <a:schemeClr val="accent1"/>
            </a:solidFill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algn="ctr" eaLnBrk="1" hangingPunct="1" indent="0" latinLnBrk="1" lvl="0" marL="0">
                <a:spcBef>
                  <a:spcPct val="0"/>
                </a:spcBef>
                <a:buFontTx/>
                <a:buNone/>
              </a:pPr>
              <a:r>
                <a:rPr altLang="ru-RU" b="1" sz="4400" lang="uk-UA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048648" name=""/>
            <p:cNvSpPr/>
            <p:nvPr/>
          </p:nvSpPr>
          <p:spPr>
            <a:xfrm rot="0">
              <a:off x="4320" y="2688"/>
              <a:ext cx="264" cy="0"/>
            </a:xfrm>
            <a:prstGeom prst="line"/>
            <a:noFill/>
            <a:ln w="38100" cap="flat" cmpd="sng">
              <a:solidFill>
                <a:schemeClr val="dk1">
                  <a:alpha val="100000"/>
                </a:schemeClr>
              </a:solidFill>
              <a:prstDash val="solid"/>
              <a:round/>
              <a:tailEnd type="triangle" w="med" len="med"/>
            </a:ln>
          </p:spPr>
        </p:sp>
      </p:grpSp>
      <p:grpSp>
        <p:nvGrpSpPr>
          <p:cNvPr id="33" name=""/>
          <p:cNvGrpSpPr/>
          <p:nvPr/>
        </p:nvGrpSpPr>
        <p:grpSpPr>
          <a:xfrm rot="0">
            <a:off x="990600" y="3048000"/>
            <a:ext cx="76200" cy="228600"/>
            <a:chOff x="816" y="1920"/>
            <a:chExt cx="48" cy="144"/>
          </a:xfrm>
        </p:grpSpPr>
        <p:sp>
          <p:nvSpPr>
            <p:cNvPr id="1048649" name=""/>
            <p:cNvSpPr/>
            <p:nvPr/>
          </p:nvSpPr>
          <p:spPr>
            <a:xfrm rot="0">
              <a:off x="816" y="1920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  <p:sp>
          <p:nvSpPr>
            <p:cNvPr id="1048650" name=""/>
            <p:cNvSpPr/>
            <p:nvPr/>
          </p:nvSpPr>
          <p:spPr>
            <a:xfrm rot="0">
              <a:off x="816" y="2016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</p:grpSp>
      <p:sp>
        <p:nvSpPr>
          <p:cNvPr id="1048651" name=""/>
          <p:cNvSpPr/>
          <p:nvPr/>
        </p:nvSpPr>
        <p:spPr>
          <a:xfrm rot="0">
            <a:off x="2133600" y="3124200"/>
            <a:ext cx="76200" cy="76200"/>
          </a:xfrm>
          <a:prstGeom prst="ellipse"/>
          <a:solidFill>
            <a:srgbClr val="000000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indent="0" latinLnBrk="1" lvl="0" marL="0">
              <a:spcBef>
                <a:spcPct val="0"/>
              </a:spcBef>
              <a:buFontTx/>
              <a:buNone/>
            </a:pPr>
            <a:endParaRPr altLang="ru-RU" sz="1800" lang="ru-RU"/>
          </a:p>
        </p:txBody>
      </p:sp>
      <p:grpSp>
        <p:nvGrpSpPr>
          <p:cNvPr id="34" name=""/>
          <p:cNvGrpSpPr/>
          <p:nvPr/>
        </p:nvGrpSpPr>
        <p:grpSpPr>
          <a:xfrm rot="0">
            <a:off x="3276600" y="3086100"/>
            <a:ext cx="76200" cy="228600"/>
            <a:chOff x="816" y="1920"/>
            <a:chExt cx="48" cy="144"/>
          </a:xfrm>
        </p:grpSpPr>
        <p:sp>
          <p:nvSpPr>
            <p:cNvPr id="1048652" name=""/>
            <p:cNvSpPr/>
            <p:nvPr/>
          </p:nvSpPr>
          <p:spPr>
            <a:xfrm rot="0">
              <a:off x="816" y="1920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  <p:sp>
          <p:nvSpPr>
            <p:cNvPr id="1048653" name=""/>
            <p:cNvSpPr/>
            <p:nvPr/>
          </p:nvSpPr>
          <p:spPr>
            <a:xfrm rot="0">
              <a:off x="816" y="2016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</p:grpSp>
      <p:sp>
        <p:nvSpPr>
          <p:cNvPr id="1048654" name=""/>
          <p:cNvSpPr/>
          <p:nvPr/>
        </p:nvSpPr>
        <p:spPr>
          <a:xfrm rot="0">
            <a:off x="5457825" y="3124200"/>
            <a:ext cx="76200" cy="76200"/>
          </a:xfrm>
          <a:prstGeom prst="ellipse"/>
          <a:solidFill>
            <a:srgbClr val="000000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indent="0" latinLnBrk="1" lvl="0" marL="0">
              <a:spcBef>
                <a:spcPct val="0"/>
              </a:spcBef>
              <a:buFontTx/>
              <a:buNone/>
            </a:pPr>
            <a:endParaRPr altLang="ru-RU" sz="1800" lang="ru-RU"/>
          </a:p>
        </p:txBody>
      </p:sp>
      <p:sp>
        <p:nvSpPr>
          <p:cNvPr id="1048655" name=""/>
          <p:cNvSpPr/>
          <p:nvPr/>
        </p:nvSpPr>
        <p:spPr>
          <a:xfrm rot="0">
            <a:off x="6513512" y="3200400"/>
            <a:ext cx="381000" cy="0"/>
          </a:xfrm>
          <a:prstGeom prst="line"/>
          <a:noFill/>
          <a:ln w="5715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</p:sp>
      <p:grpSp>
        <p:nvGrpSpPr>
          <p:cNvPr id="35" name=""/>
          <p:cNvGrpSpPr/>
          <p:nvPr/>
        </p:nvGrpSpPr>
        <p:grpSpPr>
          <a:xfrm rot="0">
            <a:off x="4076700" y="3060700"/>
            <a:ext cx="4038600" cy="304800"/>
            <a:chOff x="1872" y="1872"/>
            <a:chExt cx="2544" cy="192"/>
          </a:xfrm>
        </p:grpSpPr>
        <p:grpSp>
          <p:nvGrpSpPr>
            <p:cNvPr id="36" name=""/>
            <p:cNvGrpSpPr/>
            <p:nvPr/>
          </p:nvGrpSpPr>
          <p:grpSpPr>
            <a:xfrm rot="0">
              <a:off x="1872" y="1872"/>
              <a:ext cx="192" cy="192"/>
              <a:chOff x="1872" y="1968"/>
              <a:chExt cx="192" cy="96"/>
            </a:xfrm>
          </p:grpSpPr>
          <p:sp>
            <p:nvSpPr>
              <p:cNvPr id="1048656" name=""/>
              <p:cNvSpPr/>
              <p:nvPr/>
            </p:nvSpPr>
            <p:spPr>
              <a:xfrm rot="0">
                <a:off x="1872" y="2016"/>
                <a:ext cx="192" cy="0"/>
              </a:xfrm>
              <a:prstGeom prst="line"/>
              <a:noFill/>
              <a:ln w="38100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</a:ln>
            </p:spPr>
          </p:sp>
          <p:sp>
            <p:nvSpPr>
              <p:cNvPr id="1048657" name=""/>
              <p:cNvSpPr/>
              <p:nvPr/>
            </p:nvSpPr>
            <p:spPr>
              <a:xfrm rot="0">
                <a:off x="1968" y="1968"/>
                <a:ext cx="0" cy="96"/>
              </a:xfrm>
              <a:prstGeom prst="line"/>
              <a:noFill/>
              <a:ln w="38100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</a:ln>
            </p:spPr>
          </p:sp>
        </p:grpSp>
        <p:sp>
          <p:nvSpPr>
            <p:cNvPr id="1048658" name=""/>
            <p:cNvSpPr/>
            <p:nvPr/>
          </p:nvSpPr>
          <p:spPr>
            <a:xfrm rot="0">
              <a:off x="4176" y="1968"/>
              <a:ext cx="240" cy="0"/>
            </a:xfrm>
            <a:prstGeom prst="line"/>
            <a:noFill/>
            <a:ln w="57150" cap="flat" cmpd="sng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</p:sp>
        <p:sp>
          <p:nvSpPr>
            <p:cNvPr id="1048659" name=""/>
            <p:cNvSpPr/>
            <p:nvPr/>
          </p:nvSpPr>
          <p:spPr>
            <a:xfrm rot="0">
              <a:off x="4176" y="1872"/>
              <a:ext cx="240" cy="0"/>
            </a:xfrm>
            <a:prstGeom prst="line"/>
            <a:noFill/>
            <a:ln w="57150" cap="flat" cmpd="sng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</p:sp>
      </p:grpSp>
      <p:sp>
        <p:nvSpPr>
          <p:cNvPr id="1048660" name=""/>
          <p:cNvSpPr/>
          <p:nvPr/>
        </p:nvSpPr>
        <p:spPr>
          <a:xfrm rot="0">
            <a:off x="987425" y="4927600"/>
            <a:ext cx="381000" cy="0"/>
          </a:xfrm>
          <a:prstGeom prst="line"/>
          <a:noFill/>
          <a:ln w="5715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</p:sp>
      <p:grpSp>
        <p:nvGrpSpPr>
          <p:cNvPr id="37" name=""/>
          <p:cNvGrpSpPr/>
          <p:nvPr/>
        </p:nvGrpSpPr>
        <p:grpSpPr>
          <a:xfrm rot="0">
            <a:off x="2243137" y="4813300"/>
            <a:ext cx="76200" cy="228600"/>
            <a:chOff x="816" y="1920"/>
            <a:chExt cx="48" cy="144"/>
          </a:xfrm>
        </p:grpSpPr>
        <p:sp>
          <p:nvSpPr>
            <p:cNvPr id="1048661" name=""/>
            <p:cNvSpPr/>
            <p:nvPr/>
          </p:nvSpPr>
          <p:spPr>
            <a:xfrm rot="0">
              <a:off x="816" y="1920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  <p:sp>
          <p:nvSpPr>
            <p:cNvPr id="1048662" name=""/>
            <p:cNvSpPr/>
            <p:nvPr/>
          </p:nvSpPr>
          <p:spPr>
            <a:xfrm rot="0">
              <a:off x="816" y="2016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</p:grpSp>
      <p:sp>
        <p:nvSpPr>
          <p:cNvPr id="1048663" name=""/>
          <p:cNvSpPr/>
          <p:nvPr/>
        </p:nvSpPr>
        <p:spPr>
          <a:xfrm rot="0">
            <a:off x="3314700" y="4914900"/>
            <a:ext cx="76200" cy="76200"/>
          </a:xfrm>
          <a:prstGeom prst="ellipse"/>
          <a:solidFill>
            <a:srgbClr val="000000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indent="0" latinLnBrk="1" lvl="0" marL="0">
              <a:spcBef>
                <a:spcPct val="0"/>
              </a:spcBef>
              <a:buFontTx/>
              <a:buNone/>
            </a:pPr>
            <a:endParaRPr altLang="ru-RU" sz="1800" lang="ru-RU"/>
          </a:p>
        </p:txBody>
      </p:sp>
      <p:grpSp>
        <p:nvGrpSpPr>
          <p:cNvPr id="38" name=""/>
          <p:cNvGrpSpPr/>
          <p:nvPr/>
        </p:nvGrpSpPr>
        <p:grpSpPr>
          <a:xfrm rot="0">
            <a:off x="4335462" y="4724400"/>
            <a:ext cx="304800" cy="304800"/>
            <a:chOff x="1872" y="1968"/>
            <a:chExt cx="192" cy="96"/>
          </a:xfrm>
        </p:grpSpPr>
        <p:sp>
          <p:nvSpPr>
            <p:cNvPr id="1048664" name=""/>
            <p:cNvSpPr/>
            <p:nvPr/>
          </p:nvSpPr>
          <p:spPr>
            <a:xfrm rot="0">
              <a:off x="1872" y="2016"/>
              <a:ext cx="192" cy="0"/>
            </a:xfrm>
            <a:prstGeom prst="line"/>
            <a:noFill/>
            <a:ln w="38100" cap="flat" cmpd="sng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</p:sp>
        <p:sp>
          <p:nvSpPr>
            <p:cNvPr id="1048665" name=""/>
            <p:cNvSpPr/>
            <p:nvPr/>
          </p:nvSpPr>
          <p:spPr>
            <a:xfrm rot="0">
              <a:off x="1968" y="1968"/>
              <a:ext cx="0" cy="96"/>
            </a:xfrm>
            <a:prstGeom prst="line"/>
            <a:noFill/>
            <a:ln w="38100" cap="flat" cmpd="sng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</p:sp>
      </p:grpSp>
      <p:sp>
        <p:nvSpPr>
          <p:cNvPr id="1048666" name=""/>
          <p:cNvSpPr/>
          <p:nvPr/>
        </p:nvSpPr>
        <p:spPr>
          <a:xfrm rot="0">
            <a:off x="7739062" y="4876800"/>
            <a:ext cx="381000" cy="0"/>
          </a:xfrm>
          <a:prstGeom prst="line"/>
          <a:noFill/>
          <a:ln w="5715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</p:sp>
      <p:sp>
        <p:nvSpPr>
          <p:cNvPr id="1048667" name=""/>
          <p:cNvSpPr/>
          <p:nvPr/>
        </p:nvSpPr>
        <p:spPr>
          <a:xfrm rot="0">
            <a:off x="7739062" y="4724400"/>
            <a:ext cx="381000" cy="0"/>
          </a:xfrm>
          <a:prstGeom prst="line"/>
          <a:noFill/>
          <a:ln w="5715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</p:sp>
      <p:grpSp>
        <p:nvGrpSpPr>
          <p:cNvPr id="39" name=""/>
          <p:cNvGrpSpPr/>
          <p:nvPr/>
        </p:nvGrpSpPr>
        <p:grpSpPr>
          <a:xfrm rot="0">
            <a:off x="5553075" y="4775200"/>
            <a:ext cx="76200" cy="228600"/>
            <a:chOff x="816" y="1920"/>
            <a:chExt cx="48" cy="144"/>
          </a:xfrm>
        </p:grpSpPr>
        <p:sp>
          <p:nvSpPr>
            <p:cNvPr id="1048668" name=""/>
            <p:cNvSpPr/>
            <p:nvPr/>
          </p:nvSpPr>
          <p:spPr>
            <a:xfrm rot="0">
              <a:off x="816" y="1920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  <p:sp>
          <p:nvSpPr>
            <p:cNvPr id="1048669" name=""/>
            <p:cNvSpPr/>
            <p:nvPr/>
          </p:nvSpPr>
          <p:spPr>
            <a:xfrm rot="0">
              <a:off x="816" y="2016"/>
              <a:ext cx="48" cy="48"/>
            </a:xfrm>
            <a:prstGeom prst="ellipse"/>
            <a:solidFill>
              <a:srgbClr val="000000"/>
            </a:solidFill>
            <a:ln w="9525" cap="flat" cmpd="sng">
              <a:solidFill>
                <a:schemeClr val="dk1">
                  <a:alpha val="100000"/>
                </a:schemeClr>
              </a:solidFill>
              <a:prstDash val="solid"/>
              <a:round/>
            </a:ln>
          </p:spPr>
          <p:txBody>
            <a:bodyPr anchor="ctr" bIns="45720" lIns="91440" rIns="91440" tIns="45720" vert="horz" wrap="none"/>
            <a:lstStyle>
              <a:lvl1pPr algn="l" fontAlgn="base" indent="-342900" latinLnBrk="1" marL="3429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32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1pPr>
              <a:lvl2pPr algn="l" fontAlgn="base" indent="-285750" latinLnBrk="1" marL="74295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8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2pPr>
              <a:lvl3pPr algn="l" fontAlgn="base" indent="-228600" latinLnBrk="1" marL="11430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•"/>
                <a:defRPr baseline="0" b="0" sz="24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3pPr>
              <a:lvl4pPr algn="l" fontAlgn="base" indent="-228600" latinLnBrk="1" marL="16002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–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4pPr>
              <a:lvl5pPr algn="l" fontAlgn="base" indent="-228600" latinLnBrk="1" marL="205740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FontTx/>
                <a:buChar char="»"/>
                <a:defRPr baseline="0" b="0" sz="2000" i="0" u="none">
                  <a:solidFill>
                    <a:schemeClr val="dk1"/>
                  </a:solidFill>
                  <a:latin typeface="Verdana" pitchFamily="34" charset="0"/>
                  <a:sym typeface="Verdana" pitchFamily="34" charset="0"/>
                </a:defRPr>
              </a:lvl5pPr>
            </a:lstStyle>
            <a:p>
              <a:pPr eaLnBrk="1" hangingPunct="1" indent="0" latinLnBrk="1" lvl="0" marL="0">
                <a:spcBef>
                  <a:spcPct val="0"/>
                </a:spcBef>
                <a:buFontTx/>
                <a:buNone/>
              </a:pPr>
              <a:endParaRPr altLang="ru-RU" sz="1800" lang="ru-RU"/>
            </a:p>
          </p:txBody>
        </p:sp>
      </p:grpSp>
      <p:sp>
        <p:nvSpPr>
          <p:cNvPr id="1048670" name=""/>
          <p:cNvSpPr txBox="1"/>
          <p:nvPr/>
        </p:nvSpPr>
        <p:spPr>
          <a:xfrm rot="0">
            <a:off x="6513512" y="4572000"/>
            <a:ext cx="503237" cy="584200"/>
          </a:xfrm>
          <a:prstGeom prst="rect"/>
          <a:noFill/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r>
              <a:rPr altLang="en-US" b="1" sz="3200" lang="uk-UA">
                <a:solidFill>
                  <a:srgbClr val="10181C"/>
                </a:solidFill>
              </a:rPr>
              <a:t>+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 nodeType="clickPar">
                      <p:stCondLst>
                        <p:cond delay="indefinite"/>
                      </p:stCondLst>
                      <p:childTnLst>
                        <p:par>
                          <p:cTn fill="hold" id="8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3" name=""/>
          <p:cNvSpPr/>
          <p:nvPr>
            <p:ph type="title" sz="full" idx="0"/>
          </p:nvPr>
        </p:nvSpPr>
        <p:spPr>
          <a:xfrm rot="0">
            <a:off x="442912" y="103187"/>
            <a:ext cx="8243887" cy="131445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Додай числа до поданих:</a:t>
            </a:r>
          </a:p>
        </p:txBody>
      </p:sp>
      <p:sp>
        <p:nvSpPr>
          <p:cNvPr id="1048674" name=""/>
          <p:cNvSpPr/>
          <p:nvPr>
            <p:ph type="body" sz="full" idx="1"/>
          </p:nvPr>
        </p:nvSpPr>
        <p:spPr>
          <a:xfrm rot="0">
            <a:off x="609600" y="1600200"/>
            <a:ext cx="8229600" cy="44561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r>
              <a:rPr altLang="ru-RU" b="1" sz="3600" lang="uk-UA"/>
              <a:t>400+</a:t>
            </a:r>
          </a:p>
          <a:p>
            <a:pPr eaLnBrk="1" hangingPunct="1" latinLnBrk="1" lvl="0"/>
            <a:endParaRPr altLang="ru-RU" b="1" sz="3600" lang="uk-UA"/>
          </a:p>
          <a:p>
            <a:pPr eaLnBrk="1" hangingPunct="1" latinLnBrk="1" lvl="0"/>
            <a:r>
              <a:rPr altLang="ru-RU" b="1" sz="3600" lang="uk-UA"/>
              <a:t>200+</a:t>
            </a:r>
          </a:p>
          <a:p>
            <a:pPr eaLnBrk="1" hangingPunct="1" latinLnBrk="1" lvl="0"/>
            <a:endParaRPr altLang="ru-RU" b="1" sz="3600" lang="uk-UA"/>
          </a:p>
          <a:p>
            <a:pPr eaLnBrk="1" hangingPunct="1" latinLnBrk="1" lvl="0"/>
            <a:r>
              <a:rPr altLang="ru-RU" b="1" sz="3600" lang="uk-UA"/>
              <a:t>800-</a:t>
            </a:r>
          </a:p>
          <a:p>
            <a:pPr eaLnBrk="1" hangingPunct="1" latinLnBrk="1" lvl="0"/>
            <a:endParaRPr altLang="ru-RU" b="1" sz="3600" lang="uk-UA"/>
          </a:p>
          <a:p>
            <a:pPr eaLnBrk="1" hangingPunct="1" latinLnBrk="1" lvl="0"/>
            <a:r>
              <a:rPr altLang="ru-RU" b="1" sz="3600" lang="uk-UA"/>
              <a:t>700-</a:t>
            </a:r>
          </a:p>
        </p:txBody>
      </p:sp>
      <p:sp>
        <p:nvSpPr>
          <p:cNvPr id="1048675" name=""/>
          <p:cNvSpPr/>
          <p:nvPr/>
        </p:nvSpPr>
        <p:spPr>
          <a:xfrm rot="0">
            <a:off x="2514600" y="1600200"/>
            <a:ext cx="3810000" cy="762000"/>
          </a:xfrm>
          <a:prstGeom prst="rect"/>
          <a:solidFill>
            <a:schemeClr val="accent1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indent="0" latinLnBrk="1" lvl="0" marL="0">
              <a:spcBef>
                <a:spcPct val="0"/>
              </a:spcBef>
              <a:buFontTx/>
              <a:buNone/>
            </a:pPr>
            <a:r>
              <a:rPr altLang="ru-RU" sz="4000" lang="uk-UA"/>
              <a:t>300, 20, 7</a:t>
            </a:r>
          </a:p>
        </p:txBody>
      </p:sp>
      <p:sp>
        <p:nvSpPr>
          <p:cNvPr id="1048676" name=""/>
          <p:cNvSpPr/>
          <p:nvPr/>
        </p:nvSpPr>
        <p:spPr>
          <a:xfrm rot="0">
            <a:off x="2590800" y="2819400"/>
            <a:ext cx="3733800" cy="838200"/>
          </a:xfrm>
          <a:prstGeom prst="rect"/>
          <a:solidFill>
            <a:schemeClr val="accent1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indent="0" latinLnBrk="1" lvl="0" marL="0">
              <a:spcBef>
                <a:spcPct val="0"/>
              </a:spcBef>
              <a:buFontTx/>
              <a:buNone/>
            </a:pPr>
            <a:r>
              <a:rPr altLang="ru-RU" sz="4000" lang="uk-UA"/>
              <a:t>500,  40,  8</a:t>
            </a:r>
          </a:p>
        </p:txBody>
      </p:sp>
      <p:sp>
        <p:nvSpPr>
          <p:cNvPr id="1048677" name=""/>
          <p:cNvSpPr/>
          <p:nvPr/>
        </p:nvSpPr>
        <p:spPr>
          <a:xfrm rot="0">
            <a:off x="2514600" y="4267200"/>
            <a:ext cx="3810000" cy="914400"/>
          </a:xfrm>
          <a:prstGeom prst="rect"/>
          <a:solidFill>
            <a:schemeClr val="accent1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indent="0" latinLnBrk="1" lvl="0" marL="0">
              <a:spcBef>
                <a:spcPct val="0"/>
              </a:spcBef>
              <a:buFontTx/>
              <a:buNone/>
            </a:pPr>
            <a:r>
              <a:rPr altLang="ru-RU" sz="4000" lang="uk-UA"/>
              <a:t>1,  400, 80</a:t>
            </a:r>
          </a:p>
        </p:txBody>
      </p:sp>
      <p:sp>
        <p:nvSpPr>
          <p:cNvPr id="1048678" name=""/>
          <p:cNvSpPr/>
          <p:nvPr/>
        </p:nvSpPr>
        <p:spPr>
          <a:xfrm rot="0">
            <a:off x="2362200" y="5562600"/>
            <a:ext cx="3962400" cy="838200"/>
          </a:xfrm>
          <a:prstGeom prst="rect"/>
          <a:solidFill>
            <a:schemeClr val="accent1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45720" lIns="91440" rIns="91440" tIns="45720" vert="horz" wrap="none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algn="ctr" eaLnBrk="1" hangingPunct="1" indent="0" latinLnBrk="1" lvl="0" marL="0">
              <a:spcBef>
                <a:spcPct val="0"/>
              </a:spcBef>
              <a:buFontTx/>
              <a:buNone/>
            </a:pPr>
            <a:r>
              <a:rPr altLang="ru-RU" sz="4000" lang="uk-UA"/>
              <a:t>100,  400,  1</a:t>
            </a:r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91" name=""/>
          <p:cNvSpPr/>
          <p:nvPr>
            <p:ph type="title" sz="full" idx="0"/>
          </p:nvPr>
        </p:nvSpPr>
        <p:spPr>
          <a:xfrm rot="0">
            <a:off x="381000" y="-228600"/>
            <a:ext cx="8243887" cy="131445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Розглянь записи</a:t>
            </a:r>
          </a:p>
        </p:txBody>
      </p:sp>
      <p:graphicFrame>
        <p:nvGraphicFramePr>
          <p:cNvPr id="4194304" name=""/>
          <p:cNvGraphicFramePr>
            <a:graphicFrameLocks/>
          </p:cNvGraphicFramePr>
          <p:nvPr/>
        </p:nvGraphicFramePr>
        <p:xfrm rot="0">
          <a:off x="304800" y="1828800"/>
          <a:ext cx="8534400" cy="3810000"/>
        </p:xfrm>
        <a:graphic>
          <a:graphicData uri="http://schemas.openxmlformats.org/drawingml/2006/table">
            <a:tbl>
              <a:tblPr/>
              <a:tblGrid>
                <a:gridCol w="2895600"/>
                <a:gridCol w="5638800"/>
              </a:tblGrid>
              <a:tr h="1270000"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60=6 дес.</a:t>
                      </a:r>
                    </a:p>
                  </a:txBody>
                  <a:tcPr marL="91440" marR="91440" marT="45720" marB="45720" anchor="t" vert="horz">
                    <a:lnL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У числі 60 усього 6 дес.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1270000"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200 =20 дес.</a:t>
                      </a:r>
                    </a:p>
                  </a:txBody>
                  <a:tcPr marL="91440" marR="91440" marT="45720" marB="45720" anchor="t" vert="horz">
                    <a:lnL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У числі 200 всього 20 дес.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</a:tr>
              <a:tr h="1270000"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260=26 дес.</a:t>
                      </a:r>
                    </a:p>
                  </a:txBody>
                  <a:tcPr marL="91440" marR="91440" marT="45720" marB="45720" anchor="t" vert="horz">
                    <a:lnL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p>
                      <a:pPr algn="l" eaLnBrk="1" hangingPunct="1" latinLnBrk="1" lvl="0">
                        <a:spcBef>
                          <a:spcPct val="20000"/>
                        </a:spcBef>
                      </a:pPr>
                      <a:r>
                        <a:rPr altLang="ru-RU" b="1" sz="3600" i="1" lang="uk-UA">
                          <a:solidFill>
                            <a:schemeClr val="dk1"/>
                          </a:solidFill>
                          <a:latin typeface="Georgia" pitchFamily="18" charset="0"/>
                        </a:rPr>
                        <a:t>У числі 260 усього 26 дес.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28575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05" name=""/>
          <p:cNvSpPr/>
          <p:nvPr>
            <p:ph type="title" sz="full" idx="0"/>
          </p:nvPr>
        </p:nvSpPr>
        <p:spPr>
          <a:xfrm rot="0">
            <a:off x="304800" y="0"/>
            <a:ext cx="8243887" cy="6858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sz="4000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Запам’ятай</a:t>
            </a:r>
          </a:p>
        </p:txBody>
      </p:sp>
      <p:sp>
        <p:nvSpPr>
          <p:cNvPr id="1048706" name=""/>
          <p:cNvSpPr/>
          <p:nvPr>
            <p:ph type="body" sz="full" idx="1"/>
          </p:nvPr>
        </p:nvSpPr>
        <p:spPr>
          <a:xfrm rot="0">
            <a:off x="0" y="609600"/>
            <a:ext cx="9144000" cy="62484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Якщо в запитанні не звучить слово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“</a:t>
            </a:r>
            <a:r>
              <a:rPr altLang="ru-RU" b="1" i="1" lang="uk-UA" u="sng">
                <a:solidFill>
                  <a:srgbClr val="FF0000"/>
                </a:solidFill>
                <a:latin typeface="Georgia" pitchFamily="18" charset="0"/>
              </a:rPr>
              <a:t>всього</a:t>
            </a:r>
            <a:r>
              <a:rPr altLang="ru-RU" b="1" i="1" lang="uk-UA">
                <a:latin typeface="Georgia" pitchFamily="18" charset="0"/>
              </a:rPr>
              <a:t>”,називай кількість одиниць, десятків і сотень відповідно розряду.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 Наприклад: у числі 893 – 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                                                8сот.9 дес.3 од.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 Якщо в запитанні звучить слово 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 “</a:t>
            </a:r>
            <a:r>
              <a:rPr altLang="ru-RU" b="1" i="1" lang="uk-UA" u="sng">
                <a:solidFill>
                  <a:srgbClr val="FF0000"/>
                </a:solidFill>
                <a:latin typeface="Georgia" pitchFamily="18" charset="0"/>
              </a:rPr>
              <a:t>всього</a:t>
            </a:r>
            <a:r>
              <a:rPr altLang="ru-RU" b="1" i="1" lang="uk-UA">
                <a:latin typeface="Georgia" pitchFamily="18" charset="0"/>
              </a:rPr>
              <a:t>”, визначай загальну кількість одиниць, десятків або сотень.</a:t>
            </a:r>
          </a:p>
          <a:p>
            <a:pPr eaLnBrk="1" hangingPunct="1" latinLnBrk="1" lvl="0">
              <a:buFontTx/>
              <a:buNone/>
            </a:pPr>
            <a:r>
              <a:rPr altLang="ru-RU" b="1" i="1" lang="uk-UA">
                <a:latin typeface="Georgia" pitchFamily="18" charset="0"/>
              </a:rPr>
              <a:t>Наприклад: у числі 893- всього</a:t>
            </a:r>
          </a:p>
          <a:p>
            <a:pPr eaLnBrk="1" hangingPunct="1" latinLnBrk="1" lvl="0">
              <a:buFontTx/>
              <a:buNone/>
            </a:pPr>
            <a:r>
              <a:rPr altLang="ru-RU" b="1" lang="uk-UA"/>
              <a:t>     </a:t>
            </a:r>
            <a:r>
              <a:rPr altLang="ru-RU" b="1" i="1" lang="ru-RU">
                <a:latin typeface="Georgia" pitchFamily="18" charset="0"/>
              </a:rPr>
              <a:t>8 сот.;    89 дес.;     893 од.</a:t>
            </a: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87" name=""/>
          <p:cNvSpPr/>
          <p:nvPr>
            <p:ph type="title" sz="full" idx="0"/>
          </p:nvPr>
        </p:nvSpPr>
        <p:spPr>
          <a:xfrm rot="0">
            <a:off x="442912" y="103187"/>
            <a:ext cx="8243887" cy="131445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lvl="0"/>
            <a:r>
              <a:rPr altLang="en-US" b="1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573</a:t>
            </a:r>
          </a:p>
        </p:txBody>
      </p:sp>
      <p:sp>
        <p:nvSpPr>
          <p:cNvPr id="1048688" name=""/>
          <p:cNvSpPr/>
          <p:nvPr>
            <p:ph sz="full" idx="1"/>
          </p:nvPr>
        </p:nvSpPr>
        <p:spPr>
          <a:xfrm rot="0">
            <a:off x="457200" y="1600200"/>
            <a:ext cx="8229600" cy="44561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lvl="0"/>
            <a:r>
              <a:rPr altLang="en-US" i="1" lang="en-US">
                <a:latin typeface="Georgia" pitchFamily="18" charset="0"/>
              </a:rPr>
              <a:t>Які розряди має число 573?</a:t>
            </a:r>
          </a:p>
          <a:p>
            <a:pPr lvl="0"/>
            <a:endParaRPr altLang="en-US" i="1" lang="en-US">
              <a:latin typeface="Georgia" pitchFamily="18" charset="0"/>
            </a:endParaRPr>
          </a:p>
          <a:p>
            <a:pPr lvl="0"/>
            <a:r>
              <a:rPr altLang="en-US" i="1" lang="en-US">
                <a:latin typeface="Georgia" pitchFamily="18" charset="0"/>
              </a:rPr>
              <a:t>— На якому місці, якщо лічити справа наліво, стоять одиниці?</a:t>
            </a:r>
          </a:p>
          <a:p>
            <a:pPr lvl="0">
              <a:buFontTx/>
              <a:buNone/>
            </a:pPr>
            <a:r>
              <a:rPr altLang="en-US" i="1" lang="en-US">
                <a:latin typeface="Georgia" pitchFamily="18" charset="0"/>
              </a:rPr>
              <a:t>                                  десятки? </a:t>
            </a:r>
          </a:p>
          <a:p>
            <a:pPr lvl="0">
              <a:buFontTx/>
              <a:buNone/>
            </a:pPr>
            <a:r>
              <a:rPr altLang="en-US" i="1" lang="en-US">
                <a:latin typeface="Georgia" pitchFamily="18" charset="0"/>
              </a:rPr>
              <a:t>                                  сотні?</a:t>
            </a:r>
          </a:p>
          <a:p>
            <a:pPr lvl="0">
              <a:buFontTx/>
              <a:buNone/>
            </a:pPr>
            <a:r>
              <a:rPr altLang="en-US" i="1" lang="en-US">
                <a:latin typeface="Georgia" pitchFamily="18" charset="0"/>
              </a:rPr>
              <a:t> </a:t>
            </a:r>
            <a:r>
              <a:rPr altLang="en-US" i="1" lang="en-US">
                <a:latin typeface="Georgia" pitchFamily="18" charset="0"/>
              </a:rPr>
              <a:t>                5?  7?   3?</a:t>
            </a:r>
          </a:p>
          <a:p>
            <a:pPr lvl="0"/>
            <a:endParaRPr altLang="en-US" lang="ru-RU"/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07" name=""/>
          <p:cNvSpPr/>
          <p:nvPr>
            <p:ph type="title" sz="full" idx="0"/>
          </p:nvPr>
        </p:nvSpPr>
        <p:spPr>
          <a:xfrm rot="0">
            <a:off x="442912" y="103187"/>
            <a:ext cx="8243887" cy="811212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i="1" lang="uk-UA">
                <a:effectLst>
                  <a:outerShdw algn="tl" blurRad="38100" dir="2700000" dist="38100">
                    <a:srgbClr val="C0C0C0"/>
                  </a:outerShdw>
                </a:effectLst>
                <a:latin typeface="Georgia" pitchFamily="18" charset="0"/>
              </a:rPr>
              <a:t>Знайди різницю</a:t>
            </a:r>
          </a:p>
        </p:txBody>
      </p:sp>
      <p:sp>
        <p:nvSpPr>
          <p:cNvPr id="1048708" name=""/>
          <p:cNvSpPr/>
          <p:nvPr>
            <p:ph type="body" sz="full" idx="1"/>
          </p:nvPr>
        </p:nvSpPr>
        <p:spPr>
          <a:xfrm rot="0">
            <a:off x="381000" y="1066800"/>
            <a:ext cx="8458200" cy="54864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i="1" lang="uk-UA"/>
              <a:t>345 – 300 = 45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Пояснюй так</a:t>
            </a:r>
            <a:r>
              <a:rPr altLang="ru" b="1" sz="2800" i="1" lang="en-US"/>
              <a:t>:(не</a:t>
            </a:r>
            <a:r>
              <a:rPr altLang="ru" b="1" sz="2800" i="1" lang="en-US"/>
              <a:t> </a:t>
            </a:r>
            <a:r>
              <a:rPr altLang="ru" b="1" sz="2800" i="1" lang="ru"/>
              <a:t>писати-розуміти</a:t>
            </a:r>
            <a:r>
              <a:rPr altLang="ru" b="1" sz="2800" i="1" lang="en-US"/>
              <a:t>)</a:t>
            </a:r>
            <a:r>
              <a:rPr altLang="ru" b="1" sz="2800" i="1" lang="en-US"/>
              <a:t> </a:t>
            </a:r>
            <a:endParaRPr altLang="en-US" lang="zh-CN"/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Зменшуване 345=3сот.,4дес.,5од.,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А від’ємник300 -3сот.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3сот.4дес.5од.-3сот.=4дес.5од.=45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endParaRPr altLang="ru-RU" b="1" sz="2800" i="1" lang="uk-UA"/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i="1" lang="uk-UA"/>
              <a:t>Аналогічно розв’язуй наступні приклади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583-80=            477-7=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583-3=              592-90=</a:t>
            </a:r>
          </a:p>
          <a:p>
            <a:pPr eaLnBrk="1" hangingPunct="1" latinLnBrk="1" lvl="0">
              <a:lnSpc>
                <a:spcPct val="90000"/>
              </a:lnSpc>
              <a:buFontTx/>
              <a:buNone/>
            </a:pPr>
            <a:r>
              <a:rPr altLang="ru-RU" b="1" sz="2800" i="1" lang="uk-UA"/>
              <a:t>583-500=          325-300=</a:t>
            </a:r>
          </a:p>
          <a:p>
            <a:pPr eaLnBrk="1" hangingPunct="1" latinLnBrk="1" lvl="0">
              <a:lnSpc>
                <a:spcPct val="90000"/>
              </a:lnSpc>
            </a:pPr>
            <a:endParaRPr altLang="ru-RU" b="1" sz="2800" lang="ru-RU"/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28" name=""/>
          <p:cNvSpPr/>
          <p:nvPr>
            <p:ph type="title" sz="full" idx="0"/>
          </p:nvPr>
        </p:nvSpPr>
        <p:spPr>
          <a:xfrm rot="0">
            <a:off x="442912" y="609600"/>
            <a:ext cx="8243887" cy="15240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lstStyle>
            <a:lvl1pPr algn="ctr" fontAlgn="base" indent="0" latinLnBrk="1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lt2"/>
                </a:solidFill>
                <a:latin typeface="Verdana" pitchFamily="34" charset="0"/>
                <a:sym typeface="Verdana" pitchFamily="34" charset="0"/>
              </a:defRPr>
            </a:lvl1pPr>
          </a:lstStyle>
          <a:p>
            <a:pPr eaLnBrk="1" hangingPunct="1" latinLnBrk="1" lvl="0"/>
            <a:r>
              <a:rPr altLang="ru-RU" b="1" i="1" lang="uk-UA">
                <a:effectLst>
                  <a:outerShdw algn="tl" blurRad="38100" dir="2700000" dist="38100">
                    <a:srgbClr val="C0C0C0"/>
                  </a:outerShdw>
                </a:effectLst>
              </a:rPr>
              <a:t>Домашнє завдання</a:t>
            </a:r>
            <a:br/>
            <a:endParaRPr altLang="ru-RU" i="1" lang="ru-RU"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048729" name=""/>
          <p:cNvSpPr/>
          <p:nvPr>
            <p:ph type="body" sz="full" idx="1"/>
          </p:nvPr>
        </p:nvSpPr>
        <p:spPr>
          <a:xfrm rot="0">
            <a:off x="457200" y="2209800"/>
            <a:ext cx="8229600" cy="38465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 u="none">
                <a:solidFill>
                  <a:schemeClr val="dk1"/>
                </a:solidFill>
                <a:latin typeface="Verdana" pitchFamily="34" charset="0"/>
                <a:sym typeface="Verdana" pitchFamily="34" charset="0"/>
              </a:defRPr>
            </a:lvl5pPr>
          </a:lstStyle>
          <a:p>
            <a:pPr eaLnBrk="1" hangingPunct="1" latinLnBrk="1" lvl="0"/>
            <a:r>
              <a:rPr altLang="ru-RU" b="1" sz="4400" i="1" lang="uk-UA"/>
              <a:t>№ </a:t>
            </a:r>
            <a:r>
              <a:rPr altLang="ru" b="1" sz="4400" i="1" lang="en-US"/>
              <a:t>9</a:t>
            </a:r>
            <a:r>
              <a:rPr altLang="ru" b="1" sz="4400" i="1" lang="en-US"/>
              <a:t>,</a:t>
            </a:r>
            <a:r>
              <a:rPr altLang="ru" b="1" sz="4400" i="1" lang="ru"/>
              <a:t>с.28</a:t>
            </a:r>
            <a:r>
              <a:rPr altLang="ru" b="1" sz="4400" i="1" lang="en-US"/>
              <a:t>(</a:t>
            </a:r>
            <a:r>
              <a:rPr altLang="ru" b="1" sz="4400" i="1" lang="ru"/>
              <a:t>обчислити</a:t>
            </a:r>
            <a:r>
              <a:rPr altLang="ru" b="1" sz="4400" i="1" lang="en-US"/>
              <a:t> </a:t>
            </a:r>
            <a:r>
              <a:rPr altLang="ru" b="1" sz="4400" i="1" lang="ru"/>
              <a:t>вирази</a:t>
            </a:r>
            <a:r>
              <a:rPr altLang="ru" b="1" sz="4400" i="1" lang="en-US"/>
              <a:t> </a:t>
            </a:r>
            <a:r>
              <a:rPr altLang="ru" b="1" sz="4400" i="1" lang="ru"/>
              <a:t>лише</a:t>
            </a:r>
            <a:r>
              <a:rPr altLang="ru" b="1" sz="4400" i="1" lang="en-US"/>
              <a:t> </a:t>
            </a:r>
            <a:r>
              <a:rPr altLang="ru" b="1" sz="4400" i="1" lang="en-US"/>
              <a:t>6</a:t>
            </a:r>
            <a:r>
              <a:rPr altLang="ru" b="1" sz="4400" i="1" lang="en-US"/>
              <a:t>)</a:t>
            </a:r>
            <a:endParaRPr altLang="en-US" lang="zh-CN"/>
          </a:p>
        </p:txBody>
      </p:sp>
    </p:spTree>
  </p:cSld>
  <p:clrMapOvr>
    <a:masterClrMapping/>
  </p:clrMapOvr>
  <p:timing/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6699"/>
      </a:dk1>
      <a:lt1>
        <a:srgbClr val="FFFFFF"/>
      </a:lt1>
      <a:dk2>
        <a:srgbClr val="FFFFCC"/>
      </a:dk2>
      <a:lt2>
        <a:srgbClr val="006666"/>
      </a:lt2>
      <a:accent1>
        <a:srgbClr val="EDFAD2"/>
      </a:accent1>
      <a:accent2>
        <a:srgbClr val="EBF7FF"/>
      </a:accent2>
      <a:accent3>
        <a:srgbClr val="FFFFFF"/>
      </a:accent3>
      <a:accent4>
        <a:srgbClr val="005783"/>
      </a:accent4>
      <a:accent5>
        <a:srgbClr val="F4FCE5"/>
      </a:accent5>
      <a:accent6>
        <a:srgbClr val="D3DDE5"/>
      </a:accent6>
      <a:hlink>
        <a:srgbClr val="CC99FF"/>
      </a:hlink>
      <a:folHlink>
        <a:srgbClr val="F2DFF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FFFFCC"/>
        </a:dk1>
        <a:lt1>
          <a:srgbClr val="000000"/>
        </a:lt1>
        <a:dk2>
          <a:srgbClr val="9900CC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CDCAF"/>
        </a:accent4>
        <a:accent5>
          <a:srgbClr val="B9B9CA"/>
        </a:accent5>
        <a:accent6>
          <a:srgbClr val="5B005B"/>
        </a:accent6>
        <a:hlink>
          <a:srgbClr val="CC0000"/>
        </a:hlink>
        <a:folHlink>
          <a:srgbClr val="A50021"/>
        </a:folHlink>
      </a:clrScheme>
    </a:extraClrScheme>
    <a:extraClrScheme>
      <a:clrScheme name="Default Color Scheme 2">
        <a:dk1>
          <a:srgbClr val="FFFFFF"/>
        </a:dk1>
        <a:lt1>
          <a:srgbClr val="000000"/>
        </a:lt1>
        <a:dk2>
          <a:srgbClr val="990033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CDCDC"/>
        </a:accent4>
        <a:accent5>
          <a:srgbClr val="FFADAA"/>
        </a:accent5>
        <a:accent6>
          <a:srgbClr val="E58900"/>
        </a:accent6>
        <a:hlink>
          <a:srgbClr val="FFFF99"/>
        </a:hlink>
        <a:folHlink>
          <a:srgbClr val="FFCC00"/>
        </a:folHlink>
      </a:clrScheme>
    </a:extraClrScheme>
    <a:extraClrScheme>
      <a:clrScheme name="Default Color Scheme 3">
        <a:dk1>
          <a:srgbClr val="FFFFCC"/>
        </a:dk1>
        <a:lt1>
          <a:srgbClr val="000000"/>
        </a:lt1>
        <a:dk2>
          <a:srgbClr val="CCCCFF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CDCAF"/>
        </a:accent4>
        <a:accent5>
          <a:srgbClr val="CACAFF"/>
        </a:accent5>
        <a:accent6>
          <a:srgbClr val="2DB7B7"/>
        </a:accent6>
        <a:hlink>
          <a:srgbClr val="66FFFF"/>
        </a:hlink>
        <a:folHlink>
          <a:srgbClr val="660066"/>
        </a:folHlink>
      </a:clrScheme>
    </a:extraClrScheme>
    <a:extraClrScheme>
      <a:clrScheme name="Default Color Scheme 4">
        <a:dk1>
          <a:srgbClr val="F8F8F8"/>
        </a:dk1>
        <a:lt1>
          <a:srgbClr val="800000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1AAAA"/>
        </a:accent3>
        <a:accent4>
          <a:srgbClr val="D6D6D6"/>
        </a:accent4>
        <a:accent5>
          <a:srgbClr val="FFADAA"/>
        </a:accent5>
        <a:accent6>
          <a:srgbClr val="E54747"/>
        </a:accent6>
        <a:hlink>
          <a:srgbClr val="FF9999"/>
        </a:hlink>
        <a:folHlink>
          <a:srgbClr val="FF9966"/>
        </a:folHlink>
      </a:clrScheme>
    </a:extraClrScheme>
    <a:extraClrScheme>
      <a:clrScheme name="Default Color Scheme 5">
        <a:dk1>
          <a:srgbClr val="FFFFFF"/>
        </a:dk1>
        <a:lt1>
          <a:srgbClr val="000066"/>
        </a:lt1>
        <a:dk2>
          <a:srgbClr val="666699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9"/>
        </a:accent3>
        <a:accent4>
          <a:srgbClr val="DCDCDC"/>
        </a:accent4>
        <a:accent5>
          <a:srgbClr val="AACACA"/>
        </a:accent5>
        <a:accent6>
          <a:srgbClr val="0089B7"/>
        </a:accent6>
        <a:hlink>
          <a:srgbClr val="CC99FF"/>
        </a:hlink>
        <a:folHlink>
          <a:srgbClr val="3366CC"/>
        </a:folHlink>
      </a:clrScheme>
    </a:extraClrScheme>
    <a:extraClrScheme>
      <a:clrScheme name="Default Color Scheme 6">
        <a:dk1>
          <a:srgbClr val="FFFFFF"/>
        </a:dk1>
        <a:lt1>
          <a:srgbClr val="009900"/>
        </a:lt1>
        <a:dk2>
          <a:srgbClr val="99CC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CDCDC"/>
        </a:accent4>
        <a:accent5>
          <a:srgbClr val="ADB9AA"/>
        </a:accent5>
        <a:accent6>
          <a:srgbClr val="007200"/>
        </a:accent6>
        <a:hlink>
          <a:srgbClr val="CCCC00"/>
        </a:hlink>
        <a:folHlink>
          <a:srgbClr val="33CC33"/>
        </a:folHlink>
      </a:clrScheme>
    </a:extraClrScheme>
    <a:extraClrScheme>
      <a:clrScheme name="Default Color Scheme 7">
        <a:dk1>
          <a:srgbClr val="000066"/>
        </a:dk1>
        <a:lt1>
          <a:srgbClr val="E1F4FF"/>
        </a:lt1>
        <a:dk2>
          <a:srgbClr val="CCCCFF"/>
        </a:dk2>
        <a:lt2>
          <a:srgbClr val="000066"/>
        </a:lt2>
        <a:accent1>
          <a:srgbClr val="9999FF"/>
        </a:accent1>
        <a:accent2>
          <a:srgbClr val="33CCCC"/>
        </a:accent2>
        <a:accent3>
          <a:srgbClr val="EDF8FF"/>
        </a:accent3>
        <a:accent4>
          <a:srgbClr val="000057"/>
        </a:accent4>
        <a:accent5>
          <a:srgbClr val="CACAFF"/>
        </a:accent5>
        <a:accent6>
          <a:srgbClr val="2DB7B7"/>
        </a:accent6>
        <a:hlink>
          <a:srgbClr val="66FFFF"/>
        </a:hlink>
        <a:folHlink>
          <a:srgbClr val="660066"/>
        </a:folHlink>
      </a:clrScheme>
    </a:extraClrScheme>
    <a:extraClrScheme>
      <a:clrScheme name="Default Color Scheme 8">
        <a:dk1>
          <a:srgbClr val="006699"/>
        </a:dk1>
        <a:lt1>
          <a:srgbClr val="FFFFFF"/>
        </a:lt1>
        <a:dk2>
          <a:srgbClr val="FFFFCC"/>
        </a:dk2>
        <a:lt2>
          <a:srgbClr val="006666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783"/>
        </a:accent4>
        <a:accent5>
          <a:srgbClr val="F4FCE5"/>
        </a:accent5>
        <a:accent6>
          <a:srgbClr val="D3DDE5"/>
        </a:accent6>
        <a:hlink>
          <a:srgbClr val="CC99FF"/>
        </a:hlink>
        <a:folHlink>
          <a:srgbClr val="F2DFFD"/>
        </a:folHlink>
      </a:clrScheme>
    </a:extraClrScheme>
    <a:extraClrScheme>
      <a:clrScheme name="Default Color Scheme 9">
        <a:dk1>
          <a:srgbClr val="000000"/>
        </a:dk1>
        <a:lt1>
          <a:srgbClr val="FFFFFF"/>
        </a:lt1>
        <a:dk2>
          <a:srgbClr val="FFCC99"/>
        </a:dk2>
        <a:lt2>
          <a:srgbClr val="000000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589B7"/>
        </a:accent6>
        <a:hlink>
          <a:srgbClr val="FF9999"/>
        </a:hlink>
        <a:folHlink>
          <a:srgbClr val="FFFF99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Mi Note 10</dc:creator>
  <cp:lastModifiedBy>edr</cp:lastModifiedBy>
  <dcterms:created xsi:type="dcterms:W3CDTF">1969-12-31T21:00:00Z</dcterms:created>
  <dcterms:modified xsi:type="dcterms:W3CDTF">2022-01-24T13:59:56Z</dcterms:modified>
</cp:coreProperties>
</file>