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8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3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33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38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0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0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27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1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51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78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7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47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20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7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59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64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69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09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2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40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45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52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1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4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4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2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5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2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0581-DBA2-4098-BC91-2D8BEDB52181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99F2-6F4E-4003-8668-071F8DFB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5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C2D3-FBFD-4196-82C0-946025C6FF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9AD6-917E-4107-B5A7-A086A3E9B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2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4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4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1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5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6" y="2343049"/>
            <a:ext cx="2949262" cy="4536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86" y="-288300"/>
            <a:ext cx="2633700" cy="14570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234" y="485053"/>
            <a:ext cx="3334801" cy="1457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293" y="1296052"/>
            <a:ext cx="2292295" cy="14570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081" y="16687"/>
            <a:ext cx="4986960" cy="10120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4469" y="811385"/>
            <a:ext cx="5047926" cy="10120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7181" y="1549168"/>
            <a:ext cx="5261304" cy="13778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0396" y="2629020"/>
            <a:ext cx="5492972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5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91564" y="4102369"/>
            <a:ext cx="1792379" cy="2755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50" y="-124612"/>
            <a:ext cx="5614903" cy="14570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929" y="590234"/>
            <a:ext cx="2353260" cy="963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910" y="1106884"/>
            <a:ext cx="6797629" cy="10120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204" y="1763011"/>
            <a:ext cx="1999661" cy="9632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602" y="2307169"/>
            <a:ext cx="4980864" cy="6462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328" y="2722144"/>
            <a:ext cx="2615411" cy="9632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8481" y="3323579"/>
            <a:ext cx="6346486" cy="10120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0328" y="3993069"/>
            <a:ext cx="2749534" cy="9632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3587" y="4643277"/>
            <a:ext cx="5108891" cy="6462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8946" y="4889471"/>
            <a:ext cx="2158171" cy="9693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7602" y="5451413"/>
            <a:ext cx="46638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2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6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33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80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6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0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3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30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Zoya Pererva</cp:lastModifiedBy>
  <cp:revision>2</cp:revision>
  <dcterms:created xsi:type="dcterms:W3CDTF">2020-01-06T20:33:54Z</dcterms:created>
  <dcterms:modified xsi:type="dcterms:W3CDTF">2020-01-14T18:16:44Z</dcterms:modified>
</cp:coreProperties>
</file>