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19"/>
  </p:notesMasterIdLst>
  <p:sldIdLst>
    <p:sldId id="256" r:id="rId2"/>
    <p:sldId id="257" r:id="rId3"/>
    <p:sldId id="258" r:id="rId4"/>
    <p:sldId id="262" r:id="rId5"/>
    <p:sldId id="259" r:id="rId6"/>
    <p:sldId id="260" r:id="rId7"/>
    <p:sldId id="263" r:id="rId8"/>
    <p:sldId id="266" r:id="rId9"/>
    <p:sldId id="268" r:id="rId10"/>
    <p:sldId id="264" r:id="rId11"/>
    <p:sldId id="267" r:id="rId12"/>
    <p:sldId id="273" r:id="rId13"/>
    <p:sldId id="270" r:id="rId14"/>
    <p:sldId id="271" r:id="rId15"/>
    <p:sldId id="272" r:id="rId16"/>
    <p:sldId id="276" r:id="rId17"/>
    <p:sldId id="275"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FF9933"/>
    <a:srgbClr val="FFCC66"/>
    <a:srgbClr val="FFCC99"/>
    <a:srgbClr val="CC0099"/>
    <a:srgbClr val="FF66FF"/>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35" autoAdjust="0"/>
    <p:restoredTop sz="94660"/>
  </p:normalViewPr>
  <p:slideViewPr>
    <p:cSldViewPr snapToGrid="0">
      <p:cViewPr varScale="1">
        <p:scale>
          <a:sx n="69" d="100"/>
          <a:sy n="69" d="100"/>
        </p:scale>
        <p:origin x="6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Лист1!$B$1</c:f>
              <c:strCache>
                <c:ptCount val="1"/>
                <c:pt idx="0">
                  <c:v>Продажи</c:v>
                </c:pt>
              </c:strCache>
            </c:strRef>
          </c:tx>
          <c:spPr>
            <a:ln>
              <a:solidFill>
                <a:schemeClr val="tx1"/>
              </a:solidFill>
            </a:ln>
          </c:spPr>
          <c:dPt>
            <c:idx val="0"/>
            <c:bubble3D val="0"/>
            <c:spPr>
              <a:solidFill>
                <a:schemeClr val="accent1"/>
              </a:solidFill>
              <a:ln w="19050">
                <a:solidFill>
                  <a:schemeClr val="tx1"/>
                </a:solidFill>
              </a:ln>
              <a:effectLst/>
            </c:spPr>
            <c:extLst>
              <c:ext xmlns:c16="http://schemas.microsoft.com/office/drawing/2014/chart" uri="{C3380CC4-5D6E-409C-BE32-E72D297353CC}">
                <c16:uniqueId val="{00000001-0AE9-45A1-B543-0F7490D16102}"/>
              </c:ext>
            </c:extLst>
          </c:dPt>
          <c:dPt>
            <c:idx val="1"/>
            <c:bubble3D val="0"/>
            <c:spPr>
              <a:solidFill>
                <a:schemeClr val="accent2"/>
              </a:solidFill>
              <a:ln w="19050">
                <a:solidFill>
                  <a:schemeClr val="tx1"/>
                </a:solidFill>
              </a:ln>
              <a:effectLst/>
            </c:spPr>
            <c:extLst>
              <c:ext xmlns:c16="http://schemas.microsoft.com/office/drawing/2014/chart" uri="{C3380CC4-5D6E-409C-BE32-E72D297353CC}">
                <c16:uniqueId val="{00000003-0AE9-45A1-B543-0F7490D16102}"/>
              </c:ext>
            </c:extLst>
          </c:dPt>
          <c:dPt>
            <c:idx val="2"/>
            <c:bubble3D val="0"/>
            <c:spPr>
              <a:solidFill>
                <a:schemeClr val="accent3"/>
              </a:solidFill>
              <a:ln w="19050">
                <a:solidFill>
                  <a:schemeClr val="tx1"/>
                </a:solidFill>
              </a:ln>
              <a:effectLst/>
            </c:spPr>
            <c:extLst>
              <c:ext xmlns:c16="http://schemas.microsoft.com/office/drawing/2014/chart" uri="{C3380CC4-5D6E-409C-BE32-E72D297353CC}">
                <c16:uniqueId val="{00000005-0AE9-45A1-B543-0F7490D16102}"/>
              </c:ext>
            </c:extLst>
          </c:dPt>
          <c:dPt>
            <c:idx val="3"/>
            <c:bubble3D val="0"/>
            <c:spPr>
              <a:solidFill>
                <a:schemeClr val="accent4"/>
              </a:solidFill>
              <a:ln w="19050">
                <a:solidFill>
                  <a:schemeClr val="tx1"/>
                </a:solidFill>
              </a:ln>
              <a:effectLst/>
            </c:spPr>
            <c:extLst>
              <c:ext xmlns:c16="http://schemas.microsoft.com/office/drawing/2014/chart" uri="{C3380CC4-5D6E-409C-BE32-E72D297353CC}">
                <c16:uniqueId val="{00000007-0AE9-45A1-B543-0F7490D16102}"/>
              </c:ext>
            </c:extLst>
          </c:dPt>
          <c:cat>
            <c:strRef>
              <c:f>Лист1!$A$2:$A$5</c:f>
              <c:strCache>
                <c:ptCount val="4"/>
                <c:pt idx="0">
                  <c:v>Демократичний (ВОТС)</c:v>
                </c:pt>
                <c:pt idx="1">
                  <c:v>Авторитарний (ВОХС)</c:v>
                </c:pt>
                <c:pt idx="2">
                  <c:v>Ліберальний (НОТС)</c:v>
                </c:pt>
                <c:pt idx="3">
                  <c:v>Індиферентний (НОХС)</c:v>
                </c:pt>
              </c:strCache>
            </c:strRef>
          </c:cat>
          <c:val>
            <c:numRef>
              <c:f>Лист1!$B$2:$B$5</c:f>
              <c:numCache>
                <c:formatCode>0%</c:formatCode>
                <c:ptCount val="4"/>
                <c:pt idx="0">
                  <c:v>0.25</c:v>
                </c:pt>
                <c:pt idx="1">
                  <c:v>0.25</c:v>
                </c:pt>
                <c:pt idx="2">
                  <c:v>0.25</c:v>
                </c:pt>
                <c:pt idx="3">
                  <c:v>0.25</c:v>
                </c:pt>
              </c:numCache>
            </c:numRef>
          </c:val>
          <c:extLst>
            <c:ext xmlns:c16="http://schemas.microsoft.com/office/drawing/2014/chart" uri="{C3380CC4-5D6E-409C-BE32-E72D297353CC}">
              <c16:uniqueId val="{00000000-16B9-4D67-8F9E-50F36EEAA96E}"/>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4.182696488092362E-2"/>
          <c:y val="0.69931175481126751"/>
          <c:w val="0.90816578909231438"/>
          <c:h val="0.2816858670485895"/>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ru-RU"/>
        </a:p>
      </c:txPr>
    </c:legend>
    <c:plotVisOnly val="1"/>
    <c:dispBlanksAs val="gap"/>
    <c:showDLblsOverMax val="0"/>
  </c:chart>
  <c:spPr>
    <a:solidFill>
      <a:schemeClr val="accent3">
        <a:lumMod val="20000"/>
        <a:lumOff val="80000"/>
      </a:schemeClr>
    </a:solidFill>
    <a:ln>
      <a:solidFill>
        <a:schemeClr val="tx1"/>
      </a:solid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C3A034-5265-4563-AA02-8C5AB669EE34}" type="doc">
      <dgm:prSet loTypeId="urn:microsoft.com/office/officeart/2005/8/layout/radial1" loCatId="relationship" qsTypeId="urn:microsoft.com/office/officeart/2005/8/quickstyle/3d3" qsCatId="3D" csTypeId="urn:microsoft.com/office/officeart/2005/8/colors/colorful1" csCatId="colorful" phldr="1"/>
      <dgm:spPr/>
      <dgm:t>
        <a:bodyPr/>
        <a:lstStyle/>
        <a:p>
          <a:endParaRPr lang="ru-RU"/>
        </a:p>
      </dgm:t>
    </dgm:pt>
    <dgm:pt modelId="{45E803CC-C5DA-4AA4-992C-6432D45F50AE}">
      <dgm:prSet phldrT="[Текст]" custT="1"/>
      <dgm:spPr/>
      <dgm:t>
        <a:bodyPr/>
        <a:lstStyle/>
        <a:p>
          <a:r>
            <a:rPr lang="uk-UA" sz="1300" dirty="0" smtClean="0"/>
            <a:t>Ознаки психологіч-них проблем</a:t>
          </a:r>
          <a:endParaRPr lang="ru-RU" sz="1300" dirty="0"/>
        </a:p>
      </dgm:t>
    </dgm:pt>
    <dgm:pt modelId="{B92965F8-E242-4E03-81C4-E4D77D7DCC92}" type="parTrans" cxnId="{6B807206-E57F-4AA3-9F69-EEEC44C58C39}">
      <dgm:prSet/>
      <dgm:spPr/>
      <dgm:t>
        <a:bodyPr/>
        <a:lstStyle/>
        <a:p>
          <a:endParaRPr lang="ru-RU" sz="1300">
            <a:solidFill>
              <a:schemeClr val="tx1"/>
            </a:solidFill>
          </a:endParaRPr>
        </a:p>
      </dgm:t>
    </dgm:pt>
    <dgm:pt modelId="{3D1E368F-08D3-48B8-9499-F0218EB1EA5E}" type="sibTrans" cxnId="{6B807206-E57F-4AA3-9F69-EEEC44C58C39}">
      <dgm:prSet/>
      <dgm:spPr/>
      <dgm:t>
        <a:bodyPr/>
        <a:lstStyle/>
        <a:p>
          <a:endParaRPr lang="ru-RU" sz="1300">
            <a:solidFill>
              <a:schemeClr val="tx1"/>
            </a:solidFill>
          </a:endParaRPr>
        </a:p>
      </dgm:t>
    </dgm:pt>
    <dgm:pt modelId="{D98D4362-9CFF-498B-88B4-977102CD6321}">
      <dgm:prSet phldrT="[Текст]" custT="1"/>
      <dgm:spPr/>
      <dgm:t>
        <a:bodyPr/>
        <a:lstStyle/>
        <a:p>
          <a:r>
            <a:rPr lang="uk-UA" sz="1300" smtClean="0"/>
            <a:t>Перепади настрою</a:t>
          </a:r>
          <a:endParaRPr lang="ru-RU" sz="1300" dirty="0"/>
        </a:p>
      </dgm:t>
    </dgm:pt>
    <dgm:pt modelId="{5D4ACD97-C038-43DD-A25F-1B168D80CD6E}" type="parTrans" cxnId="{F80BBC47-CBF8-48C3-9295-2C140C5AF666}">
      <dgm:prSet custT="1"/>
      <dgm:spPr/>
      <dgm:t>
        <a:bodyPr/>
        <a:lstStyle/>
        <a:p>
          <a:endParaRPr lang="ru-RU" sz="1300">
            <a:solidFill>
              <a:schemeClr val="tx1"/>
            </a:solidFill>
          </a:endParaRPr>
        </a:p>
      </dgm:t>
    </dgm:pt>
    <dgm:pt modelId="{73D09752-B0A5-4A3D-881D-642A32AC2389}" type="sibTrans" cxnId="{F80BBC47-CBF8-48C3-9295-2C140C5AF666}">
      <dgm:prSet/>
      <dgm:spPr/>
      <dgm:t>
        <a:bodyPr/>
        <a:lstStyle/>
        <a:p>
          <a:endParaRPr lang="ru-RU" sz="1300">
            <a:solidFill>
              <a:schemeClr val="tx1"/>
            </a:solidFill>
          </a:endParaRPr>
        </a:p>
      </dgm:t>
    </dgm:pt>
    <dgm:pt modelId="{0953A841-FFCF-4939-8DD6-EF1B16021261}">
      <dgm:prSet phldrT="[Текст]" custT="1"/>
      <dgm:spPr/>
      <dgm:t>
        <a:bodyPr/>
        <a:lstStyle/>
        <a:p>
          <a:r>
            <a:rPr lang="uk-UA" sz="1300" smtClean="0"/>
            <a:t>Відчуже-ність </a:t>
          </a:r>
          <a:endParaRPr lang="ru-RU" sz="1300" dirty="0"/>
        </a:p>
      </dgm:t>
    </dgm:pt>
    <dgm:pt modelId="{82DEC7EB-AC97-41F6-853E-42A74C7A0738}" type="parTrans" cxnId="{4F1F1204-2884-4A4C-BD32-43B40C40914A}">
      <dgm:prSet custT="1"/>
      <dgm:spPr/>
      <dgm:t>
        <a:bodyPr/>
        <a:lstStyle/>
        <a:p>
          <a:endParaRPr lang="ru-RU" sz="1300">
            <a:solidFill>
              <a:schemeClr val="tx1"/>
            </a:solidFill>
          </a:endParaRPr>
        </a:p>
      </dgm:t>
    </dgm:pt>
    <dgm:pt modelId="{D78DFC58-3A55-4303-95DA-6DC1EC92B430}" type="sibTrans" cxnId="{4F1F1204-2884-4A4C-BD32-43B40C40914A}">
      <dgm:prSet/>
      <dgm:spPr/>
      <dgm:t>
        <a:bodyPr/>
        <a:lstStyle/>
        <a:p>
          <a:endParaRPr lang="ru-RU" sz="1300">
            <a:solidFill>
              <a:schemeClr val="tx1"/>
            </a:solidFill>
          </a:endParaRPr>
        </a:p>
      </dgm:t>
    </dgm:pt>
    <dgm:pt modelId="{5DECF8F2-C5BC-405D-B8C7-69F792F75972}">
      <dgm:prSet phldrT="[Текст]" custT="1"/>
      <dgm:spPr/>
      <dgm:t>
        <a:bodyPr/>
        <a:lstStyle/>
        <a:p>
          <a:r>
            <a:rPr lang="uk-UA" sz="1300" smtClean="0"/>
            <a:t>Дратівли-вість, агресія</a:t>
          </a:r>
          <a:endParaRPr lang="ru-RU" sz="1300" dirty="0"/>
        </a:p>
      </dgm:t>
    </dgm:pt>
    <dgm:pt modelId="{A59FAF3A-0BC7-4FF6-862C-5D82BC01E0BF}" type="parTrans" cxnId="{FCC1EA45-F588-41BB-B807-74BA615E2AD3}">
      <dgm:prSet custT="1"/>
      <dgm:spPr/>
      <dgm:t>
        <a:bodyPr/>
        <a:lstStyle/>
        <a:p>
          <a:endParaRPr lang="ru-RU" sz="1300">
            <a:solidFill>
              <a:schemeClr val="tx1"/>
            </a:solidFill>
          </a:endParaRPr>
        </a:p>
      </dgm:t>
    </dgm:pt>
    <dgm:pt modelId="{FB23BAA5-0886-4D4E-BD64-57F135159430}" type="sibTrans" cxnId="{FCC1EA45-F588-41BB-B807-74BA615E2AD3}">
      <dgm:prSet/>
      <dgm:spPr/>
      <dgm:t>
        <a:bodyPr/>
        <a:lstStyle/>
        <a:p>
          <a:endParaRPr lang="ru-RU" sz="1300">
            <a:solidFill>
              <a:schemeClr val="tx1"/>
            </a:solidFill>
          </a:endParaRPr>
        </a:p>
      </dgm:t>
    </dgm:pt>
    <dgm:pt modelId="{1515F461-8925-4866-872D-3A62CABB9CD7}">
      <dgm:prSet/>
      <dgm:spPr/>
      <dgm:t>
        <a:bodyPr/>
        <a:lstStyle/>
        <a:p>
          <a:endParaRPr lang="ru-RU"/>
        </a:p>
      </dgm:t>
    </dgm:pt>
    <dgm:pt modelId="{E7B8F171-E7B2-4641-ACD2-50B05AF9D08D}" type="parTrans" cxnId="{92836A60-6DC1-475D-B7F7-873B6CF25A01}">
      <dgm:prSet/>
      <dgm:spPr/>
      <dgm:t>
        <a:bodyPr/>
        <a:lstStyle/>
        <a:p>
          <a:endParaRPr lang="ru-RU" sz="1300">
            <a:solidFill>
              <a:schemeClr val="tx1"/>
            </a:solidFill>
          </a:endParaRPr>
        </a:p>
      </dgm:t>
    </dgm:pt>
    <dgm:pt modelId="{B19E22A0-9E47-4AFA-A218-F8E0C47EF187}" type="sibTrans" cxnId="{92836A60-6DC1-475D-B7F7-873B6CF25A01}">
      <dgm:prSet/>
      <dgm:spPr/>
      <dgm:t>
        <a:bodyPr/>
        <a:lstStyle/>
        <a:p>
          <a:endParaRPr lang="ru-RU" sz="1300">
            <a:solidFill>
              <a:schemeClr val="tx1"/>
            </a:solidFill>
          </a:endParaRPr>
        </a:p>
      </dgm:t>
    </dgm:pt>
    <dgm:pt modelId="{DE847B06-5326-4284-B7D0-F5AB465F3EE9}">
      <dgm:prSet/>
      <dgm:spPr/>
      <dgm:t>
        <a:bodyPr/>
        <a:lstStyle/>
        <a:p>
          <a:endParaRPr lang="ru-RU"/>
        </a:p>
      </dgm:t>
    </dgm:pt>
    <dgm:pt modelId="{858A04EC-CE1D-4B90-A340-4A51F99FA130}" type="parTrans" cxnId="{80CEEE09-6FC0-4030-9123-A4E9CEF6705E}">
      <dgm:prSet/>
      <dgm:spPr/>
      <dgm:t>
        <a:bodyPr/>
        <a:lstStyle/>
        <a:p>
          <a:endParaRPr lang="ru-RU" sz="1300">
            <a:solidFill>
              <a:schemeClr val="tx1"/>
            </a:solidFill>
          </a:endParaRPr>
        </a:p>
      </dgm:t>
    </dgm:pt>
    <dgm:pt modelId="{6AAF78F3-3EEA-4482-8583-F61D69051264}" type="sibTrans" cxnId="{80CEEE09-6FC0-4030-9123-A4E9CEF6705E}">
      <dgm:prSet/>
      <dgm:spPr/>
      <dgm:t>
        <a:bodyPr/>
        <a:lstStyle/>
        <a:p>
          <a:endParaRPr lang="ru-RU" sz="1300">
            <a:solidFill>
              <a:schemeClr val="tx1"/>
            </a:solidFill>
          </a:endParaRPr>
        </a:p>
      </dgm:t>
    </dgm:pt>
    <dgm:pt modelId="{6200DA0C-E409-440D-838E-3891E3B66DF4}">
      <dgm:prSet/>
      <dgm:spPr/>
      <dgm:t>
        <a:bodyPr/>
        <a:lstStyle/>
        <a:p>
          <a:endParaRPr lang="ru-RU"/>
        </a:p>
      </dgm:t>
    </dgm:pt>
    <dgm:pt modelId="{C5B619B6-CCA8-4CA7-B036-BF7F6218DB4C}" type="parTrans" cxnId="{D2B822C2-507F-4B77-BFF1-1995BCD6E9A3}">
      <dgm:prSet/>
      <dgm:spPr/>
      <dgm:t>
        <a:bodyPr/>
        <a:lstStyle/>
        <a:p>
          <a:endParaRPr lang="ru-RU" sz="1300">
            <a:solidFill>
              <a:schemeClr val="tx1"/>
            </a:solidFill>
          </a:endParaRPr>
        </a:p>
      </dgm:t>
    </dgm:pt>
    <dgm:pt modelId="{BFF7EF4F-92E6-475B-82E3-69166274C460}" type="sibTrans" cxnId="{D2B822C2-507F-4B77-BFF1-1995BCD6E9A3}">
      <dgm:prSet/>
      <dgm:spPr/>
      <dgm:t>
        <a:bodyPr/>
        <a:lstStyle/>
        <a:p>
          <a:endParaRPr lang="ru-RU" sz="1300">
            <a:solidFill>
              <a:schemeClr val="tx1"/>
            </a:solidFill>
          </a:endParaRPr>
        </a:p>
      </dgm:t>
    </dgm:pt>
    <dgm:pt modelId="{E3B80625-EF39-4F30-B40A-C57F8046707C}">
      <dgm:prSet/>
      <dgm:spPr/>
      <dgm:t>
        <a:bodyPr/>
        <a:lstStyle/>
        <a:p>
          <a:endParaRPr lang="ru-RU"/>
        </a:p>
      </dgm:t>
    </dgm:pt>
    <dgm:pt modelId="{09322FBD-D2DD-41F8-8260-4D1A1815BE81}" type="parTrans" cxnId="{4D272C71-32A9-4D16-856F-3041A95CB775}">
      <dgm:prSet/>
      <dgm:spPr/>
      <dgm:t>
        <a:bodyPr/>
        <a:lstStyle/>
        <a:p>
          <a:endParaRPr lang="ru-RU" sz="1300">
            <a:solidFill>
              <a:schemeClr val="tx1"/>
            </a:solidFill>
          </a:endParaRPr>
        </a:p>
      </dgm:t>
    </dgm:pt>
    <dgm:pt modelId="{A547B531-37DF-4C57-BADE-F12F2EF64A21}" type="sibTrans" cxnId="{4D272C71-32A9-4D16-856F-3041A95CB775}">
      <dgm:prSet/>
      <dgm:spPr/>
      <dgm:t>
        <a:bodyPr/>
        <a:lstStyle/>
        <a:p>
          <a:endParaRPr lang="ru-RU" sz="1300">
            <a:solidFill>
              <a:schemeClr val="tx1"/>
            </a:solidFill>
          </a:endParaRPr>
        </a:p>
      </dgm:t>
    </dgm:pt>
    <dgm:pt modelId="{39FAC7A0-64B8-4E40-B60F-61209B18E0DF}">
      <dgm:prSet/>
      <dgm:spPr/>
      <dgm:t>
        <a:bodyPr/>
        <a:lstStyle/>
        <a:p>
          <a:endParaRPr lang="ru-RU"/>
        </a:p>
      </dgm:t>
    </dgm:pt>
    <dgm:pt modelId="{995FFDD5-B542-4E04-9A37-BED3C1781421}" type="parTrans" cxnId="{A90274F2-874B-4205-A20E-FDDD7765AE88}">
      <dgm:prSet/>
      <dgm:spPr/>
      <dgm:t>
        <a:bodyPr/>
        <a:lstStyle/>
        <a:p>
          <a:endParaRPr lang="ru-RU" sz="1300">
            <a:solidFill>
              <a:schemeClr val="tx1"/>
            </a:solidFill>
          </a:endParaRPr>
        </a:p>
      </dgm:t>
    </dgm:pt>
    <dgm:pt modelId="{56BA68C1-BF38-4C39-BCEA-35E74BEB63E9}" type="sibTrans" cxnId="{A90274F2-874B-4205-A20E-FDDD7765AE88}">
      <dgm:prSet/>
      <dgm:spPr/>
      <dgm:t>
        <a:bodyPr/>
        <a:lstStyle/>
        <a:p>
          <a:endParaRPr lang="ru-RU" sz="1300">
            <a:solidFill>
              <a:schemeClr val="tx1"/>
            </a:solidFill>
          </a:endParaRPr>
        </a:p>
      </dgm:t>
    </dgm:pt>
    <dgm:pt modelId="{9ABCE5F8-7A0C-4FF8-B806-931B383BC25A}">
      <dgm:prSet/>
      <dgm:spPr/>
      <dgm:t>
        <a:bodyPr/>
        <a:lstStyle/>
        <a:p>
          <a:endParaRPr lang="ru-RU"/>
        </a:p>
      </dgm:t>
    </dgm:pt>
    <dgm:pt modelId="{FB1F1152-9BBE-43C4-92AB-0911401991C9}" type="parTrans" cxnId="{CB8175E7-A7C2-4AD9-92D0-72802C7429F5}">
      <dgm:prSet/>
      <dgm:spPr/>
      <dgm:t>
        <a:bodyPr/>
        <a:lstStyle/>
        <a:p>
          <a:endParaRPr lang="ru-RU" sz="1300">
            <a:solidFill>
              <a:schemeClr val="tx1"/>
            </a:solidFill>
          </a:endParaRPr>
        </a:p>
      </dgm:t>
    </dgm:pt>
    <dgm:pt modelId="{57A8982D-76B8-47C2-B2E9-E527CB450382}" type="sibTrans" cxnId="{CB8175E7-A7C2-4AD9-92D0-72802C7429F5}">
      <dgm:prSet/>
      <dgm:spPr/>
      <dgm:t>
        <a:bodyPr/>
        <a:lstStyle/>
        <a:p>
          <a:endParaRPr lang="ru-RU" sz="1300">
            <a:solidFill>
              <a:schemeClr val="tx1"/>
            </a:solidFill>
          </a:endParaRPr>
        </a:p>
      </dgm:t>
    </dgm:pt>
    <dgm:pt modelId="{3F9E60FA-D8C8-42EB-A022-7B4A77B5BF30}">
      <dgm:prSet/>
      <dgm:spPr/>
      <dgm:t>
        <a:bodyPr/>
        <a:lstStyle/>
        <a:p>
          <a:endParaRPr lang="ru-RU"/>
        </a:p>
      </dgm:t>
    </dgm:pt>
    <dgm:pt modelId="{7816A2EC-93A6-43B4-9123-4A00742C4DC6}" type="parTrans" cxnId="{246AABF9-D86A-49FE-B34C-DDE06F740EA7}">
      <dgm:prSet/>
      <dgm:spPr/>
      <dgm:t>
        <a:bodyPr/>
        <a:lstStyle/>
        <a:p>
          <a:endParaRPr lang="ru-RU" sz="1300">
            <a:solidFill>
              <a:schemeClr val="tx1"/>
            </a:solidFill>
          </a:endParaRPr>
        </a:p>
      </dgm:t>
    </dgm:pt>
    <dgm:pt modelId="{7DFFE9FA-DB88-422C-A1D8-CF641F309D2A}" type="sibTrans" cxnId="{246AABF9-D86A-49FE-B34C-DDE06F740EA7}">
      <dgm:prSet/>
      <dgm:spPr/>
      <dgm:t>
        <a:bodyPr/>
        <a:lstStyle/>
        <a:p>
          <a:endParaRPr lang="ru-RU" sz="1300">
            <a:solidFill>
              <a:schemeClr val="tx1"/>
            </a:solidFill>
          </a:endParaRPr>
        </a:p>
      </dgm:t>
    </dgm:pt>
    <dgm:pt modelId="{5A81D82B-FD03-4E1B-9DAA-D5C5C7433537}">
      <dgm:prSet/>
      <dgm:spPr/>
      <dgm:t>
        <a:bodyPr/>
        <a:lstStyle/>
        <a:p>
          <a:endParaRPr lang="ru-RU"/>
        </a:p>
      </dgm:t>
    </dgm:pt>
    <dgm:pt modelId="{5D9ECC80-FFE2-4BD6-8C14-449BDDC99668}" type="parTrans" cxnId="{55CD8112-9C63-4642-8C38-35DD625CCAA2}">
      <dgm:prSet/>
      <dgm:spPr/>
      <dgm:t>
        <a:bodyPr/>
        <a:lstStyle/>
        <a:p>
          <a:endParaRPr lang="ru-RU" sz="1300">
            <a:solidFill>
              <a:schemeClr val="tx1"/>
            </a:solidFill>
          </a:endParaRPr>
        </a:p>
      </dgm:t>
    </dgm:pt>
    <dgm:pt modelId="{4DC727A3-0EF0-42B5-9CFD-C1C8C3A5DC7A}" type="sibTrans" cxnId="{55CD8112-9C63-4642-8C38-35DD625CCAA2}">
      <dgm:prSet/>
      <dgm:spPr/>
      <dgm:t>
        <a:bodyPr/>
        <a:lstStyle/>
        <a:p>
          <a:endParaRPr lang="ru-RU" sz="1300">
            <a:solidFill>
              <a:schemeClr val="tx1"/>
            </a:solidFill>
          </a:endParaRPr>
        </a:p>
      </dgm:t>
    </dgm:pt>
    <dgm:pt modelId="{4D1E6BAD-50BB-4955-B2F9-2397E91C9F5E}">
      <dgm:prSet/>
      <dgm:spPr/>
      <dgm:t>
        <a:bodyPr/>
        <a:lstStyle/>
        <a:p>
          <a:endParaRPr lang="ru-RU"/>
        </a:p>
      </dgm:t>
    </dgm:pt>
    <dgm:pt modelId="{E6DCDDF4-E668-44EA-9631-1CABC4F15BEC}" type="parTrans" cxnId="{E0B32243-9907-46E0-9598-7261360991B2}">
      <dgm:prSet/>
      <dgm:spPr/>
      <dgm:t>
        <a:bodyPr/>
        <a:lstStyle/>
        <a:p>
          <a:endParaRPr lang="ru-RU" sz="1300">
            <a:solidFill>
              <a:schemeClr val="tx1"/>
            </a:solidFill>
          </a:endParaRPr>
        </a:p>
      </dgm:t>
    </dgm:pt>
    <dgm:pt modelId="{7EEE7A8D-7316-44F2-8DA0-DD6F79864A4B}" type="sibTrans" cxnId="{E0B32243-9907-46E0-9598-7261360991B2}">
      <dgm:prSet/>
      <dgm:spPr/>
      <dgm:t>
        <a:bodyPr/>
        <a:lstStyle/>
        <a:p>
          <a:endParaRPr lang="ru-RU" sz="1300">
            <a:solidFill>
              <a:schemeClr val="tx1"/>
            </a:solidFill>
          </a:endParaRPr>
        </a:p>
      </dgm:t>
    </dgm:pt>
    <dgm:pt modelId="{CBE27C96-E557-4146-BFC8-F41C68A4AC3D}">
      <dgm:prSet/>
      <dgm:spPr/>
      <dgm:t>
        <a:bodyPr/>
        <a:lstStyle/>
        <a:p>
          <a:endParaRPr lang="ru-RU"/>
        </a:p>
      </dgm:t>
    </dgm:pt>
    <dgm:pt modelId="{5DB690B1-AD1D-4504-BB8E-142BD0BF41AE}" type="parTrans" cxnId="{70CC8818-1B30-46C4-90EC-87B179FCE0B8}">
      <dgm:prSet/>
      <dgm:spPr/>
      <dgm:t>
        <a:bodyPr/>
        <a:lstStyle/>
        <a:p>
          <a:endParaRPr lang="ru-RU" sz="1300">
            <a:solidFill>
              <a:schemeClr val="tx1"/>
            </a:solidFill>
          </a:endParaRPr>
        </a:p>
      </dgm:t>
    </dgm:pt>
    <dgm:pt modelId="{1A632F11-D912-4107-9CF7-71A56B0F0002}" type="sibTrans" cxnId="{70CC8818-1B30-46C4-90EC-87B179FCE0B8}">
      <dgm:prSet/>
      <dgm:spPr/>
      <dgm:t>
        <a:bodyPr/>
        <a:lstStyle/>
        <a:p>
          <a:endParaRPr lang="ru-RU" sz="1300">
            <a:solidFill>
              <a:schemeClr val="tx1"/>
            </a:solidFill>
          </a:endParaRPr>
        </a:p>
      </dgm:t>
    </dgm:pt>
    <dgm:pt modelId="{E0BEADA9-3F0F-4C36-85C0-5FF0B1ED6339}">
      <dgm:prSet/>
      <dgm:spPr/>
      <dgm:t>
        <a:bodyPr/>
        <a:lstStyle/>
        <a:p>
          <a:endParaRPr lang="ru-RU"/>
        </a:p>
      </dgm:t>
    </dgm:pt>
    <dgm:pt modelId="{0ADFB9EC-6FD2-46C8-B96C-5B7A2BEA631F}" type="parTrans" cxnId="{56EFDA99-EF86-4252-BB7F-B1E274A89302}">
      <dgm:prSet/>
      <dgm:spPr/>
      <dgm:t>
        <a:bodyPr/>
        <a:lstStyle/>
        <a:p>
          <a:endParaRPr lang="ru-RU" sz="1300">
            <a:solidFill>
              <a:schemeClr val="tx1"/>
            </a:solidFill>
          </a:endParaRPr>
        </a:p>
      </dgm:t>
    </dgm:pt>
    <dgm:pt modelId="{788938F0-8E38-470E-BEE4-87A15DE5FD8C}" type="sibTrans" cxnId="{56EFDA99-EF86-4252-BB7F-B1E274A89302}">
      <dgm:prSet/>
      <dgm:spPr/>
      <dgm:t>
        <a:bodyPr/>
        <a:lstStyle/>
        <a:p>
          <a:endParaRPr lang="ru-RU" sz="1300">
            <a:solidFill>
              <a:schemeClr val="tx1"/>
            </a:solidFill>
          </a:endParaRPr>
        </a:p>
      </dgm:t>
    </dgm:pt>
    <dgm:pt modelId="{4336E88A-D697-411B-85DB-8E5FA87BEF5B}">
      <dgm:prSet/>
      <dgm:spPr/>
      <dgm:t>
        <a:bodyPr/>
        <a:lstStyle/>
        <a:p>
          <a:endParaRPr lang="ru-RU"/>
        </a:p>
      </dgm:t>
    </dgm:pt>
    <dgm:pt modelId="{5FCEBA94-406B-494B-82D4-28C73AD2F287}" type="parTrans" cxnId="{8434CE9D-A461-4806-BBE2-0DFA486D5C28}">
      <dgm:prSet/>
      <dgm:spPr/>
      <dgm:t>
        <a:bodyPr/>
        <a:lstStyle/>
        <a:p>
          <a:endParaRPr lang="ru-RU" sz="1300">
            <a:solidFill>
              <a:schemeClr val="tx1"/>
            </a:solidFill>
          </a:endParaRPr>
        </a:p>
      </dgm:t>
    </dgm:pt>
    <dgm:pt modelId="{08C42560-7888-4240-873B-938B4A11F278}" type="sibTrans" cxnId="{8434CE9D-A461-4806-BBE2-0DFA486D5C28}">
      <dgm:prSet/>
      <dgm:spPr/>
      <dgm:t>
        <a:bodyPr/>
        <a:lstStyle/>
        <a:p>
          <a:endParaRPr lang="ru-RU" sz="1300">
            <a:solidFill>
              <a:schemeClr val="tx1"/>
            </a:solidFill>
          </a:endParaRPr>
        </a:p>
      </dgm:t>
    </dgm:pt>
    <dgm:pt modelId="{290E680D-8188-4355-B38E-6879CF6CFA55}">
      <dgm:prSet/>
      <dgm:spPr/>
      <dgm:t>
        <a:bodyPr/>
        <a:lstStyle/>
        <a:p>
          <a:endParaRPr lang="ru-RU" sz="1300">
            <a:solidFill>
              <a:schemeClr val="tx1"/>
            </a:solidFill>
          </a:endParaRPr>
        </a:p>
      </dgm:t>
    </dgm:pt>
    <dgm:pt modelId="{733B59FA-BA27-46CD-B2C7-3F030828BFEA}" type="parTrans" cxnId="{0A99C3C6-C05A-4475-AA39-67412C015463}">
      <dgm:prSet/>
      <dgm:spPr/>
      <dgm:t>
        <a:bodyPr/>
        <a:lstStyle/>
        <a:p>
          <a:endParaRPr lang="ru-RU" sz="1300">
            <a:solidFill>
              <a:schemeClr val="tx1"/>
            </a:solidFill>
          </a:endParaRPr>
        </a:p>
      </dgm:t>
    </dgm:pt>
    <dgm:pt modelId="{347AFBE2-8FC6-4691-B2F8-3438B773E5ED}" type="sibTrans" cxnId="{0A99C3C6-C05A-4475-AA39-67412C015463}">
      <dgm:prSet/>
      <dgm:spPr/>
      <dgm:t>
        <a:bodyPr/>
        <a:lstStyle/>
        <a:p>
          <a:endParaRPr lang="ru-RU" sz="1300">
            <a:solidFill>
              <a:schemeClr val="tx1"/>
            </a:solidFill>
          </a:endParaRPr>
        </a:p>
      </dgm:t>
    </dgm:pt>
    <dgm:pt modelId="{4FE656D4-C3CA-4FC0-8747-45C11DD0DB79}">
      <dgm:prSet custT="1"/>
      <dgm:spPr/>
      <dgm:t>
        <a:bodyPr/>
        <a:lstStyle/>
        <a:p>
          <a:r>
            <a:rPr lang="uk-UA" sz="1300" smtClean="0"/>
            <a:t>Зміни харчової поведінки</a:t>
          </a:r>
          <a:endParaRPr lang="ru-RU" sz="1300" dirty="0"/>
        </a:p>
      </dgm:t>
    </dgm:pt>
    <dgm:pt modelId="{CDDF74BE-EA97-4A07-A463-ED18EF67FB27}" type="parTrans" cxnId="{45978B47-2169-442A-A332-661922549D57}">
      <dgm:prSet custT="1"/>
      <dgm:spPr/>
      <dgm:t>
        <a:bodyPr/>
        <a:lstStyle/>
        <a:p>
          <a:endParaRPr lang="ru-RU" sz="1300">
            <a:solidFill>
              <a:schemeClr val="tx1"/>
            </a:solidFill>
          </a:endParaRPr>
        </a:p>
      </dgm:t>
    </dgm:pt>
    <dgm:pt modelId="{B094F894-BD63-4F46-B408-FA9CD716089F}" type="sibTrans" cxnId="{45978B47-2169-442A-A332-661922549D57}">
      <dgm:prSet/>
      <dgm:spPr/>
      <dgm:t>
        <a:bodyPr/>
        <a:lstStyle/>
        <a:p>
          <a:endParaRPr lang="ru-RU" sz="1300">
            <a:solidFill>
              <a:schemeClr val="tx1"/>
            </a:solidFill>
          </a:endParaRPr>
        </a:p>
      </dgm:t>
    </dgm:pt>
    <dgm:pt modelId="{E3F98BEF-CDC9-4BE6-999E-BA48B0E11050}">
      <dgm:prSet custT="1"/>
      <dgm:spPr/>
      <dgm:t>
        <a:bodyPr/>
        <a:lstStyle/>
        <a:p>
          <a:r>
            <a:rPr lang="uk-UA" sz="1300" smtClean="0"/>
            <a:t>Драмати-чні зміни зовніш-нього вигляду</a:t>
          </a:r>
          <a:endParaRPr lang="ru-RU" sz="1300" dirty="0"/>
        </a:p>
      </dgm:t>
    </dgm:pt>
    <dgm:pt modelId="{ACC837D2-AB01-4A61-BADC-3F0E3DE29BAF}" type="parTrans" cxnId="{10582BB4-EB0E-41F6-B493-AA3ACFF8F63C}">
      <dgm:prSet custT="1"/>
      <dgm:spPr/>
      <dgm:t>
        <a:bodyPr/>
        <a:lstStyle/>
        <a:p>
          <a:endParaRPr lang="ru-RU" sz="1300">
            <a:solidFill>
              <a:schemeClr val="tx1"/>
            </a:solidFill>
          </a:endParaRPr>
        </a:p>
      </dgm:t>
    </dgm:pt>
    <dgm:pt modelId="{96021965-293A-4846-873E-AFA1A0BFDAB7}" type="sibTrans" cxnId="{10582BB4-EB0E-41F6-B493-AA3ACFF8F63C}">
      <dgm:prSet/>
      <dgm:spPr/>
      <dgm:t>
        <a:bodyPr/>
        <a:lstStyle/>
        <a:p>
          <a:endParaRPr lang="ru-RU" sz="1300">
            <a:solidFill>
              <a:schemeClr val="tx1"/>
            </a:solidFill>
          </a:endParaRPr>
        </a:p>
      </dgm:t>
    </dgm:pt>
    <dgm:pt modelId="{784FC379-123D-43FD-BF6E-1E0A1485EADC}">
      <dgm:prSet custT="1"/>
      <dgm:spPr/>
      <dgm:t>
        <a:bodyPr/>
        <a:lstStyle/>
        <a:p>
          <a:r>
            <a:rPr lang="uk-UA" sz="1300" smtClean="0"/>
            <a:t>Підозрілі нові знайом-ства</a:t>
          </a:r>
          <a:endParaRPr lang="ru-RU" sz="1300" dirty="0"/>
        </a:p>
      </dgm:t>
    </dgm:pt>
    <dgm:pt modelId="{2DEF57AC-1B06-4931-AC49-7334B0B7E318}" type="parTrans" cxnId="{E18DF7F6-C24D-4422-A183-465C491F02BF}">
      <dgm:prSet custT="1"/>
      <dgm:spPr/>
      <dgm:t>
        <a:bodyPr/>
        <a:lstStyle/>
        <a:p>
          <a:endParaRPr lang="ru-RU" sz="1300">
            <a:solidFill>
              <a:schemeClr val="tx1"/>
            </a:solidFill>
          </a:endParaRPr>
        </a:p>
      </dgm:t>
    </dgm:pt>
    <dgm:pt modelId="{A47671A1-BE98-41EA-86FE-7E0FA90B3A04}" type="sibTrans" cxnId="{E18DF7F6-C24D-4422-A183-465C491F02BF}">
      <dgm:prSet/>
      <dgm:spPr/>
      <dgm:t>
        <a:bodyPr/>
        <a:lstStyle/>
        <a:p>
          <a:endParaRPr lang="ru-RU" sz="1300">
            <a:solidFill>
              <a:schemeClr val="tx1"/>
            </a:solidFill>
          </a:endParaRPr>
        </a:p>
      </dgm:t>
    </dgm:pt>
    <dgm:pt modelId="{0F62A861-0378-4CC8-BD63-04EDBAB94418}">
      <dgm:prSet custT="1"/>
      <dgm:spPr/>
      <dgm:t>
        <a:bodyPr/>
        <a:lstStyle/>
        <a:p>
          <a:r>
            <a:rPr lang="uk-UA" sz="1300" smtClean="0"/>
            <a:t>Сонливість вдень</a:t>
          </a:r>
          <a:endParaRPr lang="ru-RU" sz="1300" dirty="0"/>
        </a:p>
      </dgm:t>
    </dgm:pt>
    <dgm:pt modelId="{7957636E-5580-48DE-858D-AEE0B6A11509}" type="parTrans" cxnId="{155F8A99-BE77-4BE4-96BE-DD70B79518A6}">
      <dgm:prSet custT="1"/>
      <dgm:spPr/>
      <dgm:t>
        <a:bodyPr/>
        <a:lstStyle/>
        <a:p>
          <a:endParaRPr lang="ru-RU" sz="1300">
            <a:solidFill>
              <a:schemeClr val="tx1"/>
            </a:solidFill>
          </a:endParaRPr>
        </a:p>
      </dgm:t>
    </dgm:pt>
    <dgm:pt modelId="{A8B9E908-EDB2-4CDB-A4BA-178107EDEA8D}" type="sibTrans" cxnId="{155F8A99-BE77-4BE4-96BE-DD70B79518A6}">
      <dgm:prSet/>
      <dgm:spPr/>
      <dgm:t>
        <a:bodyPr/>
        <a:lstStyle/>
        <a:p>
          <a:endParaRPr lang="ru-RU" sz="1300">
            <a:solidFill>
              <a:schemeClr val="tx1"/>
            </a:solidFill>
          </a:endParaRPr>
        </a:p>
      </dgm:t>
    </dgm:pt>
    <dgm:pt modelId="{E1B35C1F-FA32-411A-A344-525CD5A83470}">
      <dgm:prSet custT="1"/>
      <dgm:spPr/>
      <dgm:t>
        <a:bodyPr/>
        <a:lstStyle/>
        <a:p>
          <a:r>
            <a:rPr lang="uk-UA" sz="1300" smtClean="0"/>
            <a:t>Різке зниження успішності</a:t>
          </a:r>
          <a:endParaRPr lang="ru-RU" sz="1300" dirty="0"/>
        </a:p>
      </dgm:t>
    </dgm:pt>
    <dgm:pt modelId="{5E457360-6DFE-4147-B26E-63206C26647F}" type="parTrans" cxnId="{046265C1-6B29-48DB-967B-49F4B366B284}">
      <dgm:prSet custT="1"/>
      <dgm:spPr/>
      <dgm:t>
        <a:bodyPr/>
        <a:lstStyle/>
        <a:p>
          <a:endParaRPr lang="ru-RU" sz="1300">
            <a:solidFill>
              <a:schemeClr val="tx1"/>
            </a:solidFill>
          </a:endParaRPr>
        </a:p>
      </dgm:t>
    </dgm:pt>
    <dgm:pt modelId="{F10CA2E4-9BED-40B0-B278-0F84F1C647C5}" type="sibTrans" cxnId="{046265C1-6B29-48DB-967B-49F4B366B284}">
      <dgm:prSet/>
      <dgm:spPr/>
      <dgm:t>
        <a:bodyPr/>
        <a:lstStyle/>
        <a:p>
          <a:endParaRPr lang="ru-RU" sz="1300">
            <a:solidFill>
              <a:schemeClr val="tx1"/>
            </a:solidFill>
          </a:endParaRPr>
        </a:p>
      </dgm:t>
    </dgm:pt>
    <dgm:pt modelId="{90C261D6-0ECC-461A-B710-45B60CDB2EFF}">
      <dgm:prSet custT="1"/>
      <dgm:spPr/>
      <dgm:t>
        <a:bodyPr/>
        <a:lstStyle/>
        <a:p>
          <a:r>
            <a:rPr lang="uk-UA" sz="1300" smtClean="0"/>
            <a:t>Падіння фізичної активності</a:t>
          </a:r>
          <a:endParaRPr lang="ru-RU" sz="1300" dirty="0"/>
        </a:p>
      </dgm:t>
    </dgm:pt>
    <dgm:pt modelId="{5EF919E7-3E40-48E6-8FD1-849BA6C388BD}" type="parTrans" cxnId="{0B6454D0-DCA3-4402-A01E-7300A68F0B6F}">
      <dgm:prSet custT="1"/>
      <dgm:spPr/>
      <dgm:t>
        <a:bodyPr/>
        <a:lstStyle/>
        <a:p>
          <a:endParaRPr lang="ru-RU" sz="1300">
            <a:solidFill>
              <a:schemeClr val="tx1"/>
            </a:solidFill>
          </a:endParaRPr>
        </a:p>
      </dgm:t>
    </dgm:pt>
    <dgm:pt modelId="{E7A886BF-97B6-4E57-B19D-12A8CD9CDC3C}" type="sibTrans" cxnId="{0B6454D0-DCA3-4402-A01E-7300A68F0B6F}">
      <dgm:prSet/>
      <dgm:spPr/>
      <dgm:t>
        <a:bodyPr/>
        <a:lstStyle/>
        <a:p>
          <a:endParaRPr lang="ru-RU" sz="1300">
            <a:solidFill>
              <a:schemeClr val="tx1"/>
            </a:solidFill>
          </a:endParaRPr>
        </a:p>
      </dgm:t>
    </dgm:pt>
    <dgm:pt modelId="{FA7554B2-8A2C-45AC-AFC4-A6C473C04AB6}">
      <dgm:prSet custT="1"/>
      <dgm:spPr/>
      <dgm:t>
        <a:bodyPr/>
        <a:lstStyle/>
        <a:p>
          <a:r>
            <a:rPr lang="uk-UA" sz="1300" smtClean="0"/>
            <a:t>Втрата інтересу до звичних занять</a:t>
          </a:r>
          <a:endParaRPr lang="ru-RU" sz="1300" dirty="0"/>
        </a:p>
      </dgm:t>
    </dgm:pt>
    <dgm:pt modelId="{D4AF9AC8-85A5-408A-A780-1938E6A5DE3D}" type="parTrans" cxnId="{BC3FA415-B176-46D2-9924-B09CD5CED4AA}">
      <dgm:prSet custT="1"/>
      <dgm:spPr/>
      <dgm:t>
        <a:bodyPr/>
        <a:lstStyle/>
        <a:p>
          <a:endParaRPr lang="ru-RU" sz="1300">
            <a:solidFill>
              <a:schemeClr val="tx1"/>
            </a:solidFill>
          </a:endParaRPr>
        </a:p>
      </dgm:t>
    </dgm:pt>
    <dgm:pt modelId="{6C6A1ABA-60AF-47AE-89CD-3718DE6E5B95}" type="sibTrans" cxnId="{BC3FA415-B176-46D2-9924-B09CD5CED4AA}">
      <dgm:prSet/>
      <dgm:spPr/>
      <dgm:t>
        <a:bodyPr/>
        <a:lstStyle/>
        <a:p>
          <a:endParaRPr lang="ru-RU" sz="1300">
            <a:solidFill>
              <a:schemeClr val="tx1"/>
            </a:solidFill>
          </a:endParaRPr>
        </a:p>
      </dgm:t>
    </dgm:pt>
    <dgm:pt modelId="{3A49B165-865A-4070-B8FF-DD021CC47B37}" type="pres">
      <dgm:prSet presAssocID="{F0C3A034-5265-4563-AA02-8C5AB669EE34}" presName="cycle" presStyleCnt="0">
        <dgm:presLayoutVars>
          <dgm:chMax val="1"/>
          <dgm:dir/>
          <dgm:animLvl val="ctr"/>
          <dgm:resizeHandles val="exact"/>
        </dgm:presLayoutVars>
      </dgm:prSet>
      <dgm:spPr/>
      <dgm:t>
        <a:bodyPr/>
        <a:lstStyle/>
        <a:p>
          <a:endParaRPr lang="ru-RU"/>
        </a:p>
      </dgm:t>
    </dgm:pt>
    <dgm:pt modelId="{674DCBB3-11CA-49F7-8F62-69400CE8B9F5}" type="pres">
      <dgm:prSet presAssocID="{45E803CC-C5DA-4AA4-992C-6432D45F50AE}" presName="centerShape" presStyleLbl="node0" presStyleIdx="0" presStyleCnt="1"/>
      <dgm:spPr/>
      <dgm:t>
        <a:bodyPr/>
        <a:lstStyle/>
        <a:p>
          <a:endParaRPr lang="ru-RU"/>
        </a:p>
      </dgm:t>
    </dgm:pt>
    <dgm:pt modelId="{A5A7EA87-7287-4AF6-834D-44756C534708}" type="pres">
      <dgm:prSet presAssocID="{5D4ACD97-C038-43DD-A25F-1B168D80CD6E}" presName="Name9" presStyleLbl="parChTrans1D2" presStyleIdx="0" presStyleCnt="10"/>
      <dgm:spPr/>
      <dgm:t>
        <a:bodyPr/>
        <a:lstStyle/>
        <a:p>
          <a:endParaRPr lang="ru-RU"/>
        </a:p>
      </dgm:t>
    </dgm:pt>
    <dgm:pt modelId="{1F505D8D-445A-4300-AE7F-1DF91802B4D3}" type="pres">
      <dgm:prSet presAssocID="{5D4ACD97-C038-43DD-A25F-1B168D80CD6E}" presName="connTx" presStyleLbl="parChTrans1D2" presStyleIdx="0" presStyleCnt="10"/>
      <dgm:spPr/>
      <dgm:t>
        <a:bodyPr/>
        <a:lstStyle/>
        <a:p>
          <a:endParaRPr lang="ru-RU"/>
        </a:p>
      </dgm:t>
    </dgm:pt>
    <dgm:pt modelId="{5A0B2EF1-92B3-490C-8975-E628971A6CC8}" type="pres">
      <dgm:prSet presAssocID="{D98D4362-9CFF-498B-88B4-977102CD6321}" presName="node" presStyleLbl="node1" presStyleIdx="0" presStyleCnt="10">
        <dgm:presLayoutVars>
          <dgm:bulletEnabled val="1"/>
        </dgm:presLayoutVars>
      </dgm:prSet>
      <dgm:spPr/>
      <dgm:t>
        <a:bodyPr/>
        <a:lstStyle/>
        <a:p>
          <a:endParaRPr lang="ru-RU"/>
        </a:p>
      </dgm:t>
    </dgm:pt>
    <dgm:pt modelId="{AE9611AB-05C1-404A-A39B-F2522C9DFC48}" type="pres">
      <dgm:prSet presAssocID="{82DEC7EB-AC97-41F6-853E-42A74C7A0738}" presName="Name9" presStyleLbl="parChTrans1D2" presStyleIdx="1" presStyleCnt="10"/>
      <dgm:spPr/>
      <dgm:t>
        <a:bodyPr/>
        <a:lstStyle/>
        <a:p>
          <a:endParaRPr lang="ru-RU"/>
        </a:p>
      </dgm:t>
    </dgm:pt>
    <dgm:pt modelId="{01167FDF-8DE1-4148-B443-CC6B29842C69}" type="pres">
      <dgm:prSet presAssocID="{82DEC7EB-AC97-41F6-853E-42A74C7A0738}" presName="connTx" presStyleLbl="parChTrans1D2" presStyleIdx="1" presStyleCnt="10"/>
      <dgm:spPr/>
      <dgm:t>
        <a:bodyPr/>
        <a:lstStyle/>
        <a:p>
          <a:endParaRPr lang="ru-RU"/>
        </a:p>
      </dgm:t>
    </dgm:pt>
    <dgm:pt modelId="{FE3A5F30-9BB9-446D-BFAF-5EB166BB46C2}" type="pres">
      <dgm:prSet presAssocID="{0953A841-FFCF-4939-8DD6-EF1B16021261}" presName="node" presStyleLbl="node1" presStyleIdx="1" presStyleCnt="10">
        <dgm:presLayoutVars>
          <dgm:bulletEnabled val="1"/>
        </dgm:presLayoutVars>
      </dgm:prSet>
      <dgm:spPr/>
      <dgm:t>
        <a:bodyPr/>
        <a:lstStyle/>
        <a:p>
          <a:endParaRPr lang="ru-RU"/>
        </a:p>
      </dgm:t>
    </dgm:pt>
    <dgm:pt modelId="{7C576396-156E-4BF5-854B-F1A03B07A58F}" type="pres">
      <dgm:prSet presAssocID="{A59FAF3A-0BC7-4FF6-862C-5D82BC01E0BF}" presName="Name9" presStyleLbl="parChTrans1D2" presStyleIdx="2" presStyleCnt="10"/>
      <dgm:spPr/>
      <dgm:t>
        <a:bodyPr/>
        <a:lstStyle/>
        <a:p>
          <a:endParaRPr lang="ru-RU"/>
        </a:p>
      </dgm:t>
    </dgm:pt>
    <dgm:pt modelId="{DA7F0F95-CF19-4C43-B71A-29A955A0D521}" type="pres">
      <dgm:prSet presAssocID="{A59FAF3A-0BC7-4FF6-862C-5D82BC01E0BF}" presName="connTx" presStyleLbl="parChTrans1D2" presStyleIdx="2" presStyleCnt="10"/>
      <dgm:spPr/>
      <dgm:t>
        <a:bodyPr/>
        <a:lstStyle/>
        <a:p>
          <a:endParaRPr lang="ru-RU"/>
        </a:p>
      </dgm:t>
    </dgm:pt>
    <dgm:pt modelId="{B4599B52-A40F-4590-B803-0638A68238BB}" type="pres">
      <dgm:prSet presAssocID="{5DECF8F2-C5BC-405D-B8C7-69F792F75972}" presName="node" presStyleLbl="node1" presStyleIdx="2" presStyleCnt="10">
        <dgm:presLayoutVars>
          <dgm:bulletEnabled val="1"/>
        </dgm:presLayoutVars>
      </dgm:prSet>
      <dgm:spPr/>
      <dgm:t>
        <a:bodyPr/>
        <a:lstStyle/>
        <a:p>
          <a:endParaRPr lang="ru-RU"/>
        </a:p>
      </dgm:t>
    </dgm:pt>
    <dgm:pt modelId="{E6830AD5-138F-490A-8E75-8CFEE4FEB63C}" type="pres">
      <dgm:prSet presAssocID="{CDDF74BE-EA97-4A07-A463-ED18EF67FB27}" presName="Name9" presStyleLbl="parChTrans1D2" presStyleIdx="3" presStyleCnt="10"/>
      <dgm:spPr/>
      <dgm:t>
        <a:bodyPr/>
        <a:lstStyle/>
        <a:p>
          <a:endParaRPr lang="ru-RU"/>
        </a:p>
      </dgm:t>
    </dgm:pt>
    <dgm:pt modelId="{D864D48E-D685-4DEE-950F-BD723E9BED07}" type="pres">
      <dgm:prSet presAssocID="{CDDF74BE-EA97-4A07-A463-ED18EF67FB27}" presName="connTx" presStyleLbl="parChTrans1D2" presStyleIdx="3" presStyleCnt="10"/>
      <dgm:spPr/>
      <dgm:t>
        <a:bodyPr/>
        <a:lstStyle/>
        <a:p>
          <a:endParaRPr lang="ru-RU"/>
        </a:p>
      </dgm:t>
    </dgm:pt>
    <dgm:pt modelId="{64B423F1-BD75-4473-A83D-36AC25E55734}" type="pres">
      <dgm:prSet presAssocID="{4FE656D4-C3CA-4FC0-8747-45C11DD0DB79}" presName="node" presStyleLbl="node1" presStyleIdx="3" presStyleCnt="10">
        <dgm:presLayoutVars>
          <dgm:bulletEnabled val="1"/>
        </dgm:presLayoutVars>
      </dgm:prSet>
      <dgm:spPr/>
      <dgm:t>
        <a:bodyPr/>
        <a:lstStyle/>
        <a:p>
          <a:endParaRPr lang="ru-RU"/>
        </a:p>
      </dgm:t>
    </dgm:pt>
    <dgm:pt modelId="{6FD32CF6-C42C-4936-A587-A212E7F54E38}" type="pres">
      <dgm:prSet presAssocID="{ACC837D2-AB01-4A61-BADC-3F0E3DE29BAF}" presName="Name9" presStyleLbl="parChTrans1D2" presStyleIdx="4" presStyleCnt="10"/>
      <dgm:spPr/>
      <dgm:t>
        <a:bodyPr/>
        <a:lstStyle/>
        <a:p>
          <a:endParaRPr lang="ru-RU"/>
        </a:p>
      </dgm:t>
    </dgm:pt>
    <dgm:pt modelId="{A293E625-FF2A-4671-A969-7003AAC50F2D}" type="pres">
      <dgm:prSet presAssocID="{ACC837D2-AB01-4A61-BADC-3F0E3DE29BAF}" presName="connTx" presStyleLbl="parChTrans1D2" presStyleIdx="4" presStyleCnt="10"/>
      <dgm:spPr/>
      <dgm:t>
        <a:bodyPr/>
        <a:lstStyle/>
        <a:p>
          <a:endParaRPr lang="ru-RU"/>
        </a:p>
      </dgm:t>
    </dgm:pt>
    <dgm:pt modelId="{BE413664-649C-45FA-8462-C0776F8BF4A1}" type="pres">
      <dgm:prSet presAssocID="{E3F98BEF-CDC9-4BE6-999E-BA48B0E11050}" presName="node" presStyleLbl="node1" presStyleIdx="4" presStyleCnt="10">
        <dgm:presLayoutVars>
          <dgm:bulletEnabled val="1"/>
        </dgm:presLayoutVars>
      </dgm:prSet>
      <dgm:spPr/>
      <dgm:t>
        <a:bodyPr/>
        <a:lstStyle/>
        <a:p>
          <a:endParaRPr lang="ru-RU"/>
        </a:p>
      </dgm:t>
    </dgm:pt>
    <dgm:pt modelId="{C11AFA07-00E6-45C3-BA10-0BEF30A87C6B}" type="pres">
      <dgm:prSet presAssocID="{2DEF57AC-1B06-4931-AC49-7334B0B7E318}" presName="Name9" presStyleLbl="parChTrans1D2" presStyleIdx="5" presStyleCnt="10"/>
      <dgm:spPr/>
      <dgm:t>
        <a:bodyPr/>
        <a:lstStyle/>
        <a:p>
          <a:endParaRPr lang="ru-RU"/>
        </a:p>
      </dgm:t>
    </dgm:pt>
    <dgm:pt modelId="{59CFEC8D-14EA-4F55-8E00-2F6FB0C5C4A4}" type="pres">
      <dgm:prSet presAssocID="{2DEF57AC-1B06-4931-AC49-7334B0B7E318}" presName="connTx" presStyleLbl="parChTrans1D2" presStyleIdx="5" presStyleCnt="10"/>
      <dgm:spPr/>
      <dgm:t>
        <a:bodyPr/>
        <a:lstStyle/>
        <a:p>
          <a:endParaRPr lang="ru-RU"/>
        </a:p>
      </dgm:t>
    </dgm:pt>
    <dgm:pt modelId="{64D8C1E1-A373-4039-BDB0-F5DF2CC6D126}" type="pres">
      <dgm:prSet presAssocID="{784FC379-123D-43FD-BF6E-1E0A1485EADC}" presName="node" presStyleLbl="node1" presStyleIdx="5" presStyleCnt="10">
        <dgm:presLayoutVars>
          <dgm:bulletEnabled val="1"/>
        </dgm:presLayoutVars>
      </dgm:prSet>
      <dgm:spPr/>
      <dgm:t>
        <a:bodyPr/>
        <a:lstStyle/>
        <a:p>
          <a:endParaRPr lang="ru-RU"/>
        </a:p>
      </dgm:t>
    </dgm:pt>
    <dgm:pt modelId="{0315C4AA-1638-409D-827E-7EE64B18BA14}" type="pres">
      <dgm:prSet presAssocID="{7957636E-5580-48DE-858D-AEE0B6A11509}" presName="Name9" presStyleLbl="parChTrans1D2" presStyleIdx="6" presStyleCnt="10"/>
      <dgm:spPr/>
      <dgm:t>
        <a:bodyPr/>
        <a:lstStyle/>
        <a:p>
          <a:endParaRPr lang="ru-RU"/>
        </a:p>
      </dgm:t>
    </dgm:pt>
    <dgm:pt modelId="{56407160-B825-4E68-AC54-95C442DA026A}" type="pres">
      <dgm:prSet presAssocID="{7957636E-5580-48DE-858D-AEE0B6A11509}" presName="connTx" presStyleLbl="parChTrans1D2" presStyleIdx="6" presStyleCnt="10"/>
      <dgm:spPr/>
      <dgm:t>
        <a:bodyPr/>
        <a:lstStyle/>
        <a:p>
          <a:endParaRPr lang="ru-RU"/>
        </a:p>
      </dgm:t>
    </dgm:pt>
    <dgm:pt modelId="{55EDB800-2408-4304-8E52-63C62DAC954E}" type="pres">
      <dgm:prSet presAssocID="{0F62A861-0378-4CC8-BD63-04EDBAB94418}" presName="node" presStyleLbl="node1" presStyleIdx="6" presStyleCnt="10">
        <dgm:presLayoutVars>
          <dgm:bulletEnabled val="1"/>
        </dgm:presLayoutVars>
      </dgm:prSet>
      <dgm:spPr/>
      <dgm:t>
        <a:bodyPr/>
        <a:lstStyle/>
        <a:p>
          <a:endParaRPr lang="ru-RU"/>
        </a:p>
      </dgm:t>
    </dgm:pt>
    <dgm:pt modelId="{4FCE0628-3D77-4FD8-A144-E1EDA57AD41A}" type="pres">
      <dgm:prSet presAssocID="{5E457360-6DFE-4147-B26E-63206C26647F}" presName="Name9" presStyleLbl="parChTrans1D2" presStyleIdx="7" presStyleCnt="10"/>
      <dgm:spPr/>
      <dgm:t>
        <a:bodyPr/>
        <a:lstStyle/>
        <a:p>
          <a:endParaRPr lang="ru-RU"/>
        </a:p>
      </dgm:t>
    </dgm:pt>
    <dgm:pt modelId="{FC92B315-FE9A-4389-947D-6DA535FC2850}" type="pres">
      <dgm:prSet presAssocID="{5E457360-6DFE-4147-B26E-63206C26647F}" presName="connTx" presStyleLbl="parChTrans1D2" presStyleIdx="7" presStyleCnt="10"/>
      <dgm:spPr/>
      <dgm:t>
        <a:bodyPr/>
        <a:lstStyle/>
        <a:p>
          <a:endParaRPr lang="ru-RU"/>
        </a:p>
      </dgm:t>
    </dgm:pt>
    <dgm:pt modelId="{B6974A7B-DE38-4212-94D6-67B4C4CA9975}" type="pres">
      <dgm:prSet presAssocID="{E1B35C1F-FA32-411A-A344-525CD5A83470}" presName="node" presStyleLbl="node1" presStyleIdx="7" presStyleCnt="10">
        <dgm:presLayoutVars>
          <dgm:bulletEnabled val="1"/>
        </dgm:presLayoutVars>
      </dgm:prSet>
      <dgm:spPr/>
      <dgm:t>
        <a:bodyPr/>
        <a:lstStyle/>
        <a:p>
          <a:endParaRPr lang="ru-RU"/>
        </a:p>
      </dgm:t>
    </dgm:pt>
    <dgm:pt modelId="{7D004019-2DC8-4E4D-A5E9-85F16A275BB6}" type="pres">
      <dgm:prSet presAssocID="{5EF919E7-3E40-48E6-8FD1-849BA6C388BD}" presName="Name9" presStyleLbl="parChTrans1D2" presStyleIdx="8" presStyleCnt="10"/>
      <dgm:spPr/>
      <dgm:t>
        <a:bodyPr/>
        <a:lstStyle/>
        <a:p>
          <a:endParaRPr lang="ru-RU"/>
        </a:p>
      </dgm:t>
    </dgm:pt>
    <dgm:pt modelId="{0A883B8B-FDB9-424A-B84C-D945AD5CCCA2}" type="pres">
      <dgm:prSet presAssocID="{5EF919E7-3E40-48E6-8FD1-849BA6C388BD}" presName="connTx" presStyleLbl="parChTrans1D2" presStyleIdx="8" presStyleCnt="10"/>
      <dgm:spPr/>
      <dgm:t>
        <a:bodyPr/>
        <a:lstStyle/>
        <a:p>
          <a:endParaRPr lang="ru-RU"/>
        </a:p>
      </dgm:t>
    </dgm:pt>
    <dgm:pt modelId="{849F78B6-4C90-445C-AAD2-7EFD993114A9}" type="pres">
      <dgm:prSet presAssocID="{90C261D6-0ECC-461A-B710-45B60CDB2EFF}" presName="node" presStyleLbl="node1" presStyleIdx="8" presStyleCnt="10">
        <dgm:presLayoutVars>
          <dgm:bulletEnabled val="1"/>
        </dgm:presLayoutVars>
      </dgm:prSet>
      <dgm:spPr/>
      <dgm:t>
        <a:bodyPr/>
        <a:lstStyle/>
        <a:p>
          <a:endParaRPr lang="ru-RU"/>
        </a:p>
      </dgm:t>
    </dgm:pt>
    <dgm:pt modelId="{51AD7F70-52EC-4B62-A1B9-043C74786E52}" type="pres">
      <dgm:prSet presAssocID="{D4AF9AC8-85A5-408A-A780-1938E6A5DE3D}" presName="Name9" presStyleLbl="parChTrans1D2" presStyleIdx="9" presStyleCnt="10"/>
      <dgm:spPr/>
      <dgm:t>
        <a:bodyPr/>
        <a:lstStyle/>
        <a:p>
          <a:endParaRPr lang="ru-RU"/>
        </a:p>
      </dgm:t>
    </dgm:pt>
    <dgm:pt modelId="{0515CEAB-910D-4B82-8459-3AD9AD694D98}" type="pres">
      <dgm:prSet presAssocID="{D4AF9AC8-85A5-408A-A780-1938E6A5DE3D}" presName="connTx" presStyleLbl="parChTrans1D2" presStyleIdx="9" presStyleCnt="10"/>
      <dgm:spPr/>
      <dgm:t>
        <a:bodyPr/>
        <a:lstStyle/>
        <a:p>
          <a:endParaRPr lang="ru-RU"/>
        </a:p>
      </dgm:t>
    </dgm:pt>
    <dgm:pt modelId="{5E6B8EB6-9BBE-4B28-AF1D-FDD638852ECA}" type="pres">
      <dgm:prSet presAssocID="{FA7554B2-8A2C-45AC-AFC4-A6C473C04AB6}" presName="node" presStyleLbl="node1" presStyleIdx="9" presStyleCnt="10">
        <dgm:presLayoutVars>
          <dgm:bulletEnabled val="1"/>
        </dgm:presLayoutVars>
      </dgm:prSet>
      <dgm:spPr/>
      <dgm:t>
        <a:bodyPr/>
        <a:lstStyle/>
        <a:p>
          <a:endParaRPr lang="ru-RU"/>
        </a:p>
      </dgm:t>
    </dgm:pt>
  </dgm:ptLst>
  <dgm:cxnLst>
    <dgm:cxn modelId="{0CCE20AE-A7E8-4A0E-A344-E1A83AD442EE}" type="presOf" srcId="{CDDF74BE-EA97-4A07-A463-ED18EF67FB27}" destId="{D864D48E-D685-4DEE-950F-BD723E9BED07}" srcOrd="1" destOrd="0" presId="urn:microsoft.com/office/officeart/2005/8/layout/radial1"/>
    <dgm:cxn modelId="{BCFCB7E1-58A6-4F14-808A-30DD3D2DC1C3}" type="presOf" srcId="{CDDF74BE-EA97-4A07-A463-ED18EF67FB27}" destId="{E6830AD5-138F-490A-8E75-8CFEE4FEB63C}" srcOrd="0" destOrd="0" presId="urn:microsoft.com/office/officeart/2005/8/layout/radial1"/>
    <dgm:cxn modelId="{10DF81BA-CD06-4181-9674-6F3182FC00B1}" type="presOf" srcId="{82DEC7EB-AC97-41F6-853E-42A74C7A0738}" destId="{01167FDF-8DE1-4148-B443-CC6B29842C69}" srcOrd="1" destOrd="0" presId="urn:microsoft.com/office/officeart/2005/8/layout/radial1"/>
    <dgm:cxn modelId="{2DD09CC5-7E3E-4439-9DAA-86D5B33761FF}" type="presOf" srcId="{5E457360-6DFE-4147-B26E-63206C26647F}" destId="{4FCE0628-3D77-4FD8-A144-E1EDA57AD41A}" srcOrd="0" destOrd="0" presId="urn:microsoft.com/office/officeart/2005/8/layout/radial1"/>
    <dgm:cxn modelId="{DF1B861A-2BC9-4ED0-8150-FFC06A0065BF}" type="presOf" srcId="{5E457360-6DFE-4147-B26E-63206C26647F}" destId="{FC92B315-FE9A-4389-947D-6DA535FC2850}" srcOrd="1" destOrd="0" presId="urn:microsoft.com/office/officeart/2005/8/layout/radial1"/>
    <dgm:cxn modelId="{80CEEE09-6FC0-4030-9123-A4E9CEF6705E}" srcId="{F0C3A034-5265-4563-AA02-8C5AB669EE34}" destId="{DE847B06-5326-4284-B7D0-F5AB465F3EE9}" srcOrd="2" destOrd="0" parTransId="{858A04EC-CE1D-4B90-A340-4A51F99FA130}" sibTransId="{6AAF78F3-3EEA-4482-8583-F61D69051264}"/>
    <dgm:cxn modelId="{A8530D6C-CC64-4200-B892-37985B343488}" type="presOf" srcId="{5D4ACD97-C038-43DD-A25F-1B168D80CD6E}" destId="{A5A7EA87-7287-4AF6-834D-44756C534708}" srcOrd="0" destOrd="0" presId="urn:microsoft.com/office/officeart/2005/8/layout/radial1"/>
    <dgm:cxn modelId="{8434CE9D-A461-4806-BBE2-0DFA486D5C28}" srcId="{F0C3A034-5265-4563-AA02-8C5AB669EE34}" destId="{4336E88A-D697-411B-85DB-8E5FA87BEF5B}" srcOrd="12" destOrd="0" parTransId="{5FCEBA94-406B-494B-82D4-28C73AD2F287}" sibTransId="{08C42560-7888-4240-873B-938B4A11F278}"/>
    <dgm:cxn modelId="{BE373402-0C27-4620-BA81-65A2CFB92384}" type="presOf" srcId="{D4AF9AC8-85A5-408A-A780-1938E6A5DE3D}" destId="{0515CEAB-910D-4B82-8459-3AD9AD694D98}" srcOrd="1" destOrd="0" presId="urn:microsoft.com/office/officeart/2005/8/layout/radial1"/>
    <dgm:cxn modelId="{8A7ECBFD-9449-4699-9DE6-8A49A5E3C5E1}" type="presOf" srcId="{FA7554B2-8A2C-45AC-AFC4-A6C473C04AB6}" destId="{5E6B8EB6-9BBE-4B28-AF1D-FDD638852ECA}" srcOrd="0" destOrd="0" presId="urn:microsoft.com/office/officeart/2005/8/layout/radial1"/>
    <dgm:cxn modelId="{70CC8818-1B30-46C4-90EC-87B179FCE0B8}" srcId="{F0C3A034-5265-4563-AA02-8C5AB669EE34}" destId="{CBE27C96-E557-4146-BFC8-F41C68A4AC3D}" srcOrd="10" destOrd="0" parTransId="{5DB690B1-AD1D-4504-BB8E-142BD0BF41AE}" sibTransId="{1A632F11-D912-4107-9CF7-71A56B0F0002}"/>
    <dgm:cxn modelId="{6B807206-E57F-4AA3-9F69-EEEC44C58C39}" srcId="{F0C3A034-5265-4563-AA02-8C5AB669EE34}" destId="{45E803CC-C5DA-4AA4-992C-6432D45F50AE}" srcOrd="0" destOrd="0" parTransId="{B92965F8-E242-4E03-81C4-E4D77D7DCC92}" sibTransId="{3D1E368F-08D3-48B8-9499-F0218EB1EA5E}"/>
    <dgm:cxn modelId="{E616FA5D-B2AD-4619-96E1-93B5A600A682}" type="presOf" srcId="{D98D4362-9CFF-498B-88B4-977102CD6321}" destId="{5A0B2EF1-92B3-490C-8975-E628971A6CC8}" srcOrd="0" destOrd="0" presId="urn:microsoft.com/office/officeart/2005/8/layout/radial1"/>
    <dgm:cxn modelId="{C426B06C-0F22-4FEF-982C-C72D0C703A27}" type="presOf" srcId="{7957636E-5580-48DE-858D-AEE0B6A11509}" destId="{0315C4AA-1638-409D-827E-7EE64B18BA14}" srcOrd="0" destOrd="0" presId="urn:microsoft.com/office/officeart/2005/8/layout/radial1"/>
    <dgm:cxn modelId="{D2B822C2-507F-4B77-BFF1-1995BCD6E9A3}" srcId="{F0C3A034-5265-4563-AA02-8C5AB669EE34}" destId="{6200DA0C-E409-440D-838E-3891E3B66DF4}" srcOrd="3" destOrd="0" parTransId="{C5B619B6-CCA8-4CA7-B036-BF7F6218DB4C}" sibTransId="{BFF7EF4F-92E6-475B-82E3-69166274C460}"/>
    <dgm:cxn modelId="{3BF6E4EF-D02E-4EFB-8BC3-024C3F9401BF}" type="presOf" srcId="{E1B35C1F-FA32-411A-A344-525CD5A83470}" destId="{B6974A7B-DE38-4212-94D6-67B4C4CA9975}" srcOrd="0" destOrd="0" presId="urn:microsoft.com/office/officeart/2005/8/layout/radial1"/>
    <dgm:cxn modelId="{57775E6A-BA3F-4693-9991-850857691630}" type="presOf" srcId="{E3F98BEF-CDC9-4BE6-999E-BA48B0E11050}" destId="{BE413664-649C-45FA-8462-C0776F8BF4A1}" srcOrd="0" destOrd="0" presId="urn:microsoft.com/office/officeart/2005/8/layout/radial1"/>
    <dgm:cxn modelId="{FCC1EA45-F588-41BB-B807-74BA615E2AD3}" srcId="{45E803CC-C5DA-4AA4-992C-6432D45F50AE}" destId="{5DECF8F2-C5BC-405D-B8C7-69F792F75972}" srcOrd="2" destOrd="0" parTransId="{A59FAF3A-0BC7-4FF6-862C-5D82BC01E0BF}" sibTransId="{FB23BAA5-0886-4D4E-BD64-57F135159430}"/>
    <dgm:cxn modelId="{92836A60-6DC1-475D-B7F7-873B6CF25A01}" srcId="{F0C3A034-5265-4563-AA02-8C5AB669EE34}" destId="{1515F461-8925-4866-872D-3A62CABB9CD7}" srcOrd="1" destOrd="0" parTransId="{E7B8F171-E7B2-4641-ACD2-50B05AF9D08D}" sibTransId="{B19E22A0-9E47-4AFA-A218-F8E0C47EF187}"/>
    <dgm:cxn modelId="{155F8A99-BE77-4BE4-96BE-DD70B79518A6}" srcId="{45E803CC-C5DA-4AA4-992C-6432D45F50AE}" destId="{0F62A861-0378-4CC8-BD63-04EDBAB94418}" srcOrd="6" destOrd="0" parTransId="{7957636E-5580-48DE-858D-AEE0B6A11509}" sibTransId="{A8B9E908-EDB2-4CDB-A4BA-178107EDEA8D}"/>
    <dgm:cxn modelId="{13BAE362-47A0-4469-A832-5D23C9DF86F1}" type="presOf" srcId="{ACC837D2-AB01-4A61-BADC-3F0E3DE29BAF}" destId="{6FD32CF6-C42C-4936-A587-A212E7F54E38}" srcOrd="0" destOrd="0" presId="urn:microsoft.com/office/officeart/2005/8/layout/radial1"/>
    <dgm:cxn modelId="{4A558468-B06D-4E08-96EF-36FA67C09D61}" type="presOf" srcId="{A59FAF3A-0BC7-4FF6-862C-5D82BC01E0BF}" destId="{7C576396-156E-4BF5-854B-F1A03B07A58F}" srcOrd="0" destOrd="0" presId="urn:microsoft.com/office/officeart/2005/8/layout/radial1"/>
    <dgm:cxn modelId="{A823C869-E254-47EB-9F54-8673BF1FE33E}" type="presOf" srcId="{4FE656D4-C3CA-4FC0-8747-45C11DD0DB79}" destId="{64B423F1-BD75-4473-A83D-36AC25E55734}" srcOrd="0" destOrd="0" presId="urn:microsoft.com/office/officeart/2005/8/layout/radial1"/>
    <dgm:cxn modelId="{A90274F2-874B-4205-A20E-FDDD7765AE88}" srcId="{F0C3A034-5265-4563-AA02-8C5AB669EE34}" destId="{39FAC7A0-64B8-4E40-B60F-61209B18E0DF}" srcOrd="5" destOrd="0" parTransId="{995FFDD5-B542-4E04-9A37-BED3C1781421}" sibTransId="{56BA68C1-BF38-4C39-BCEA-35E74BEB63E9}"/>
    <dgm:cxn modelId="{E0B32243-9907-46E0-9598-7261360991B2}" srcId="{F0C3A034-5265-4563-AA02-8C5AB669EE34}" destId="{4D1E6BAD-50BB-4955-B2F9-2397E91C9F5E}" srcOrd="9" destOrd="0" parTransId="{E6DCDDF4-E668-44EA-9631-1CABC4F15BEC}" sibTransId="{7EEE7A8D-7316-44F2-8DA0-DD6F79864A4B}"/>
    <dgm:cxn modelId="{FDA86BB8-6519-4D31-BAEC-0F07477422C0}" type="presOf" srcId="{0F62A861-0378-4CC8-BD63-04EDBAB94418}" destId="{55EDB800-2408-4304-8E52-63C62DAC954E}" srcOrd="0" destOrd="0" presId="urn:microsoft.com/office/officeart/2005/8/layout/radial1"/>
    <dgm:cxn modelId="{5DB03CA9-1ED7-4805-B4A3-BE7A1E60C807}" type="presOf" srcId="{0953A841-FFCF-4939-8DD6-EF1B16021261}" destId="{FE3A5F30-9BB9-446D-BFAF-5EB166BB46C2}" srcOrd="0" destOrd="0" presId="urn:microsoft.com/office/officeart/2005/8/layout/radial1"/>
    <dgm:cxn modelId="{56EFDA99-EF86-4252-BB7F-B1E274A89302}" srcId="{F0C3A034-5265-4563-AA02-8C5AB669EE34}" destId="{E0BEADA9-3F0F-4C36-85C0-5FF0B1ED6339}" srcOrd="11" destOrd="0" parTransId="{0ADFB9EC-6FD2-46C8-B96C-5B7A2BEA631F}" sibTransId="{788938F0-8E38-470E-BEE4-87A15DE5FD8C}"/>
    <dgm:cxn modelId="{E5549891-7FB1-4FC2-8CE5-4068A8DF8468}" type="presOf" srcId="{A59FAF3A-0BC7-4FF6-862C-5D82BC01E0BF}" destId="{DA7F0F95-CF19-4C43-B71A-29A955A0D521}" srcOrd="1" destOrd="0" presId="urn:microsoft.com/office/officeart/2005/8/layout/radial1"/>
    <dgm:cxn modelId="{0A99C3C6-C05A-4475-AA39-67412C015463}" srcId="{F0C3A034-5265-4563-AA02-8C5AB669EE34}" destId="{290E680D-8188-4355-B38E-6879CF6CFA55}" srcOrd="13" destOrd="0" parTransId="{733B59FA-BA27-46CD-B2C7-3F030828BFEA}" sibTransId="{347AFBE2-8FC6-4691-B2F8-3438B773E5ED}"/>
    <dgm:cxn modelId="{ECEFE244-DEF4-4A34-B808-A56335AFCB09}" type="presOf" srcId="{F0C3A034-5265-4563-AA02-8C5AB669EE34}" destId="{3A49B165-865A-4070-B8FF-DD021CC47B37}" srcOrd="0" destOrd="0" presId="urn:microsoft.com/office/officeart/2005/8/layout/radial1"/>
    <dgm:cxn modelId="{4D272C71-32A9-4D16-856F-3041A95CB775}" srcId="{F0C3A034-5265-4563-AA02-8C5AB669EE34}" destId="{E3B80625-EF39-4F30-B40A-C57F8046707C}" srcOrd="4" destOrd="0" parTransId="{09322FBD-D2DD-41F8-8260-4D1A1815BE81}" sibTransId="{A547B531-37DF-4C57-BADE-F12F2EF64A21}"/>
    <dgm:cxn modelId="{8066BEBA-D363-49FD-9E03-5E685BFE4162}" type="presOf" srcId="{7957636E-5580-48DE-858D-AEE0B6A11509}" destId="{56407160-B825-4E68-AC54-95C442DA026A}" srcOrd="1" destOrd="0" presId="urn:microsoft.com/office/officeart/2005/8/layout/radial1"/>
    <dgm:cxn modelId="{123DC0D4-C8CD-4684-A844-07B429C21B22}" type="presOf" srcId="{5EF919E7-3E40-48E6-8FD1-849BA6C388BD}" destId="{7D004019-2DC8-4E4D-A5E9-85F16A275BB6}" srcOrd="0" destOrd="0" presId="urn:microsoft.com/office/officeart/2005/8/layout/radial1"/>
    <dgm:cxn modelId="{9A266072-8E68-41D6-B4FD-51F2D824C5BC}" type="presOf" srcId="{2DEF57AC-1B06-4931-AC49-7334B0B7E318}" destId="{C11AFA07-00E6-45C3-BA10-0BEF30A87C6B}" srcOrd="0" destOrd="0" presId="urn:microsoft.com/office/officeart/2005/8/layout/radial1"/>
    <dgm:cxn modelId="{246AABF9-D86A-49FE-B34C-DDE06F740EA7}" srcId="{F0C3A034-5265-4563-AA02-8C5AB669EE34}" destId="{3F9E60FA-D8C8-42EB-A022-7B4A77B5BF30}" srcOrd="7" destOrd="0" parTransId="{7816A2EC-93A6-43B4-9123-4A00742C4DC6}" sibTransId="{7DFFE9FA-DB88-422C-A1D8-CF641F309D2A}"/>
    <dgm:cxn modelId="{0C997F09-DA7A-407F-A967-F233060AAE31}" type="presOf" srcId="{5EF919E7-3E40-48E6-8FD1-849BA6C388BD}" destId="{0A883B8B-FDB9-424A-B84C-D945AD5CCCA2}" srcOrd="1" destOrd="0" presId="urn:microsoft.com/office/officeart/2005/8/layout/radial1"/>
    <dgm:cxn modelId="{F35D0635-FC12-41D0-A596-B68C6A7DB196}" type="presOf" srcId="{784FC379-123D-43FD-BF6E-1E0A1485EADC}" destId="{64D8C1E1-A373-4039-BDB0-F5DF2CC6D126}" srcOrd="0" destOrd="0" presId="urn:microsoft.com/office/officeart/2005/8/layout/radial1"/>
    <dgm:cxn modelId="{83AC885C-9CDB-49E8-BF20-9189C7490FB6}" type="presOf" srcId="{D4AF9AC8-85A5-408A-A780-1938E6A5DE3D}" destId="{51AD7F70-52EC-4B62-A1B9-043C74786E52}" srcOrd="0" destOrd="0" presId="urn:microsoft.com/office/officeart/2005/8/layout/radial1"/>
    <dgm:cxn modelId="{B0A3304C-B0F4-46F9-8E3C-67BA2FF2E37E}" type="presOf" srcId="{5DECF8F2-C5BC-405D-B8C7-69F792F75972}" destId="{B4599B52-A40F-4590-B803-0638A68238BB}" srcOrd="0" destOrd="0" presId="urn:microsoft.com/office/officeart/2005/8/layout/radial1"/>
    <dgm:cxn modelId="{98B865D3-EBB2-4224-A3DF-E318536B1244}" type="presOf" srcId="{2DEF57AC-1B06-4931-AC49-7334B0B7E318}" destId="{59CFEC8D-14EA-4F55-8E00-2F6FB0C5C4A4}" srcOrd="1" destOrd="0" presId="urn:microsoft.com/office/officeart/2005/8/layout/radial1"/>
    <dgm:cxn modelId="{650A9AAB-2CC9-4518-8CFD-5A855E6B40E7}" type="presOf" srcId="{90C261D6-0ECC-461A-B710-45B60CDB2EFF}" destId="{849F78B6-4C90-445C-AAD2-7EFD993114A9}" srcOrd="0" destOrd="0" presId="urn:microsoft.com/office/officeart/2005/8/layout/radial1"/>
    <dgm:cxn modelId="{F80BBC47-CBF8-48C3-9295-2C140C5AF666}" srcId="{45E803CC-C5DA-4AA4-992C-6432D45F50AE}" destId="{D98D4362-9CFF-498B-88B4-977102CD6321}" srcOrd="0" destOrd="0" parTransId="{5D4ACD97-C038-43DD-A25F-1B168D80CD6E}" sibTransId="{73D09752-B0A5-4A3D-881D-642A32AC2389}"/>
    <dgm:cxn modelId="{E01AE0EF-21F3-44E3-93D8-4E9807BEA214}" type="presOf" srcId="{5D4ACD97-C038-43DD-A25F-1B168D80CD6E}" destId="{1F505D8D-445A-4300-AE7F-1DF91802B4D3}" srcOrd="1" destOrd="0" presId="urn:microsoft.com/office/officeart/2005/8/layout/radial1"/>
    <dgm:cxn modelId="{046265C1-6B29-48DB-967B-49F4B366B284}" srcId="{45E803CC-C5DA-4AA4-992C-6432D45F50AE}" destId="{E1B35C1F-FA32-411A-A344-525CD5A83470}" srcOrd="7" destOrd="0" parTransId="{5E457360-6DFE-4147-B26E-63206C26647F}" sibTransId="{F10CA2E4-9BED-40B0-B278-0F84F1C647C5}"/>
    <dgm:cxn modelId="{4F1F1204-2884-4A4C-BD32-43B40C40914A}" srcId="{45E803CC-C5DA-4AA4-992C-6432D45F50AE}" destId="{0953A841-FFCF-4939-8DD6-EF1B16021261}" srcOrd="1" destOrd="0" parTransId="{82DEC7EB-AC97-41F6-853E-42A74C7A0738}" sibTransId="{D78DFC58-3A55-4303-95DA-6DC1EC92B430}"/>
    <dgm:cxn modelId="{E18DF7F6-C24D-4422-A183-465C491F02BF}" srcId="{45E803CC-C5DA-4AA4-992C-6432D45F50AE}" destId="{784FC379-123D-43FD-BF6E-1E0A1485EADC}" srcOrd="5" destOrd="0" parTransId="{2DEF57AC-1B06-4931-AC49-7334B0B7E318}" sibTransId="{A47671A1-BE98-41EA-86FE-7E0FA90B3A04}"/>
    <dgm:cxn modelId="{BC3FA415-B176-46D2-9924-B09CD5CED4AA}" srcId="{45E803CC-C5DA-4AA4-992C-6432D45F50AE}" destId="{FA7554B2-8A2C-45AC-AFC4-A6C473C04AB6}" srcOrd="9" destOrd="0" parTransId="{D4AF9AC8-85A5-408A-A780-1938E6A5DE3D}" sibTransId="{6C6A1ABA-60AF-47AE-89CD-3718DE6E5B95}"/>
    <dgm:cxn modelId="{259A9890-3CA9-4FF8-97C4-17C0781A5F61}" type="presOf" srcId="{82DEC7EB-AC97-41F6-853E-42A74C7A0738}" destId="{AE9611AB-05C1-404A-A39B-F2522C9DFC48}" srcOrd="0" destOrd="0" presId="urn:microsoft.com/office/officeart/2005/8/layout/radial1"/>
    <dgm:cxn modelId="{55CD8112-9C63-4642-8C38-35DD625CCAA2}" srcId="{F0C3A034-5265-4563-AA02-8C5AB669EE34}" destId="{5A81D82B-FD03-4E1B-9DAA-D5C5C7433537}" srcOrd="8" destOrd="0" parTransId="{5D9ECC80-FFE2-4BD6-8C14-449BDDC99668}" sibTransId="{4DC727A3-0EF0-42B5-9CFD-C1C8C3A5DC7A}"/>
    <dgm:cxn modelId="{35DC0941-F025-480C-86FD-955079E4E7F6}" type="presOf" srcId="{ACC837D2-AB01-4A61-BADC-3F0E3DE29BAF}" destId="{A293E625-FF2A-4671-A969-7003AAC50F2D}" srcOrd="1" destOrd="0" presId="urn:microsoft.com/office/officeart/2005/8/layout/radial1"/>
    <dgm:cxn modelId="{10582BB4-EB0E-41F6-B493-AA3ACFF8F63C}" srcId="{45E803CC-C5DA-4AA4-992C-6432D45F50AE}" destId="{E3F98BEF-CDC9-4BE6-999E-BA48B0E11050}" srcOrd="4" destOrd="0" parTransId="{ACC837D2-AB01-4A61-BADC-3F0E3DE29BAF}" sibTransId="{96021965-293A-4846-873E-AFA1A0BFDAB7}"/>
    <dgm:cxn modelId="{45978B47-2169-442A-A332-661922549D57}" srcId="{45E803CC-C5DA-4AA4-992C-6432D45F50AE}" destId="{4FE656D4-C3CA-4FC0-8747-45C11DD0DB79}" srcOrd="3" destOrd="0" parTransId="{CDDF74BE-EA97-4A07-A463-ED18EF67FB27}" sibTransId="{B094F894-BD63-4F46-B408-FA9CD716089F}"/>
    <dgm:cxn modelId="{0B6454D0-DCA3-4402-A01E-7300A68F0B6F}" srcId="{45E803CC-C5DA-4AA4-992C-6432D45F50AE}" destId="{90C261D6-0ECC-461A-B710-45B60CDB2EFF}" srcOrd="8" destOrd="0" parTransId="{5EF919E7-3E40-48E6-8FD1-849BA6C388BD}" sibTransId="{E7A886BF-97B6-4E57-B19D-12A8CD9CDC3C}"/>
    <dgm:cxn modelId="{04B266A0-B566-400C-AAF3-9C2026F3CFC6}" type="presOf" srcId="{45E803CC-C5DA-4AA4-992C-6432D45F50AE}" destId="{674DCBB3-11CA-49F7-8F62-69400CE8B9F5}" srcOrd="0" destOrd="0" presId="urn:microsoft.com/office/officeart/2005/8/layout/radial1"/>
    <dgm:cxn modelId="{CB8175E7-A7C2-4AD9-92D0-72802C7429F5}" srcId="{F0C3A034-5265-4563-AA02-8C5AB669EE34}" destId="{9ABCE5F8-7A0C-4FF8-B806-931B383BC25A}" srcOrd="6" destOrd="0" parTransId="{FB1F1152-9BBE-43C4-92AB-0911401991C9}" sibTransId="{57A8982D-76B8-47C2-B2E9-E527CB450382}"/>
    <dgm:cxn modelId="{05D89562-17F1-43F2-9049-DF19E47C4825}" type="presParOf" srcId="{3A49B165-865A-4070-B8FF-DD021CC47B37}" destId="{674DCBB3-11CA-49F7-8F62-69400CE8B9F5}" srcOrd="0" destOrd="0" presId="urn:microsoft.com/office/officeart/2005/8/layout/radial1"/>
    <dgm:cxn modelId="{0968A7E1-0801-433D-A763-4FE028EC7182}" type="presParOf" srcId="{3A49B165-865A-4070-B8FF-DD021CC47B37}" destId="{A5A7EA87-7287-4AF6-834D-44756C534708}" srcOrd="1" destOrd="0" presId="urn:microsoft.com/office/officeart/2005/8/layout/radial1"/>
    <dgm:cxn modelId="{F7DA7D98-17BB-4258-B1B9-EBBA1A4A81A1}" type="presParOf" srcId="{A5A7EA87-7287-4AF6-834D-44756C534708}" destId="{1F505D8D-445A-4300-AE7F-1DF91802B4D3}" srcOrd="0" destOrd="0" presId="urn:microsoft.com/office/officeart/2005/8/layout/radial1"/>
    <dgm:cxn modelId="{B249414F-64EB-4426-89D0-392DCC581CF7}" type="presParOf" srcId="{3A49B165-865A-4070-B8FF-DD021CC47B37}" destId="{5A0B2EF1-92B3-490C-8975-E628971A6CC8}" srcOrd="2" destOrd="0" presId="urn:microsoft.com/office/officeart/2005/8/layout/radial1"/>
    <dgm:cxn modelId="{1D556C61-64F9-4B9A-9638-AD9E57B8CE4A}" type="presParOf" srcId="{3A49B165-865A-4070-B8FF-DD021CC47B37}" destId="{AE9611AB-05C1-404A-A39B-F2522C9DFC48}" srcOrd="3" destOrd="0" presId="urn:microsoft.com/office/officeart/2005/8/layout/radial1"/>
    <dgm:cxn modelId="{991640B9-59D4-4E79-8012-B6F4FE4567A8}" type="presParOf" srcId="{AE9611AB-05C1-404A-A39B-F2522C9DFC48}" destId="{01167FDF-8DE1-4148-B443-CC6B29842C69}" srcOrd="0" destOrd="0" presId="urn:microsoft.com/office/officeart/2005/8/layout/radial1"/>
    <dgm:cxn modelId="{166CC429-703B-4CE2-AAFA-DBFBE8ECA093}" type="presParOf" srcId="{3A49B165-865A-4070-B8FF-DD021CC47B37}" destId="{FE3A5F30-9BB9-446D-BFAF-5EB166BB46C2}" srcOrd="4" destOrd="0" presId="urn:microsoft.com/office/officeart/2005/8/layout/radial1"/>
    <dgm:cxn modelId="{34A4BF0A-15F9-46BA-913A-4740FDFF5CD5}" type="presParOf" srcId="{3A49B165-865A-4070-B8FF-DD021CC47B37}" destId="{7C576396-156E-4BF5-854B-F1A03B07A58F}" srcOrd="5" destOrd="0" presId="urn:microsoft.com/office/officeart/2005/8/layout/radial1"/>
    <dgm:cxn modelId="{C9FAB05E-E35F-4E33-999D-1AA44C050233}" type="presParOf" srcId="{7C576396-156E-4BF5-854B-F1A03B07A58F}" destId="{DA7F0F95-CF19-4C43-B71A-29A955A0D521}" srcOrd="0" destOrd="0" presId="urn:microsoft.com/office/officeart/2005/8/layout/radial1"/>
    <dgm:cxn modelId="{3C26D0E4-67AF-4ED2-9F10-F05100A55A3F}" type="presParOf" srcId="{3A49B165-865A-4070-B8FF-DD021CC47B37}" destId="{B4599B52-A40F-4590-B803-0638A68238BB}" srcOrd="6" destOrd="0" presId="urn:microsoft.com/office/officeart/2005/8/layout/radial1"/>
    <dgm:cxn modelId="{AFD9EC5F-BF2B-46C5-9F39-59F3E574C942}" type="presParOf" srcId="{3A49B165-865A-4070-B8FF-DD021CC47B37}" destId="{E6830AD5-138F-490A-8E75-8CFEE4FEB63C}" srcOrd="7" destOrd="0" presId="urn:microsoft.com/office/officeart/2005/8/layout/radial1"/>
    <dgm:cxn modelId="{849FAECB-02A7-4AD8-A9A7-E6D52E095840}" type="presParOf" srcId="{E6830AD5-138F-490A-8E75-8CFEE4FEB63C}" destId="{D864D48E-D685-4DEE-950F-BD723E9BED07}" srcOrd="0" destOrd="0" presId="urn:microsoft.com/office/officeart/2005/8/layout/radial1"/>
    <dgm:cxn modelId="{4A50858E-C318-4C76-B90F-97EBBEB613D0}" type="presParOf" srcId="{3A49B165-865A-4070-B8FF-DD021CC47B37}" destId="{64B423F1-BD75-4473-A83D-36AC25E55734}" srcOrd="8" destOrd="0" presId="urn:microsoft.com/office/officeart/2005/8/layout/radial1"/>
    <dgm:cxn modelId="{13A8347E-2628-4595-B456-4264C67DB699}" type="presParOf" srcId="{3A49B165-865A-4070-B8FF-DD021CC47B37}" destId="{6FD32CF6-C42C-4936-A587-A212E7F54E38}" srcOrd="9" destOrd="0" presId="urn:microsoft.com/office/officeart/2005/8/layout/radial1"/>
    <dgm:cxn modelId="{C2D4D495-2AF4-4B8C-BD50-57B223DC7B7C}" type="presParOf" srcId="{6FD32CF6-C42C-4936-A587-A212E7F54E38}" destId="{A293E625-FF2A-4671-A969-7003AAC50F2D}" srcOrd="0" destOrd="0" presId="urn:microsoft.com/office/officeart/2005/8/layout/radial1"/>
    <dgm:cxn modelId="{CCF9767B-1030-4894-8D42-85A056D49CCE}" type="presParOf" srcId="{3A49B165-865A-4070-B8FF-DD021CC47B37}" destId="{BE413664-649C-45FA-8462-C0776F8BF4A1}" srcOrd="10" destOrd="0" presId="urn:microsoft.com/office/officeart/2005/8/layout/radial1"/>
    <dgm:cxn modelId="{6BA23B67-A78C-421F-86E4-9526730AE1A5}" type="presParOf" srcId="{3A49B165-865A-4070-B8FF-DD021CC47B37}" destId="{C11AFA07-00E6-45C3-BA10-0BEF30A87C6B}" srcOrd="11" destOrd="0" presId="urn:microsoft.com/office/officeart/2005/8/layout/radial1"/>
    <dgm:cxn modelId="{3C9DDA0B-1F51-421C-9E2B-C2AA3EB899A2}" type="presParOf" srcId="{C11AFA07-00E6-45C3-BA10-0BEF30A87C6B}" destId="{59CFEC8D-14EA-4F55-8E00-2F6FB0C5C4A4}" srcOrd="0" destOrd="0" presId="urn:microsoft.com/office/officeart/2005/8/layout/radial1"/>
    <dgm:cxn modelId="{CC9C4589-8F0C-4A61-B09E-EC3AE191DE79}" type="presParOf" srcId="{3A49B165-865A-4070-B8FF-DD021CC47B37}" destId="{64D8C1E1-A373-4039-BDB0-F5DF2CC6D126}" srcOrd="12" destOrd="0" presId="urn:microsoft.com/office/officeart/2005/8/layout/radial1"/>
    <dgm:cxn modelId="{97FD8DC9-C28A-4174-8259-E37CABB1A2C2}" type="presParOf" srcId="{3A49B165-865A-4070-B8FF-DD021CC47B37}" destId="{0315C4AA-1638-409D-827E-7EE64B18BA14}" srcOrd="13" destOrd="0" presId="urn:microsoft.com/office/officeart/2005/8/layout/radial1"/>
    <dgm:cxn modelId="{0397EE5F-D421-4ED8-BD3E-6BEE0FDE3BF5}" type="presParOf" srcId="{0315C4AA-1638-409D-827E-7EE64B18BA14}" destId="{56407160-B825-4E68-AC54-95C442DA026A}" srcOrd="0" destOrd="0" presId="urn:microsoft.com/office/officeart/2005/8/layout/radial1"/>
    <dgm:cxn modelId="{9D1CA651-1853-4385-8309-0985E8202D73}" type="presParOf" srcId="{3A49B165-865A-4070-B8FF-DD021CC47B37}" destId="{55EDB800-2408-4304-8E52-63C62DAC954E}" srcOrd="14" destOrd="0" presId="urn:microsoft.com/office/officeart/2005/8/layout/radial1"/>
    <dgm:cxn modelId="{1460E56E-37FC-415F-B88F-B541ECC56FB7}" type="presParOf" srcId="{3A49B165-865A-4070-B8FF-DD021CC47B37}" destId="{4FCE0628-3D77-4FD8-A144-E1EDA57AD41A}" srcOrd="15" destOrd="0" presId="urn:microsoft.com/office/officeart/2005/8/layout/radial1"/>
    <dgm:cxn modelId="{C940676D-9EBC-4733-8682-BD0FF9911C0E}" type="presParOf" srcId="{4FCE0628-3D77-4FD8-A144-E1EDA57AD41A}" destId="{FC92B315-FE9A-4389-947D-6DA535FC2850}" srcOrd="0" destOrd="0" presId="urn:microsoft.com/office/officeart/2005/8/layout/radial1"/>
    <dgm:cxn modelId="{B2BC3A57-0160-4546-B875-988396BD9B00}" type="presParOf" srcId="{3A49B165-865A-4070-B8FF-DD021CC47B37}" destId="{B6974A7B-DE38-4212-94D6-67B4C4CA9975}" srcOrd="16" destOrd="0" presId="urn:microsoft.com/office/officeart/2005/8/layout/radial1"/>
    <dgm:cxn modelId="{BAD40AEC-7A55-46E2-AA95-E198E267E399}" type="presParOf" srcId="{3A49B165-865A-4070-B8FF-DD021CC47B37}" destId="{7D004019-2DC8-4E4D-A5E9-85F16A275BB6}" srcOrd="17" destOrd="0" presId="urn:microsoft.com/office/officeart/2005/8/layout/radial1"/>
    <dgm:cxn modelId="{BD295180-102E-401A-93FF-B9C82C598352}" type="presParOf" srcId="{7D004019-2DC8-4E4D-A5E9-85F16A275BB6}" destId="{0A883B8B-FDB9-424A-B84C-D945AD5CCCA2}" srcOrd="0" destOrd="0" presId="urn:microsoft.com/office/officeart/2005/8/layout/radial1"/>
    <dgm:cxn modelId="{EC65BE66-308F-44C2-9C99-58B06E59ECAD}" type="presParOf" srcId="{3A49B165-865A-4070-B8FF-DD021CC47B37}" destId="{849F78B6-4C90-445C-AAD2-7EFD993114A9}" srcOrd="18" destOrd="0" presId="urn:microsoft.com/office/officeart/2005/8/layout/radial1"/>
    <dgm:cxn modelId="{B1E063C2-196F-495D-AFB0-ED2F285D3287}" type="presParOf" srcId="{3A49B165-865A-4070-B8FF-DD021CC47B37}" destId="{51AD7F70-52EC-4B62-A1B9-043C74786E52}" srcOrd="19" destOrd="0" presId="urn:microsoft.com/office/officeart/2005/8/layout/radial1"/>
    <dgm:cxn modelId="{25CC0A54-0E6A-42F1-87DE-92FE59906996}" type="presParOf" srcId="{51AD7F70-52EC-4B62-A1B9-043C74786E52}" destId="{0515CEAB-910D-4B82-8459-3AD9AD694D98}" srcOrd="0" destOrd="0" presId="urn:microsoft.com/office/officeart/2005/8/layout/radial1"/>
    <dgm:cxn modelId="{6E7F9733-450D-45C4-AC2C-77D7D9C71B6A}" type="presParOf" srcId="{3A49B165-865A-4070-B8FF-DD021CC47B37}" destId="{5E6B8EB6-9BBE-4B28-AF1D-FDD638852ECA}" srcOrd="2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DCBB3-11CA-49F7-8F62-69400CE8B9F5}">
      <dsp:nvSpPr>
        <dsp:cNvPr id="0" name=""/>
        <dsp:cNvSpPr/>
      </dsp:nvSpPr>
      <dsp:spPr>
        <a:xfrm>
          <a:off x="3466544" y="2586781"/>
          <a:ext cx="1227236" cy="1227236"/>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uk-UA" sz="1300" kern="1200" dirty="0" smtClean="0"/>
            <a:t>Ознаки психологіч-них проблем</a:t>
          </a:r>
          <a:endParaRPr lang="ru-RU" sz="1300" kern="1200" dirty="0"/>
        </a:p>
      </dsp:txBody>
      <dsp:txXfrm>
        <a:off x="3646269" y="2766506"/>
        <a:ext cx="867786" cy="867786"/>
      </dsp:txXfrm>
    </dsp:sp>
    <dsp:sp modelId="{A5A7EA87-7287-4AF6-834D-44756C534708}">
      <dsp:nvSpPr>
        <dsp:cNvPr id="0" name=""/>
        <dsp:cNvSpPr/>
      </dsp:nvSpPr>
      <dsp:spPr>
        <a:xfrm rot="16200000">
          <a:off x="3403065" y="1896149"/>
          <a:ext cx="1354194" cy="27070"/>
        </a:xfrm>
        <a:custGeom>
          <a:avLst/>
          <a:gdLst/>
          <a:ahLst/>
          <a:cxnLst/>
          <a:rect l="0" t="0" r="0" b="0"/>
          <a:pathLst>
            <a:path>
              <a:moveTo>
                <a:pt x="0" y="13535"/>
              </a:moveTo>
              <a:lnTo>
                <a:pt x="1354194" y="13535"/>
              </a:lnTo>
            </a:path>
          </a:pathLst>
        </a:custGeom>
        <a:noFill/>
        <a:ln w="15875"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77850">
            <a:lnSpc>
              <a:spcPct val="90000"/>
            </a:lnSpc>
            <a:spcBef>
              <a:spcPct val="0"/>
            </a:spcBef>
            <a:spcAft>
              <a:spcPct val="35000"/>
            </a:spcAft>
          </a:pPr>
          <a:endParaRPr lang="ru-RU" sz="1300" kern="1200">
            <a:solidFill>
              <a:schemeClr val="tx1"/>
            </a:solidFill>
          </a:endParaRPr>
        </a:p>
      </dsp:txBody>
      <dsp:txXfrm>
        <a:off x="4046308" y="1875829"/>
        <a:ext cx="67709" cy="67709"/>
      </dsp:txXfrm>
    </dsp:sp>
    <dsp:sp modelId="{5A0B2EF1-92B3-490C-8975-E628971A6CC8}">
      <dsp:nvSpPr>
        <dsp:cNvPr id="0" name=""/>
        <dsp:cNvSpPr/>
      </dsp:nvSpPr>
      <dsp:spPr>
        <a:xfrm>
          <a:off x="3466544" y="5350"/>
          <a:ext cx="1227236" cy="1227236"/>
        </a:xfrm>
        <a:prstGeom prst="ellipse">
          <a:avLst/>
        </a:prstGeom>
        <a:solidFill>
          <a:schemeClr val="accent2">
            <a:hueOff val="0"/>
            <a:satOff val="0"/>
            <a:lumOff val="0"/>
            <a:alphaOff val="0"/>
          </a:schemeClr>
        </a:solidFill>
        <a:ln>
          <a:noFill/>
        </a:ln>
        <a:effectLst>
          <a:outerShdw blurRad="50800" dist="12700" dir="5400000" algn="ctr"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uk-UA" sz="1300" kern="1200" smtClean="0"/>
            <a:t>Перепади настрою</a:t>
          </a:r>
          <a:endParaRPr lang="ru-RU" sz="1300" kern="1200" dirty="0"/>
        </a:p>
      </dsp:txBody>
      <dsp:txXfrm>
        <a:off x="3646269" y="185075"/>
        <a:ext cx="867786" cy="867786"/>
      </dsp:txXfrm>
    </dsp:sp>
    <dsp:sp modelId="{AE9611AB-05C1-404A-A39B-F2522C9DFC48}">
      <dsp:nvSpPr>
        <dsp:cNvPr id="0" name=""/>
        <dsp:cNvSpPr/>
      </dsp:nvSpPr>
      <dsp:spPr>
        <a:xfrm rot="18360000">
          <a:off x="4161729" y="2142654"/>
          <a:ext cx="1354194" cy="27070"/>
        </a:xfrm>
        <a:custGeom>
          <a:avLst/>
          <a:gdLst/>
          <a:ahLst/>
          <a:cxnLst/>
          <a:rect l="0" t="0" r="0" b="0"/>
          <a:pathLst>
            <a:path>
              <a:moveTo>
                <a:pt x="0" y="13535"/>
              </a:moveTo>
              <a:lnTo>
                <a:pt x="1354194" y="13535"/>
              </a:lnTo>
            </a:path>
          </a:pathLst>
        </a:custGeom>
        <a:noFill/>
        <a:ln w="15875"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77850">
            <a:lnSpc>
              <a:spcPct val="90000"/>
            </a:lnSpc>
            <a:spcBef>
              <a:spcPct val="0"/>
            </a:spcBef>
            <a:spcAft>
              <a:spcPct val="35000"/>
            </a:spcAft>
          </a:pPr>
          <a:endParaRPr lang="ru-RU" sz="1300" kern="1200">
            <a:solidFill>
              <a:schemeClr val="tx1"/>
            </a:solidFill>
          </a:endParaRPr>
        </a:p>
      </dsp:txBody>
      <dsp:txXfrm>
        <a:off x="4804971" y="2122334"/>
        <a:ext cx="67709" cy="67709"/>
      </dsp:txXfrm>
    </dsp:sp>
    <dsp:sp modelId="{FE3A5F30-9BB9-446D-BFAF-5EB166BB46C2}">
      <dsp:nvSpPr>
        <dsp:cNvPr id="0" name=""/>
        <dsp:cNvSpPr/>
      </dsp:nvSpPr>
      <dsp:spPr>
        <a:xfrm>
          <a:off x="4983871" y="498360"/>
          <a:ext cx="1227236" cy="1227236"/>
        </a:xfrm>
        <a:prstGeom prst="ellipse">
          <a:avLst/>
        </a:prstGeom>
        <a:solidFill>
          <a:schemeClr val="accent3">
            <a:hueOff val="0"/>
            <a:satOff val="0"/>
            <a:lumOff val="0"/>
            <a:alphaOff val="0"/>
          </a:schemeClr>
        </a:solidFill>
        <a:ln>
          <a:noFill/>
        </a:ln>
        <a:effectLst>
          <a:outerShdw blurRad="50800" dist="12700" dir="5400000" algn="ctr"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uk-UA" sz="1300" kern="1200" smtClean="0"/>
            <a:t>Відчуже-ність </a:t>
          </a:r>
          <a:endParaRPr lang="ru-RU" sz="1300" kern="1200" dirty="0"/>
        </a:p>
      </dsp:txBody>
      <dsp:txXfrm>
        <a:off x="5163596" y="678085"/>
        <a:ext cx="867786" cy="867786"/>
      </dsp:txXfrm>
    </dsp:sp>
    <dsp:sp modelId="{7C576396-156E-4BF5-854B-F1A03B07A58F}">
      <dsp:nvSpPr>
        <dsp:cNvPr id="0" name=""/>
        <dsp:cNvSpPr/>
      </dsp:nvSpPr>
      <dsp:spPr>
        <a:xfrm rot="20520000">
          <a:off x="4630609" y="2788011"/>
          <a:ext cx="1354194" cy="27070"/>
        </a:xfrm>
        <a:custGeom>
          <a:avLst/>
          <a:gdLst/>
          <a:ahLst/>
          <a:cxnLst/>
          <a:rect l="0" t="0" r="0" b="0"/>
          <a:pathLst>
            <a:path>
              <a:moveTo>
                <a:pt x="0" y="13535"/>
              </a:moveTo>
              <a:lnTo>
                <a:pt x="1354194" y="13535"/>
              </a:lnTo>
            </a:path>
          </a:pathLst>
        </a:custGeom>
        <a:noFill/>
        <a:ln w="15875"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77850">
            <a:lnSpc>
              <a:spcPct val="90000"/>
            </a:lnSpc>
            <a:spcBef>
              <a:spcPct val="0"/>
            </a:spcBef>
            <a:spcAft>
              <a:spcPct val="35000"/>
            </a:spcAft>
          </a:pPr>
          <a:endParaRPr lang="ru-RU" sz="1300" kern="1200">
            <a:solidFill>
              <a:schemeClr val="tx1"/>
            </a:solidFill>
          </a:endParaRPr>
        </a:p>
      </dsp:txBody>
      <dsp:txXfrm>
        <a:off x="5273851" y="2767692"/>
        <a:ext cx="67709" cy="67709"/>
      </dsp:txXfrm>
    </dsp:sp>
    <dsp:sp modelId="{B4599B52-A40F-4590-B803-0638A68238BB}">
      <dsp:nvSpPr>
        <dsp:cNvPr id="0" name=""/>
        <dsp:cNvSpPr/>
      </dsp:nvSpPr>
      <dsp:spPr>
        <a:xfrm>
          <a:off x="5921631" y="1789075"/>
          <a:ext cx="1227236" cy="1227236"/>
        </a:xfrm>
        <a:prstGeom prst="ellipse">
          <a:avLst/>
        </a:prstGeom>
        <a:solidFill>
          <a:schemeClr val="accent4">
            <a:hueOff val="0"/>
            <a:satOff val="0"/>
            <a:lumOff val="0"/>
            <a:alphaOff val="0"/>
          </a:schemeClr>
        </a:solidFill>
        <a:ln>
          <a:noFill/>
        </a:ln>
        <a:effectLst>
          <a:outerShdw blurRad="50800" dist="12700" dir="5400000" algn="ctr"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uk-UA" sz="1300" kern="1200" smtClean="0"/>
            <a:t>Дратівли-вість, агресія</a:t>
          </a:r>
          <a:endParaRPr lang="ru-RU" sz="1300" kern="1200" dirty="0"/>
        </a:p>
      </dsp:txBody>
      <dsp:txXfrm>
        <a:off x="6101356" y="1968800"/>
        <a:ext cx="867786" cy="867786"/>
      </dsp:txXfrm>
    </dsp:sp>
    <dsp:sp modelId="{E6830AD5-138F-490A-8E75-8CFEE4FEB63C}">
      <dsp:nvSpPr>
        <dsp:cNvPr id="0" name=""/>
        <dsp:cNvSpPr/>
      </dsp:nvSpPr>
      <dsp:spPr>
        <a:xfrm rot="1080000">
          <a:off x="4630609" y="3585717"/>
          <a:ext cx="1354194" cy="27070"/>
        </a:xfrm>
        <a:custGeom>
          <a:avLst/>
          <a:gdLst/>
          <a:ahLst/>
          <a:cxnLst/>
          <a:rect l="0" t="0" r="0" b="0"/>
          <a:pathLst>
            <a:path>
              <a:moveTo>
                <a:pt x="0" y="13535"/>
              </a:moveTo>
              <a:lnTo>
                <a:pt x="1354194" y="13535"/>
              </a:lnTo>
            </a:path>
          </a:pathLst>
        </a:custGeom>
        <a:noFill/>
        <a:ln w="15875"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77850">
            <a:lnSpc>
              <a:spcPct val="90000"/>
            </a:lnSpc>
            <a:spcBef>
              <a:spcPct val="0"/>
            </a:spcBef>
            <a:spcAft>
              <a:spcPct val="35000"/>
            </a:spcAft>
          </a:pPr>
          <a:endParaRPr lang="ru-RU" sz="1300" kern="1200">
            <a:solidFill>
              <a:schemeClr val="tx1"/>
            </a:solidFill>
          </a:endParaRPr>
        </a:p>
      </dsp:txBody>
      <dsp:txXfrm>
        <a:off x="5273851" y="3565398"/>
        <a:ext cx="67709" cy="67709"/>
      </dsp:txXfrm>
    </dsp:sp>
    <dsp:sp modelId="{64B423F1-BD75-4473-A83D-36AC25E55734}">
      <dsp:nvSpPr>
        <dsp:cNvPr id="0" name=""/>
        <dsp:cNvSpPr/>
      </dsp:nvSpPr>
      <dsp:spPr>
        <a:xfrm>
          <a:off x="5921631" y="3384487"/>
          <a:ext cx="1227236" cy="1227236"/>
        </a:xfrm>
        <a:prstGeom prst="ellipse">
          <a:avLst/>
        </a:prstGeom>
        <a:solidFill>
          <a:schemeClr val="accent5">
            <a:hueOff val="0"/>
            <a:satOff val="0"/>
            <a:lumOff val="0"/>
            <a:alphaOff val="0"/>
          </a:schemeClr>
        </a:solidFill>
        <a:ln>
          <a:noFill/>
        </a:ln>
        <a:effectLst>
          <a:outerShdw blurRad="50800" dist="12700" dir="5400000" algn="ctr"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uk-UA" sz="1300" kern="1200" smtClean="0"/>
            <a:t>Зміни харчової поведінки</a:t>
          </a:r>
          <a:endParaRPr lang="ru-RU" sz="1300" kern="1200" dirty="0"/>
        </a:p>
      </dsp:txBody>
      <dsp:txXfrm>
        <a:off x="6101356" y="3564212"/>
        <a:ext cx="867786" cy="867786"/>
      </dsp:txXfrm>
    </dsp:sp>
    <dsp:sp modelId="{6FD32CF6-C42C-4936-A587-A212E7F54E38}">
      <dsp:nvSpPr>
        <dsp:cNvPr id="0" name=""/>
        <dsp:cNvSpPr/>
      </dsp:nvSpPr>
      <dsp:spPr>
        <a:xfrm rot="3240000">
          <a:off x="4161729" y="4231075"/>
          <a:ext cx="1354194" cy="27070"/>
        </a:xfrm>
        <a:custGeom>
          <a:avLst/>
          <a:gdLst/>
          <a:ahLst/>
          <a:cxnLst/>
          <a:rect l="0" t="0" r="0" b="0"/>
          <a:pathLst>
            <a:path>
              <a:moveTo>
                <a:pt x="0" y="13535"/>
              </a:moveTo>
              <a:lnTo>
                <a:pt x="1354194" y="13535"/>
              </a:lnTo>
            </a:path>
          </a:pathLst>
        </a:custGeom>
        <a:noFill/>
        <a:ln w="15875"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77850">
            <a:lnSpc>
              <a:spcPct val="90000"/>
            </a:lnSpc>
            <a:spcBef>
              <a:spcPct val="0"/>
            </a:spcBef>
            <a:spcAft>
              <a:spcPct val="35000"/>
            </a:spcAft>
          </a:pPr>
          <a:endParaRPr lang="ru-RU" sz="1300" kern="1200">
            <a:solidFill>
              <a:schemeClr val="tx1"/>
            </a:solidFill>
          </a:endParaRPr>
        </a:p>
      </dsp:txBody>
      <dsp:txXfrm>
        <a:off x="4804971" y="4210755"/>
        <a:ext cx="67709" cy="67709"/>
      </dsp:txXfrm>
    </dsp:sp>
    <dsp:sp modelId="{BE413664-649C-45FA-8462-C0776F8BF4A1}">
      <dsp:nvSpPr>
        <dsp:cNvPr id="0" name=""/>
        <dsp:cNvSpPr/>
      </dsp:nvSpPr>
      <dsp:spPr>
        <a:xfrm>
          <a:off x="4983871" y="4675203"/>
          <a:ext cx="1227236" cy="1227236"/>
        </a:xfrm>
        <a:prstGeom prst="ellipse">
          <a:avLst/>
        </a:prstGeom>
        <a:solidFill>
          <a:schemeClr val="accent6">
            <a:hueOff val="0"/>
            <a:satOff val="0"/>
            <a:lumOff val="0"/>
            <a:alphaOff val="0"/>
          </a:schemeClr>
        </a:solidFill>
        <a:ln>
          <a:noFill/>
        </a:ln>
        <a:effectLst>
          <a:outerShdw blurRad="50800" dist="12700" dir="5400000" algn="ctr"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uk-UA" sz="1300" kern="1200" smtClean="0"/>
            <a:t>Драмати-чні зміни зовніш-нього вигляду</a:t>
          </a:r>
          <a:endParaRPr lang="ru-RU" sz="1300" kern="1200" dirty="0"/>
        </a:p>
      </dsp:txBody>
      <dsp:txXfrm>
        <a:off x="5163596" y="4854928"/>
        <a:ext cx="867786" cy="867786"/>
      </dsp:txXfrm>
    </dsp:sp>
    <dsp:sp modelId="{C11AFA07-00E6-45C3-BA10-0BEF30A87C6B}">
      <dsp:nvSpPr>
        <dsp:cNvPr id="0" name=""/>
        <dsp:cNvSpPr/>
      </dsp:nvSpPr>
      <dsp:spPr>
        <a:xfrm rot="5400000">
          <a:off x="3403065" y="4477580"/>
          <a:ext cx="1354194" cy="27070"/>
        </a:xfrm>
        <a:custGeom>
          <a:avLst/>
          <a:gdLst/>
          <a:ahLst/>
          <a:cxnLst/>
          <a:rect l="0" t="0" r="0" b="0"/>
          <a:pathLst>
            <a:path>
              <a:moveTo>
                <a:pt x="0" y="13535"/>
              </a:moveTo>
              <a:lnTo>
                <a:pt x="1354194" y="13535"/>
              </a:lnTo>
            </a:path>
          </a:pathLst>
        </a:custGeom>
        <a:noFill/>
        <a:ln w="15875"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77850">
            <a:lnSpc>
              <a:spcPct val="90000"/>
            </a:lnSpc>
            <a:spcBef>
              <a:spcPct val="0"/>
            </a:spcBef>
            <a:spcAft>
              <a:spcPct val="35000"/>
            </a:spcAft>
          </a:pPr>
          <a:endParaRPr lang="ru-RU" sz="1300" kern="1200">
            <a:solidFill>
              <a:schemeClr val="tx1"/>
            </a:solidFill>
          </a:endParaRPr>
        </a:p>
      </dsp:txBody>
      <dsp:txXfrm>
        <a:off x="4046308" y="4457260"/>
        <a:ext cx="67709" cy="67709"/>
      </dsp:txXfrm>
    </dsp:sp>
    <dsp:sp modelId="{64D8C1E1-A373-4039-BDB0-F5DF2CC6D126}">
      <dsp:nvSpPr>
        <dsp:cNvPr id="0" name=""/>
        <dsp:cNvSpPr/>
      </dsp:nvSpPr>
      <dsp:spPr>
        <a:xfrm>
          <a:off x="3466544" y="5168212"/>
          <a:ext cx="1227236" cy="1227236"/>
        </a:xfrm>
        <a:prstGeom prst="ellipse">
          <a:avLst/>
        </a:prstGeom>
        <a:solidFill>
          <a:schemeClr val="accent2">
            <a:hueOff val="0"/>
            <a:satOff val="0"/>
            <a:lumOff val="0"/>
            <a:alphaOff val="0"/>
          </a:schemeClr>
        </a:solidFill>
        <a:ln>
          <a:noFill/>
        </a:ln>
        <a:effectLst>
          <a:outerShdw blurRad="50800" dist="12700" dir="5400000" algn="ctr"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uk-UA" sz="1300" kern="1200" smtClean="0"/>
            <a:t>Підозрілі нові знайом-ства</a:t>
          </a:r>
          <a:endParaRPr lang="ru-RU" sz="1300" kern="1200" dirty="0"/>
        </a:p>
      </dsp:txBody>
      <dsp:txXfrm>
        <a:off x="3646269" y="5347937"/>
        <a:ext cx="867786" cy="867786"/>
      </dsp:txXfrm>
    </dsp:sp>
    <dsp:sp modelId="{0315C4AA-1638-409D-827E-7EE64B18BA14}">
      <dsp:nvSpPr>
        <dsp:cNvPr id="0" name=""/>
        <dsp:cNvSpPr/>
      </dsp:nvSpPr>
      <dsp:spPr>
        <a:xfrm rot="7560000">
          <a:off x="2644402" y="4231075"/>
          <a:ext cx="1354194" cy="27070"/>
        </a:xfrm>
        <a:custGeom>
          <a:avLst/>
          <a:gdLst/>
          <a:ahLst/>
          <a:cxnLst/>
          <a:rect l="0" t="0" r="0" b="0"/>
          <a:pathLst>
            <a:path>
              <a:moveTo>
                <a:pt x="0" y="13535"/>
              </a:moveTo>
              <a:lnTo>
                <a:pt x="1354194" y="13535"/>
              </a:lnTo>
            </a:path>
          </a:pathLst>
        </a:custGeom>
        <a:noFill/>
        <a:ln w="15875"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77850">
            <a:lnSpc>
              <a:spcPct val="90000"/>
            </a:lnSpc>
            <a:spcBef>
              <a:spcPct val="0"/>
            </a:spcBef>
            <a:spcAft>
              <a:spcPct val="35000"/>
            </a:spcAft>
          </a:pPr>
          <a:endParaRPr lang="ru-RU" sz="1300" kern="1200">
            <a:solidFill>
              <a:schemeClr val="tx1"/>
            </a:solidFill>
          </a:endParaRPr>
        </a:p>
      </dsp:txBody>
      <dsp:txXfrm rot="10800000">
        <a:off x="3287644" y="4210755"/>
        <a:ext cx="67709" cy="67709"/>
      </dsp:txXfrm>
    </dsp:sp>
    <dsp:sp modelId="{55EDB800-2408-4304-8E52-63C62DAC954E}">
      <dsp:nvSpPr>
        <dsp:cNvPr id="0" name=""/>
        <dsp:cNvSpPr/>
      </dsp:nvSpPr>
      <dsp:spPr>
        <a:xfrm>
          <a:off x="1949217" y="4675203"/>
          <a:ext cx="1227236" cy="1227236"/>
        </a:xfrm>
        <a:prstGeom prst="ellipse">
          <a:avLst/>
        </a:prstGeom>
        <a:solidFill>
          <a:schemeClr val="accent3">
            <a:hueOff val="0"/>
            <a:satOff val="0"/>
            <a:lumOff val="0"/>
            <a:alphaOff val="0"/>
          </a:schemeClr>
        </a:solidFill>
        <a:ln>
          <a:noFill/>
        </a:ln>
        <a:effectLst>
          <a:outerShdw blurRad="50800" dist="12700" dir="5400000" algn="ctr"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uk-UA" sz="1300" kern="1200" smtClean="0"/>
            <a:t>Сонливість вдень</a:t>
          </a:r>
          <a:endParaRPr lang="ru-RU" sz="1300" kern="1200" dirty="0"/>
        </a:p>
      </dsp:txBody>
      <dsp:txXfrm>
        <a:off x="2128942" y="4854928"/>
        <a:ext cx="867786" cy="867786"/>
      </dsp:txXfrm>
    </dsp:sp>
    <dsp:sp modelId="{4FCE0628-3D77-4FD8-A144-E1EDA57AD41A}">
      <dsp:nvSpPr>
        <dsp:cNvPr id="0" name=""/>
        <dsp:cNvSpPr/>
      </dsp:nvSpPr>
      <dsp:spPr>
        <a:xfrm rot="9720000">
          <a:off x="2175522" y="3585717"/>
          <a:ext cx="1354194" cy="27070"/>
        </a:xfrm>
        <a:custGeom>
          <a:avLst/>
          <a:gdLst/>
          <a:ahLst/>
          <a:cxnLst/>
          <a:rect l="0" t="0" r="0" b="0"/>
          <a:pathLst>
            <a:path>
              <a:moveTo>
                <a:pt x="0" y="13535"/>
              </a:moveTo>
              <a:lnTo>
                <a:pt x="1354194" y="13535"/>
              </a:lnTo>
            </a:path>
          </a:pathLst>
        </a:custGeom>
        <a:noFill/>
        <a:ln w="15875"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77850">
            <a:lnSpc>
              <a:spcPct val="90000"/>
            </a:lnSpc>
            <a:spcBef>
              <a:spcPct val="0"/>
            </a:spcBef>
            <a:spcAft>
              <a:spcPct val="35000"/>
            </a:spcAft>
          </a:pPr>
          <a:endParaRPr lang="ru-RU" sz="1300" kern="1200">
            <a:solidFill>
              <a:schemeClr val="tx1"/>
            </a:solidFill>
          </a:endParaRPr>
        </a:p>
      </dsp:txBody>
      <dsp:txXfrm rot="10800000">
        <a:off x="2818764" y="3565398"/>
        <a:ext cx="67709" cy="67709"/>
      </dsp:txXfrm>
    </dsp:sp>
    <dsp:sp modelId="{B6974A7B-DE38-4212-94D6-67B4C4CA9975}">
      <dsp:nvSpPr>
        <dsp:cNvPr id="0" name=""/>
        <dsp:cNvSpPr/>
      </dsp:nvSpPr>
      <dsp:spPr>
        <a:xfrm>
          <a:off x="1011458" y="3384487"/>
          <a:ext cx="1227236" cy="1227236"/>
        </a:xfrm>
        <a:prstGeom prst="ellipse">
          <a:avLst/>
        </a:prstGeom>
        <a:solidFill>
          <a:schemeClr val="accent4">
            <a:hueOff val="0"/>
            <a:satOff val="0"/>
            <a:lumOff val="0"/>
            <a:alphaOff val="0"/>
          </a:schemeClr>
        </a:solidFill>
        <a:ln>
          <a:noFill/>
        </a:ln>
        <a:effectLst>
          <a:outerShdw blurRad="50800" dist="12700" dir="5400000" algn="ctr"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uk-UA" sz="1300" kern="1200" smtClean="0"/>
            <a:t>Різке зниження успішності</a:t>
          </a:r>
          <a:endParaRPr lang="ru-RU" sz="1300" kern="1200" dirty="0"/>
        </a:p>
      </dsp:txBody>
      <dsp:txXfrm>
        <a:off x="1191183" y="3564212"/>
        <a:ext cx="867786" cy="867786"/>
      </dsp:txXfrm>
    </dsp:sp>
    <dsp:sp modelId="{7D004019-2DC8-4E4D-A5E9-85F16A275BB6}">
      <dsp:nvSpPr>
        <dsp:cNvPr id="0" name=""/>
        <dsp:cNvSpPr/>
      </dsp:nvSpPr>
      <dsp:spPr>
        <a:xfrm rot="11880000">
          <a:off x="2175522" y="2788011"/>
          <a:ext cx="1354194" cy="27070"/>
        </a:xfrm>
        <a:custGeom>
          <a:avLst/>
          <a:gdLst/>
          <a:ahLst/>
          <a:cxnLst/>
          <a:rect l="0" t="0" r="0" b="0"/>
          <a:pathLst>
            <a:path>
              <a:moveTo>
                <a:pt x="0" y="13535"/>
              </a:moveTo>
              <a:lnTo>
                <a:pt x="1354194" y="13535"/>
              </a:lnTo>
            </a:path>
          </a:pathLst>
        </a:custGeom>
        <a:noFill/>
        <a:ln w="15875"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77850">
            <a:lnSpc>
              <a:spcPct val="90000"/>
            </a:lnSpc>
            <a:spcBef>
              <a:spcPct val="0"/>
            </a:spcBef>
            <a:spcAft>
              <a:spcPct val="35000"/>
            </a:spcAft>
          </a:pPr>
          <a:endParaRPr lang="ru-RU" sz="1300" kern="1200">
            <a:solidFill>
              <a:schemeClr val="tx1"/>
            </a:solidFill>
          </a:endParaRPr>
        </a:p>
      </dsp:txBody>
      <dsp:txXfrm rot="10800000">
        <a:off x="2818764" y="2767692"/>
        <a:ext cx="67709" cy="67709"/>
      </dsp:txXfrm>
    </dsp:sp>
    <dsp:sp modelId="{849F78B6-4C90-445C-AAD2-7EFD993114A9}">
      <dsp:nvSpPr>
        <dsp:cNvPr id="0" name=""/>
        <dsp:cNvSpPr/>
      </dsp:nvSpPr>
      <dsp:spPr>
        <a:xfrm>
          <a:off x="1011458" y="1789075"/>
          <a:ext cx="1227236" cy="1227236"/>
        </a:xfrm>
        <a:prstGeom prst="ellipse">
          <a:avLst/>
        </a:prstGeom>
        <a:solidFill>
          <a:schemeClr val="accent5">
            <a:hueOff val="0"/>
            <a:satOff val="0"/>
            <a:lumOff val="0"/>
            <a:alphaOff val="0"/>
          </a:schemeClr>
        </a:solidFill>
        <a:ln>
          <a:noFill/>
        </a:ln>
        <a:effectLst>
          <a:outerShdw blurRad="50800" dist="12700" dir="5400000" algn="ctr"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uk-UA" sz="1300" kern="1200" smtClean="0"/>
            <a:t>Падіння фізичної активності</a:t>
          </a:r>
          <a:endParaRPr lang="ru-RU" sz="1300" kern="1200" dirty="0"/>
        </a:p>
      </dsp:txBody>
      <dsp:txXfrm>
        <a:off x="1191183" y="1968800"/>
        <a:ext cx="867786" cy="867786"/>
      </dsp:txXfrm>
    </dsp:sp>
    <dsp:sp modelId="{51AD7F70-52EC-4B62-A1B9-043C74786E52}">
      <dsp:nvSpPr>
        <dsp:cNvPr id="0" name=""/>
        <dsp:cNvSpPr/>
      </dsp:nvSpPr>
      <dsp:spPr>
        <a:xfrm rot="14040000">
          <a:off x="2644402" y="2142654"/>
          <a:ext cx="1354194" cy="27070"/>
        </a:xfrm>
        <a:custGeom>
          <a:avLst/>
          <a:gdLst/>
          <a:ahLst/>
          <a:cxnLst/>
          <a:rect l="0" t="0" r="0" b="0"/>
          <a:pathLst>
            <a:path>
              <a:moveTo>
                <a:pt x="0" y="13535"/>
              </a:moveTo>
              <a:lnTo>
                <a:pt x="1354194" y="13535"/>
              </a:lnTo>
            </a:path>
          </a:pathLst>
        </a:custGeom>
        <a:noFill/>
        <a:ln w="15875"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77850">
            <a:lnSpc>
              <a:spcPct val="90000"/>
            </a:lnSpc>
            <a:spcBef>
              <a:spcPct val="0"/>
            </a:spcBef>
            <a:spcAft>
              <a:spcPct val="35000"/>
            </a:spcAft>
          </a:pPr>
          <a:endParaRPr lang="ru-RU" sz="1300" kern="1200">
            <a:solidFill>
              <a:schemeClr val="tx1"/>
            </a:solidFill>
          </a:endParaRPr>
        </a:p>
      </dsp:txBody>
      <dsp:txXfrm rot="10800000">
        <a:off x="3287644" y="2122334"/>
        <a:ext cx="67709" cy="67709"/>
      </dsp:txXfrm>
    </dsp:sp>
    <dsp:sp modelId="{5E6B8EB6-9BBE-4B28-AF1D-FDD638852ECA}">
      <dsp:nvSpPr>
        <dsp:cNvPr id="0" name=""/>
        <dsp:cNvSpPr/>
      </dsp:nvSpPr>
      <dsp:spPr>
        <a:xfrm>
          <a:off x="1949217" y="498360"/>
          <a:ext cx="1227236" cy="1227236"/>
        </a:xfrm>
        <a:prstGeom prst="ellipse">
          <a:avLst/>
        </a:prstGeom>
        <a:solidFill>
          <a:schemeClr val="accent6">
            <a:hueOff val="0"/>
            <a:satOff val="0"/>
            <a:lumOff val="0"/>
            <a:alphaOff val="0"/>
          </a:schemeClr>
        </a:solidFill>
        <a:ln>
          <a:noFill/>
        </a:ln>
        <a:effectLst>
          <a:outerShdw blurRad="50800" dist="12700" dir="5400000" algn="ctr"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uk-UA" sz="1300" kern="1200" smtClean="0"/>
            <a:t>Втрата інтересу до звичних занять</a:t>
          </a:r>
          <a:endParaRPr lang="ru-RU" sz="1300" kern="1200" dirty="0"/>
        </a:p>
      </dsp:txBody>
      <dsp:txXfrm>
        <a:off x="2128942" y="678085"/>
        <a:ext cx="867786" cy="86778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1CA14E-FA67-4B13-8BFB-EC9DF5C3393D}" type="datetimeFigureOut">
              <a:rPr lang="ru-RU" smtClean="0"/>
              <a:t>пн 17.01.22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3AEAF2-12D9-4DC5-B2E6-9082E4CACADC}" type="slidenum">
              <a:rPr lang="ru-RU" smtClean="0"/>
              <a:t>‹#›</a:t>
            </a:fld>
            <a:endParaRPr lang="ru-RU"/>
          </a:p>
        </p:txBody>
      </p:sp>
    </p:spTree>
    <p:extLst>
      <p:ext uri="{BB962C8B-B14F-4D97-AF65-F5344CB8AC3E}">
        <p14:creationId xmlns:p14="http://schemas.microsoft.com/office/powerpoint/2010/main" val="760271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A3AEAF2-12D9-4DC5-B2E6-9082E4CACADC}" type="slidenum">
              <a:rPr lang="ru-RU" smtClean="0"/>
              <a:t>1</a:t>
            </a:fld>
            <a:endParaRPr lang="ru-RU"/>
          </a:p>
        </p:txBody>
      </p:sp>
    </p:spTree>
    <p:extLst>
      <p:ext uri="{BB962C8B-B14F-4D97-AF65-F5344CB8AC3E}">
        <p14:creationId xmlns:p14="http://schemas.microsoft.com/office/powerpoint/2010/main" val="395264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A3AEAF2-12D9-4DC5-B2E6-9082E4CACADC}" type="slidenum">
              <a:rPr lang="ru-RU" smtClean="0"/>
              <a:t>5</a:t>
            </a:fld>
            <a:endParaRPr lang="ru-RU"/>
          </a:p>
        </p:txBody>
      </p:sp>
    </p:spTree>
    <p:extLst>
      <p:ext uri="{BB962C8B-B14F-4D97-AF65-F5344CB8AC3E}">
        <p14:creationId xmlns:p14="http://schemas.microsoft.com/office/powerpoint/2010/main" val="1986941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A3AEAF2-12D9-4DC5-B2E6-9082E4CACADC}" type="slidenum">
              <a:rPr lang="ru-RU" smtClean="0"/>
              <a:t>6</a:t>
            </a:fld>
            <a:endParaRPr lang="ru-RU"/>
          </a:p>
        </p:txBody>
      </p:sp>
    </p:spTree>
    <p:extLst>
      <p:ext uri="{BB962C8B-B14F-4D97-AF65-F5344CB8AC3E}">
        <p14:creationId xmlns:p14="http://schemas.microsoft.com/office/powerpoint/2010/main" val="2797387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C14310B3-8661-4B28-91DB-6003E768F7AF}" type="datetimeFigureOut">
              <a:rPr lang="ru-RU" smtClean="0"/>
              <a:t>пн 17.01.22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6B26BB-DABE-4688-9BCA-0EA119A02EEE}"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3832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14310B3-8661-4B28-91DB-6003E768F7AF}" type="datetimeFigureOut">
              <a:rPr lang="ru-RU" smtClean="0"/>
              <a:t>пн 17.01.22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6B26BB-DABE-4688-9BCA-0EA119A02EEE}" type="slidenum">
              <a:rPr lang="ru-RU" smtClean="0"/>
              <a:t>‹#›</a:t>
            </a:fld>
            <a:endParaRPr lang="ru-RU"/>
          </a:p>
        </p:txBody>
      </p:sp>
    </p:spTree>
    <p:extLst>
      <p:ext uri="{BB962C8B-B14F-4D97-AF65-F5344CB8AC3E}">
        <p14:creationId xmlns:p14="http://schemas.microsoft.com/office/powerpoint/2010/main" val="3501835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14310B3-8661-4B28-91DB-6003E768F7AF}" type="datetimeFigureOut">
              <a:rPr lang="ru-RU" smtClean="0"/>
              <a:t>пн 17.01.22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6B26BB-DABE-4688-9BCA-0EA119A02EEE}" type="slidenum">
              <a:rPr lang="ru-RU" smtClean="0"/>
              <a:t>‹#›</a:t>
            </a:fld>
            <a:endParaRPr lang="ru-RU"/>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6160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14310B3-8661-4B28-91DB-6003E768F7AF}" type="datetimeFigureOut">
              <a:rPr lang="ru-RU" smtClean="0"/>
              <a:t>пн 17.01.22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6B26BB-DABE-4688-9BCA-0EA119A02EEE}" type="slidenum">
              <a:rPr lang="ru-RU" smtClean="0"/>
              <a:t>‹#›</a:t>
            </a:fld>
            <a:endParaRPr lang="ru-RU"/>
          </a:p>
        </p:txBody>
      </p:sp>
    </p:spTree>
    <p:extLst>
      <p:ext uri="{BB962C8B-B14F-4D97-AF65-F5344CB8AC3E}">
        <p14:creationId xmlns:p14="http://schemas.microsoft.com/office/powerpoint/2010/main" val="248024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14310B3-8661-4B28-91DB-6003E768F7AF}" type="datetimeFigureOut">
              <a:rPr lang="ru-RU" smtClean="0"/>
              <a:t>пн 17.01.22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6B26BB-DABE-4688-9BCA-0EA119A02EEE}"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629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14310B3-8661-4B28-91DB-6003E768F7AF}" type="datetimeFigureOut">
              <a:rPr lang="ru-RU" smtClean="0"/>
              <a:t>пн 17.01.22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6B26BB-DABE-4688-9BCA-0EA119A02EEE}" type="slidenum">
              <a:rPr lang="ru-RU" smtClean="0"/>
              <a:t>‹#›</a:t>
            </a:fld>
            <a:endParaRPr lang="ru-RU"/>
          </a:p>
        </p:txBody>
      </p:sp>
    </p:spTree>
    <p:extLst>
      <p:ext uri="{BB962C8B-B14F-4D97-AF65-F5344CB8AC3E}">
        <p14:creationId xmlns:p14="http://schemas.microsoft.com/office/powerpoint/2010/main" val="1254266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14310B3-8661-4B28-91DB-6003E768F7AF}" type="datetimeFigureOut">
              <a:rPr lang="ru-RU" smtClean="0"/>
              <a:t>пн 17.01.22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06B26BB-DABE-4688-9BCA-0EA119A02EEE}" type="slidenum">
              <a:rPr lang="ru-RU" smtClean="0"/>
              <a:t>‹#›</a:t>
            </a:fld>
            <a:endParaRPr lang="ru-RU"/>
          </a:p>
        </p:txBody>
      </p:sp>
    </p:spTree>
    <p:extLst>
      <p:ext uri="{BB962C8B-B14F-4D97-AF65-F5344CB8AC3E}">
        <p14:creationId xmlns:p14="http://schemas.microsoft.com/office/powerpoint/2010/main" val="3510503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14310B3-8661-4B28-91DB-6003E768F7AF}" type="datetimeFigureOut">
              <a:rPr lang="ru-RU" smtClean="0"/>
              <a:t>пн 17.01.22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06B26BB-DABE-4688-9BCA-0EA119A02EEE}" type="slidenum">
              <a:rPr lang="ru-RU" smtClean="0"/>
              <a:t>‹#›</a:t>
            </a:fld>
            <a:endParaRPr lang="ru-RU"/>
          </a:p>
        </p:txBody>
      </p:sp>
    </p:spTree>
    <p:extLst>
      <p:ext uri="{BB962C8B-B14F-4D97-AF65-F5344CB8AC3E}">
        <p14:creationId xmlns:p14="http://schemas.microsoft.com/office/powerpoint/2010/main" val="2648569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4310B3-8661-4B28-91DB-6003E768F7AF}" type="datetimeFigureOut">
              <a:rPr lang="ru-RU" smtClean="0"/>
              <a:t>пн 17.01.22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06B26BB-DABE-4688-9BCA-0EA119A02EEE}" type="slidenum">
              <a:rPr lang="ru-RU" smtClean="0"/>
              <a:t>‹#›</a:t>
            </a:fld>
            <a:endParaRPr lang="ru-RU"/>
          </a:p>
        </p:txBody>
      </p:sp>
    </p:spTree>
    <p:extLst>
      <p:ext uri="{BB962C8B-B14F-4D97-AF65-F5344CB8AC3E}">
        <p14:creationId xmlns:p14="http://schemas.microsoft.com/office/powerpoint/2010/main" val="1561570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14310B3-8661-4B28-91DB-6003E768F7AF}" type="datetimeFigureOut">
              <a:rPr lang="ru-RU" smtClean="0"/>
              <a:t>пн 17.01.22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6B26BB-DABE-4688-9BCA-0EA119A02EEE}" type="slidenum">
              <a:rPr lang="ru-RU" smtClean="0"/>
              <a:t>‹#›</a:t>
            </a:fld>
            <a:endParaRPr lang="ru-RU"/>
          </a:p>
        </p:txBody>
      </p:sp>
    </p:spTree>
    <p:extLst>
      <p:ext uri="{BB962C8B-B14F-4D97-AF65-F5344CB8AC3E}">
        <p14:creationId xmlns:p14="http://schemas.microsoft.com/office/powerpoint/2010/main" val="4188959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14310B3-8661-4B28-91DB-6003E768F7AF}" type="datetimeFigureOut">
              <a:rPr lang="ru-RU" smtClean="0"/>
              <a:t>пн 17.01.22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6B26BB-DABE-4688-9BCA-0EA119A02EEE}"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8329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14310B3-8661-4B28-91DB-6003E768F7AF}" type="datetimeFigureOut">
              <a:rPr lang="ru-RU" smtClean="0"/>
              <a:t>пн 17.01.22</a:t>
            </a:fld>
            <a:endParaRPr lang="ru-RU"/>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u-RU"/>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06B26BB-DABE-4688-9BCA-0EA119A02EEE}" type="slidenum">
              <a:rPr lang="ru-RU" smtClean="0"/>
              <a:t>‹#›</a:t>
            </a:fld>
            <a:endParaRPr lang="ru-RU"/>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514972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57200" y="4641483"/>
            <a:ext cx="7772400" cy="1773172"/>
          </a:xfrm>
        </p:spPr>
        <p:txBody>
          <a:bodyPr>
            <a:normAutofit/>
          </a:bodyPr>
          <a:lstStyle/>
          <a:p>
            <a:r>
              <a:rPr lang="ru-RU" dirty="0" smtClean="0"/>
              <a:t>Порушення </a:t>
            </a:r>
            <a:r>
              <a:rPr lang="ru-RU" dirty="0" err="1" smtClean="0"/>
              <a:t>поведінки</a:t>
            </a:r>
            <a:r>
              <a:rPr lang="ru-RU" dirty="0" smtClean="0"/>
              <a:t>:</a:t>
            </a:r>
            <a:endParaRPr lang="ru-RU" dirty="0"/>
          </a:p>
        </p:txBody>
      </p:sp>
      <p:sp>
        <p:nvSpPr>
          <p:cNvPr id="3" name="Подзаголовок 2"/>
          <p:cNvSpPr>
            <a:spLocks noGrp="1"/>
          </p:cNvSpPr>
          <p:nvPr>
            <p:ph type="subTitle" idx="1"/>
          </p:nvPr>
        </p:nvSpPr>
        <p:spPr>
          <a:xfrm>
            <a:off x="658091" y="5882742"/>
            <a:ext cx="7370618" cy="720580"/>
          </a:xfrm>
        </p:spPr>
        <p:txBody>
          <a:bodyPr>
            <a:normAutofit fontScale="92500" lnSpcReduction="10000"/>
          </a:bodyPr>
          <a:lstStyle/>
          <a:p>
            <a:pPr algn="ctr"/>
            <a:r>
              <a:rPr lang="ru-RU" sz="2400" dirty="0" smtClean="0"/>
              <a:t>причини та </a:t>
            </a:r>
            <a:r>
              <a:rPr lang="ru-RU" sz="2400" dirty="0" err="1" smtClean="0"/>
              <a:t>педагогічні</a:t>
            </a:r>
            <a:r>
              <a:rPr lang="ru-RU" sz="2400" dirty="0" smtClean="0"/>
              <a:t> заходи, </a:t>
            </a:r>
          </a:p>
          <a:p>
            <a:pPr algn="ctr"/>
            <a:r>
              <a:rPr lang="ru-RU" sz="2400" dirty="0" smtClean="0"/>
              <a:t>синдром </a:t>
            </a:r>
            <a:r>
              <a:rPr lang="ru-RU" sz="2400" dirty="0" err="1" smtClean="0"/>
              <a:t>дефіциту</a:t>
            </a:r>
            <a:r>
              <a:rPr lang="ru-RU" sz="2400" dirty="0" smtClean="0"/>
              <a:t> </a:t>
            </a:r>
            <a:r>
              <a:rPr lang="ru-RU" sz="2400" dirty="0" err="1" smtClean="0"/>
              <a:t>уваги</a:t>
            </a:r>
            <a:r>
              <a:rPr lang="ru-RU" sz="2400" dirty="0" smtClean="0"/>
              <a:t> </a:t>
            </a:r>
            <a:r>
              <a:rPr lang="ru-RU" sz="2400" dirty="0" smtClean="0"/>
              <a:t>з </a:t>
            </a:r>
            <a:r>
              <a:rPr lang="ru-RU" sz="2400" dirty="0" err="1" smtClean="0"/>
              <a:t>гіперактивністю</a:t>
            </a:r>
            <a:endParaRPr lang="ru-RU" sz="2400" dirty="0"/>
          </a:p>
        </p:txBody>
      </p:sp>
      <p:sp>
        <p:nvSpPr>
          <p:cNvPr id="4" name="Подзаголовок 2"/>
          <p:cNvSpPr txBox="1">
            <a:spLocks/>
          </p:cNvSpPr>
          <p:nvPr/>
        </p:nvSpPr>
        <p:spPr>
          <a:xfrm>
            <a:off x="8548255" y="5392465"/>
            <a:ext cx="3158836" cy="720580"/>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uk-UA" dirty="0"/>
              <a:t>д</a:t>
            </a:r>
            <a:r>
              <a:rPr lang="uk-UA" dirty="0" smtClean="0"/>
              <a:t>. пед. наук, доцент</a:t>
            </a:r>
          </a:p>
          <a:p>
            <a:pPr algn="r"/>
            <a:r>
              <a:rPr lang="uk-UA" dirty="0" smtClean="0"/>
              <a:t>Н.С. Щерба</a:t>
            </a:r>
            <a:endParaRPr lang="ru-RU" dirty="0"/>
          </a:p>
        </p:txBody>
      </p:sp>
    </p:spTree>
    <p:extLst>
      <p:ext uri="{BB962C8B-B14F-4D97-AF65-F5344CB8AC3E}">
        <p14:creationId xmlns:p14="http://schemas.microsoft.com/office/powerpoint/2010/main" val="2302724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3745" y="399253"/>
            <a:ext cx="11095013" cy="1499616"/>
          </a:xfrm>
        </p:spPr>
        <p:txBody>
          <a:bodyPr/>
          <a:lstStyle/>
          <a:p>
            <a:pPr algn="ctr"/>
            <a:r>
              <a:rPr lang="uk-UA" b="1" dirty="0" smtClean="0"/>
              <a:t>9. хто </a:t>
            </a:r>
            <a:r>
              <a:rPr lang="uk-UA" b="1" dirty="0"/>
              <a:t>і Як </a:t>
            </a:r>
            <a:r>
              <a:rPr lang="uk-UA" b="1" dirty="0" smtClean="0"/>
              <a:t>може діагностувати </a:t>
            </a:r>
            <a:r>
              <a:rPr lang="uk-UA" b="1" dirty="0" err="1" smtClean="0"/>
              <a:t>сдуг</a:t>
            </a:r>
            <a:r>
              <a:rPr lang="uk-UA" b="1" dirty="0" smtClean="0"/>
              <a:t>?  </a:t>
            </a:r>
            <a:endParaRPr lang="ru-RU" b="1" dirty="0"/>
          </a:p>
        </p:txBody>
      </p:sp>
      <p:sp>
        <p:nvSpPr>
          <p:cNvPr id="4" name="Прямоугольник 3"/>
          <p:cNvSpPr/>
          <p:nvPr/>
        </p:nvSpPr>
        <p:spPr>
          <a:xfrm>
            <a:off x="393745" y="2080809"/>
            <a:ext cx="8682805" cy="4401205"/>
          </a:xfrm>
          <a:prstGeom prst="rect">
            <a:avLst/>
          </a:prstGeom>
          <a:solidFill>
            <a:schemeClr val="bg1"/>
          </a:solidFill>
          <a:ln>
            <a:solidFill>
              <a:schemeClr val="tx1"/>
            </a:solidFill>
          </a:ln>
        </p:spPr>
        <p:txBody>
          <a:bodyPr wrap="square">
            <a:spAutoFit/>
          </a:bodyPr>
          <a:lstStyle/>
          <a:p>
            <a:r>
              <a:rPr lang="uk-UA" sz="2000" b="1" dirty="0" smtClean="0">
                <a:solidFill>
                  <a:srgbClr val="222222"/>
                </a:solidFill>
                <a:latin typeface="Times New Roman" panose="02020603050405020304" pitchFamily="18" charset="0"/>
                <a:ea typeface="Times New Roman" panose="02020603050405020304" pitchFamily="18" charset="0"/>
              </a:rPr>
              <a:t>Всі діти періодично проявляють симптоми СДУГ. </a:t>
            </a:r>
          </a:p>
          <a:p>
            <a:r>
              <a:rPr lang="uk-UA" sz="2000" b="1" dirty="0" smtClean="0">
                <a:solidFill>
                  <a:srgbClr val="FFC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Учитель не може самостійно встановити остаточний діагноз.</a:t>
            </a:r>
          </a:p>
          <a:p>
            <a:r>
              <a:rPr lang="uk-UA" sz="2000" dirty="0" smtClean="0">
                <a:solidFill>
                  <a:srgbClr val="222222"/>
                </a:solidFill>
                <a:latin typeface="Times New Roman" panose="02020603050405020304" pitchFamily="18" charset="0"/>
                <a:ea typeface="Times New Roman" panose="02020603050405020304" pitchFamily="18" charset="0"/>
              </a:rPr>
              <a:t>Для цього фахівцями використовуються </a:t>
            </a:r>
            <a:r>
              <a:rPr lang="uk-UA" sz="2000" dirty="0">
                <a:solidFill>
                  <a:srgbClr val="222222"/>
                </a:solidFill>
                <a:latin typeface="Times New Roman" panose="02020603050405020304" pitchFamily="18" charset="0"/>
                <a:ea typeface="Times New Roman" panose="02020603050405020304" pitchFamily="18" charset="0"/>
              </a:rPr>
              <a:t>такі тести, </a:t>
            </a:r>
            <a:r>
              <a:rPr lang="uk-UA" sz="2000" dirty="0" smtClean="0">
                <a:solidFill>
                  <a:srgbClr val="222222"/>
                </a:solidFill>
                <a:latin typeface="Times New Roman" panose="02020603050405020304" pitchFamily="18" charset="0"/>
                <a:ea typeface="Times New Roman" panose="02020603050405020304" pitchFamily="18" charset="0"/>
              </a:rPr>
              <a:t>як:</a:t>
            </a:r>
          </a:p>
          <a:p>
            <a:pPr marL="342900" indent="-342900">
              <a:buFont typeface="Arial" panose="020B0604020202020204" pitchFamily="34" charset="0"/>
              <a:buChar char="•"/>
            </a:pPr>
            <a:r>
              <a:rPr lang="uk-UA" sz="2000" b="1" dirty="0" smtClean="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Коннерс-3</a:t>
            </a:r>
          </a:p>
          <a:p>
            <a:pPr marL="342900" indent="-342900">
              <a:buFont typeface="Arial" panose="020B0604020202020204" pitchFamily="34" charset="0"/>
              <a:buChar char="•"/>
            </a:pPr>
            <a:r>
              <a:rPr lang="en-US" sz="2000" b="1" dirty="0" smtClean="0">
                <a:solidFill>
                  <a:srgbClr val="22222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NICHQ </a:t>
            </a:r>
            <a:r>
              <a:rPr lang="en-US" sz="2000" b="1" dirty="0">
                <a:solidFill>
                  <a:srgbClr val="22222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Vanderbilt</a:t>
            </a:r>
            <a:r>
              <a:rPr lang="uk-UA" sz="2000" b="1" dirty="0">
                <a:solidFill>
                  <a:srgbClr val="22222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n-US" sz="2000" b="1" dirty="0">
                <a:solidFill>
                  <a:srgbClr val="22222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Assessment Scales Used for Diagnosis </a:t>
            </a:r>
            <a:endParaRPr lang="uk-UA" sz="2000" b="1" dirty="0" smtClean="0">
              <a:solidFill>
                <a:srgbClr val="22222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n-US" sz="2000" b="1" dirty="0" smtClean="0">
                <a:solidFill>
                  <a:srgbClr val="22222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ADHD</a:t>
            </a:r>
            <a:r>
              <a:rPr lang="uk-UA" sz="2000" b="1" dirty="0">
                <a:solidFill>
                  <a:srgbClr val="22222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endParaRPr lang="uk-UA" sz="2000" b="1" dirty="0" smtClean="0">
              <a:solidFill>
                <a:srgbClr val="22222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uk-UA" sz="2000" dirty="0" smtClean="0">
                <a:solidFill>
                  <a:srgbClr val="222222"/>
                </a:solidFill>
                <a:latin typeface="Times New Roman" panose="02020603050405020304" pitchFamily="18" charset="0"/>
                <a:ea typeface="Times New Roman" panose="02020603050405020304" pitchFamily="18" charset="0"/>
              </a:rPr>
              <a:t>Проте вчитель може </a:t>
            </a:r>
            <a:r>
              <a:rPr lang="uk-UA" sz="2000" dirty="0">
                <a:solidFill>
                  <a:srgbClr val="222222"/>
                </a:solidFill>
                <a:latin typeface="Times New Roman" panose="02020603050405020304" pitchFamily="18" charset="0"/>
                <a:ea typeface="Times New Roman" panose="02020603050405020304" pitchFamily="18" charset="0"/>
              </a:rPr>
              <a:t>зробити висновок про можливу наявність у дитини </a:t>
            </a:r>
            <a:r>
              <a:rPr lang="uk-UA" sz="2000" dirty="0" smtClean="0">
                <a:solidFill>
                  <a:srgbClr val="222222"/>
                </a:solidFill>
                <a:latin typeface="Times New Roman" panose="02020603050405020304" pitchFamily="18" charset="0"/>
                <a:ea typeface="Times New Roman" panose="02020603050405020304" pitchFamily="18" charset="0"/>
              </a:rPr>
              <a:t>синдрому</a:t>
            </a:r>
            <a:r>
              <a:rPr lang="uk-UA" sz="2000" dirty="0">
                <a:solidFill>
                  <a:srgbClr val="222222"/>
                </a:solidFill>
                <a:latin typeface="Times New Roman" panose="02020603050405020304" pitchFamily="18" charset="0"/>
                <a:ea typeface="Times New Roman" panose="02020603050405020304" pitchFamily="18" charset="0"/>
              </a:rPr>
              <a:t>, використавши скорочену україномовну анкету </a:t>
            </a:r>
            <a:r>
              <a:rPr lang="en-US" sz="2000" dirty="0">
                <a:solidFill>
                  <a:srgbClr val="222222"/>
                </a:solidFill>
                <a:latin typeface="Times New Roman" panose="02020603050405020304" pitchFamily="18" charset="0"/>
                <a:ea typeface="Times New Roman" panose="02020603050405020304" pitchFamily="18" charset="0"/>
              </a:rPr>
              <a:t>NICHQ </a:t>
            </a:r>
            <a:r>
              <a:rPr lang="en-US" sz="2000" dirty="0" smtClean="0">
                <a:solidFill>
                  <a:srgbClr val="222222"/>
                </a:solidFill>
                <a:latin typeface="Times New Roman" panose="02020603050405020304" pitchFamily="18" charset="0"/>
                <a:ea typeface="Times New Roman" panose="02020603050405020304" pitchFamily="18" charset="0"/>
              </a:rPr>
              <a:t>Vanderbilt</a:t>
            </a:r>
            <a:r>
              <a:rPr lang="uk-UA" sz="2000" dirty="0" smtClean="0">
                <a:solidFill>
                  <a:srgbClr val="222222"/>
                </a:solidFill>
                <a:latin typeface="Times New Roman" panose="02020603050405020304" pitchFamily="18" charset="0"/>
                <a:ea typeface="Times New Roman" panose="02020603050405020304" pitchFamily="18" charset="0"/>
              </a:rPr>
              <a:t>, </a:t>
            </a:r>
            <a:r>
              <a:rPr lang="uk-UA" sz="2000" dirty="0">
                <a:solidFill>
                  <a:srgbClr val="222222"/>
                </a:solidFill>
                <a:latin typeface="Times New Roman" panose="02020603050405020304" pitchFamily="18" charset="0"/>
                <a:ea typeface="Times New Roman" panose="02020603050405020304" pitchFamily="18" charset="0"/>
              </a:rPr>
              <a:t>та вжити </a:t>
            </a:r>
            <a:r>
              <a:rPr lang="uk-UA" sz="2000" dirty="0" smtClean="0">
                <a:solidFill>
                  <a:srgbClr val="222222"/>
                </a:solidFill>
                <a:latin typeface="Times New Roman" panose="02020603050405020304" pitchFamily="18" charset="0"/>
                <a:ea typeface="Times New Roman" panose="02020603050405020304" pitchFamily="18" charset="0"/>
              </a:rPr>
              <a:t>адекватних заходів.  </a:t>
            </a:r>
          </a:p>
          <a:p>
            <a:endParaRPr lang="uk-UA" sz="2000" dirty="0" smtClean="0"/>
          </a:p>
          <a:p>
            <a:r>
              <a:rPr lang="uk-UA" sz="2000" dirty="0" smtClean="0"/>
              <a:t>               </a:t>
            </a:r>
            <a:r>
              <a:rPr lang="uk-UA" sz="2000" b="1" dirty="0" smtClean="0">
                <a:solidFill>
                  <a:srgbClr val="0070C0"/>
                </a:solidFill>
                <a:latin typeface="Times New Roman" panose="02020603050405020304" pitchFamily="18" charset="0"/>
                <a:cs typeface="Times New Roman" panose="02020603050405020304" pitchFamily="18" charset="0"/>
              </a:rPr>
              <a:t>Пригадайте учня, чия поведінка схожа на дефіцит уваги, гіперактивність чи імпульсивність, і пройдіть наступний </a:t>
            </a:r>
            <a:r>
              <a:rPr lang="uk-UA" sz="2000" b="1" u="sng" dirty="0" smtClean="0">
                <a:solidFill>
                  <a:srgbClr val="0070C0"/>
                </a:solidFill>
                <a:latin typeface="Times New Roman" panose="02020603050405020304" pitchFamily="18" charset="0"/>
                <a:cs typeface="Times New Roman" panose="02020603050405020304" pitchFamily="18" charset="0"/>
              </a:rPr>
              <a:t>тест</a:t>
            </a:r>
            <a:r>
              <a:rPr lang="uk-UA" sz="2000"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https</a:t>
            </a:r>
            <a:r>
              <a:rPr lang="en-US" sz="2000" b="1" dirty="0">
                <a:latin typeface="Times New Roman" panose="02020603050405020304" pitchFamily="18" charset="0"/>
                <a:cs typeface="Times New Roman" panose="02020603050405020304" pitchFamily="18" charset="0"/>
              </a:rPr>
              <a:t>://</a:t>
            </a:r>
            <a:r>
              <a:rPr lang="en-US" sz="2000" b="1" dirty="0" smtClean="0">
                <a:latin typeface="Times New Roman" panose="02020603050405020304" pitchFamily="18" charset="0"/>
                <a:cs typeface="Times New Roman" panose="02020603050405020304" pitchFamily="18" charset="0"/>
              </a:rPr>
              <a:t>www.mh4u.in.ua/wp-content/uploads/2020/06/opytuvalnyk-symptomiv-rdug-u-ditej-ta-pidlitkiv.pdf</a:t>
            </a:r>
            <a:r>
              <a:rPr lang="uk-UA" sz="2000" b="1" dirty="0" smtClean="0">
                <a:latin typeface="Times New Roman" panose="02020603050405020304" pitchFamily="18" charset="0"/>
                <a:cs typeface="Times New Roman" panose="02020603050405020304" pitchFamily="18" charset="0"/>
              </a:rPr>
              <a:t>   </a:t>
            </a:r>
          </a:p>
        </p:txBody>
      </p:sp>
      <p:pic>
        <p:nvPicPr>
          <p:cNvPr id="5" name="Рисунок 4"/>
          <p:cNvPicPr>
            <a:picLocks noChangeAspect="1"/>
          </p:cNvPicPr>
          <p:nvPr/>
        </p:nvPicPr>
        <p:blipFill>
          <a:blip r:embed="rId2"/>
          <a:stretch>
            <a:fillRect/>
          </a:stretch>
        </p:blipFill>
        <p:spPr>
          <a:xfrm>
            <a:off x="9608407" y="1892849"/>
            <a:ext cx="1766176" cy="2258070"/>
          </a:xfrm>
          <a:prstGeom prst="rect">
            <a:avLst/>
          </a:prstGeom>
          <a:solidFill>
            <a:schemeClr val="tx1"/>
          </a:solidFill>
          <a:ln>
            <a:solidFill>
              <a:schemeClr val="tx1"/>
            </a:solidFill>
          </a:ln>
        </p:spPr>
      </p:pic>
      <p:pic>
        <p:nvPicPr>
          <p:cNvPr id="9" name="Рисунок 8"/>
          <p:cNvPicPr>
            <a:picLocks noChangeAspect="1"/>
          </p:cNvPicPr>
          <p:nvPr/>
        </p:nvPicPr>
        <p:blipFill>
          <a:blip r:embed="rId3"/>
          <a:stretch>
            <a:fillRect/>
          </a:stretch>
        </p:blipFill>
        <p:spPr>
          <a:xfrm>
            <a:off x="9566841" y="4514799"/>
            <a:ext cx="1921917" cy="1967215"/>
          </a:xfrm>
          <a:prstGeom prst="rect">
            <a:avLst/>
          </a:prstGeom>
        </p:spPr>
      </p:pic>
      <p:pic>
        <p:nvPicPr>
          <p:cNvPr id="10" name="Рисунок 9"/>
          <p:cNvPicPr>
            <a:picLocks noChangeAspect="1"/>
          </p:cNvPicPr>
          <p:nvPr/>
        </p:nvPicPr>
        <p:blipFill>
          <a:blip r:embed="rId4"/>
          <a:stretch>
            <a:fillRect/>
          </a:stretch>
        </p:blipFill>
        <p:spPr>
          <a:xfrm>
            <a:off x="566923" y="4987368"/>
            <a:ext cx="684498" cy="511038"/>
          </a:xfrm>
          <a:prstGeom prst="rect">
            <a:avLst/>
          </a:prstGeom>
        </p:spPr>
      </p:pic>
    </p:spTree>
    <p:extLst>
      <p:ext uri="{BB962C8B-B14F-4D97-AF65-F5344CB8AC3E}">
        <p14:creationId xmlns:p14="http://schemas.microsoft.com/office/powerpoint/2010/main" val="297097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7873" y="316438"/>
            <a:ext cx="10641399" cy="1499616"/>
          </a:xfrm>
        </p:spPr>
        <p:txBody>
          <a:bodyPr/>
          <a:lstStyle/>
          <a:p>
            <a:pPr algn="ctr"/>
            <a:r>
              <a:rPr lang="uk-UA" b="1" dirty="0" smtClean="0"/>
              <a:t>10. Що роблять, щоб допомогти дитині зі </a:t>
            </a:r>
            <a:r>
              <a:rPr lang="uk-UA" b="1" dirty="0" err="1" smtClean="0"/>
              <a:t>сдуг</a:t>
            </a:r>
            <a:r>
              <a:rPr lang="uk-UA" b="1" dirty="0" smtClean="0"/>
              <a:t>?</a:t>
            </a:r>
            <a:endParaRPr lang="ru-RU" b="1" dirty="0"/>
          </a:p>
        </p:txBody>
      </p:sp>
      <p:sp>
        <p:nvSpPr>
          <p:cNvPr id="3" name="Прямоугольник 2"/>
          <p:cNvSpPr/>
          <p:nvPr/>
        </p:nvSpPr>
        <p:spPr>
          <a:xfrm>
            <a:off x="665019" y="1940019"/>
            <a:ext cx="5418237" cy="1200329"/>
          </a:xfrm>
          <a:prstGeom prst="rect">
            <a:avLst/>
          </a:prstGeom>
          <a:solidFill>
            <a:schemeClr val="bg1"/>
          </a:solidFill>
          <a:ln>
            <a:solidFill>
              <a:schemeClr val="tx1"/>
            </a:solidFill>
          </a:ln>
        </p:spPr>
        <p:txBody>
          <a:bodyPr wrap="square">
            <a:spAutoFit/>
          </a:bodyPr>
          <a:lstStyle/>
          <a:p>
            <a:pPr algn="just">
              <a:spcAft>
                <a:spcPts val="0"/>
              </a:spcAft>
            </a:pP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     Для полегшення проявів синдрому </a:t>
            </a:r>
            <a:r>
              <a:rPr lang="uk-UA" sz="2400" b="1" dirty="0">
                <a:latin typeface="Times New Roman" panose="02020603050405020304" pitchFamily="18" charset="0"/>
                <a:ea typeface="Times New Roman" panose="02020603050405020304" pitchFamily="18" charset="0"/>
                <a:cs typeface="Times New Roman" panose="02020603050405020304" pitchFamily="18" charset="0"/>
              </a:rPr>
              <a:t>дефіциту уваги </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з гіперактивністю використовується:</a:t>
            </a:r>
          </a:p>
        </p:txBody>
      </p:sp>
      <p:pic>
        <p:nvPicPr>
          <p:cNvPr id="5" name="Рисунок 4"/>
          <p:cNvPicPr>
            <a:picLocks noChangeAspect="1"/>
          </p:cNvPicPr>
          <p:nvPr/>
        </p:nvPicPr>
        <p:blipFill>
          <a:blip r:embed="rId2"/>
          <a:stretch>
            <a:fillRect/>
          </a:stretch>
        </p:blipFill>
        <p:spPr>
          <a:xfrm>
            <a:off x="6358683" y="2023205"/>
            <a:ext cx="521033" cy="516978"/>
          </a:xfrm>
          <a:prstGeom prst="rect">
            <a:avLst/>
          </a:prstGeom>
        </p:spPr>
      </p:pic>
      <p:sp>
        <p:nvSpPr>
          <p:cNvPr id="6" name="TextBox 5"/>
          <p:cNvSpPr txBox="1"/>
          <p:nvPr/>
        </p:nvSpPr>
        <p:spPr>
          <a:xfrm>
            <a:off x="665019" y="3209623"/>
            <a:ext cx="5418237" cy="830997"/>
          </a:xfrm>
          <a:prstGeom prst="rect">
            <a:avLst/>
          </a:prstGeom>
          <a:solidFill>
            <a:srgbClr val="FF66FF"/>
          </a:solidFill>
          <a:ln>
            <a:solidFill>
              <a:schemeClr val="tx1"/>
            </a:solidFill>
          </a:ln>
        </p:spPr>
        <p:txBody>
          <a:bodyPr wrap="square" rtlCol="0">
            <a:spAutoFit/>
          </a:bodyPr>
          <a:lstStyle/>
          <a:p>
            <a:pPr algn="ctr"/>
            <a:r>
              <a:rPr lang="uk-UA" sz="2400" dirty="0" smtClean="0"/>
              <a:t>Медикаментозне лікування (призначає лікар)</a:t>
            </a:r>
            <a:endParaRPr lang="ru-RU" sz="2400" dirty="0"/>
          </a:p>
        </p:txBody>
      </p:sp>
      <p:sp>
        <p:nvSpPr>
          <p:cNvPr id="7" name="TextBox 6"/>
          <p:cNvSpPr txBox="1"/>
          <p:nvPr/>
        </p:nvSpPr>
        <p:spPr>
          <a:xfrm>
            <a:off x="665019" y="4040620"/>
            <a:ext cx="5418237" cy="830997"/>
          </a:xfrm>
          <a:prstGeom prst="rect">
            <a:avLst/>
          </a:prstGeom>
          <a:solidFill>
            <a:srgbClr val="92D050"/>
          </a:solidFill>
          <a:ln>
            <a:solidFill>
              <a:schemeClr val="tx1"/>
            </a:solidFill>
          </a:ln>
        </p:spPr>
        <p:txBody>
          <a:bodyPr wrap="square" rtlCol="0">
            <a:spAutoFit/>
          </a:bodyPr>
          <a:lstStyle/>
          <a:p>
            <a:pPr algn="ctr"/>
            <a:r>
              <a:rPr lang="uk-UA" sz="2400" dirty="0" smtClean="0"/>
              <a:t>Когнітивно-поведінкова терапія (проводить психолог)</a:t>
            </a:r>
            <a:endParaRPr lang="ru-RU" sz="2400" dirty="0"/>
          </a:p>
        </p:txBody>
      </p:sp>
      <p:sp>
        <p:nvSpPr>
          <p:cNvPr id="8" name="TextBox 7"/>
          <p:cNvSpPr txBox="1"/>
          <p:nvPr/>
        </p:nvSpPr>
        <p:spPr>
          <a:xfrm>
            <a:off x="665019" y="4866317"/>
            <a:ext cx="5418237" cy="830997"/>
          </a:xfrm>
          <a:prstGeom prst="rect">
            <a:avLst/>
          </a:prstGeom>
          <a:solidFill>
            <a:srgbClr val="FFFF00"/>
          </a:solidFill>
          <a:ln>
            <a:solidFill>
              <a:schemeClr val="tx1"/>
            </a:solidFill>
          </a:ln>
        </p:spPr>
        <p:txBody>
          <a:bodyPr wrap="square" rtlCol="0">
            <a:spAutoFit/>
          </a:bodyPr>
          <a:lstStyle/>
          <a:p>
            <a:pPr algn="ctr"/>
            <a:r>
              <a:rPr lang="uk-UA" sz="2400" dirty="0" smtClean="0"/>
              <a:t>Поведінкова підготовка батьків (проводить психолог)</a:t>
            </a:r>
            <a:endParaRPr lang="ru-RU" sz="2400" dirty="0"/>
          </a:p>
        </p:txBody>
      </p:sp>
      <p:sp>
        <p:nvSpPr>
          <p:cNvPr id="9" name="TextBox 8"/>
          <p:cNvSpPr txBox="1"/>
          <p:nvPr/>
        </p:nvSpPr>
        <p:spPr>
          <a:xfrm>
            <a:off x="665019" y="5638230"/>
            <a:ext cx="5418237" cy="830997"/>
          </a:xfrm>
          <a:prstGeom prst="rect">
            <a:avLst/>
          </a:prstGeom>
          <a:solidFill>
            <a:srgbClr val="FFC000"/>
          </a:solidFill>
          <a:ln>
            <a:solidFill>
              <a:schemeClr val="tx1"/>
            </a:solidFill>
          </a:ln>
        </p:spPr>
        <p:txBody>
          <a:bodyPr wrap="square" rtlCol="0">
            <a:spAutoFit/>
          </a:bodyPr>
          <a:lstStyle/>
          <a:p>
            <a:pPr algn="ctr"/>
            <a:r>
              <a:rPr lang="uk-UA" sz="2400" dirty="0" smtClean="0"/>
              <a:t>Спеціальні педагогічні заходи (запроваджує вчитель)</a:t>
            </a:r>
            <a:endParaRPr lang="ru-RU" sz="2400" dirty="0"/>
          </a:p>
        </p:txBody>
      </p:sp>
      <p:sp>
        <p:nvSpPr>
          <p:cNvPr id="10" name="Прямоугольник 9"/>
          <p:cNvSpPr/>
          <p:nvPr/>
        </p:nvSpPr>
        <p:spPr>
          <a:xfrm>
            <a:off x="6178572" y="1940019"/>
            <a:ext cx="5154446" cy="4524315"/>
          </a:xfrm>
          <a:prstGeom prst="rect">
            <a:avLst/>
          </a:prstGeom>
          <a:ln>
            <a:solidFill>
              <a:schemeClr val="tx1"/>
            </a:solidFill>
          </a:ln>
        </p:spPr>
        <p:txBody>
          <a:bodyPr wrap="square">
            <a:spAutoFit/>
          </a:bodyPr>
          <a:lstStyle/>
          <a:p>
            <a:pPr algn="just"/>
            <a:r>
              <a:rPr lang="uk-UA" sz="2400"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Що </a:t>
            </a:r>
            <a:r>
              <a:rPr lang="uk-UA"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може зробити </a:t>
            </a:r>
            <a:endParaRPr lang="uk-UA" sz="2400"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uk-UA"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вчитель </a:t>
            </a:r>
            <a:r>
              <a:rPr lang="uk-UA"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іноземної мови?</a:t>
            </a:r>
          </a:p>
          <a:p>
            <a:pPr algn="just"/>
            <a:endParaRPr lang="uk-UA" sz="2400"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uk-UA" sz="2400"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Прочитайте запропоновані </a:t>
            </a:r>
          </a:p>
          <a:p>
            <a:pPr algn="just"/>
            <a:r>
              <a:rPr lang="uk-UA"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            далі ситуації </a:t>
            </a:r>
            <a:r>
              <a:rPr lang="uk-UA" sz="2400" b="1" dirty="0">
                <a:latin typeface="Times New Roman" panose="02020603050405020304" pitchFamily="18" charset="0"/>
                <a:ea typeface="Times New Roman" panose="02020603050405020304" pitchFamily="18" charset="0"/>
                <a:cs typeface="Times New Roman" panose="02020603050405020304" pitchFamily="18" charset="0"/>
              </a:rPr>
              <a:t>та оберіть </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таку, </a:t>
            </a:r>
          </a:p>
          <a:p>
            <a:pPr algn="just"/>
            <a:r>
              <a:rPr lang="uk-UA"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a:latin typeface="Times New Roman" panose="02020603050405020304" pitchFamily="18" charset="0"/>
                <a:ea typeface="Times New Roman" panose="02020603050405020304" pitchFamily="18" charset="0"/>
                <a:cs typeface="Times New Roman" panose="02020603050405020304" pitchFamily="18" charset="0"/>
              </a:rPr>
              <a:t>що</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 є  для Вас </a:t>
            </a:r>
          </a:p>
          <a:p>
            <a:pPr algn="just"/>
            <a:r>
              <a:rPr lang="uk-UA"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            найактуальнішою</a:t>
            </a:r>
            <a:r>
              <a:rPr lang="uk-UA" sz="2400" b="1" dirty="0">
                <a:latin typeface="Times New Roman" panose="02020603050405020304" pitchFamily="18" charset="0"/>
                <a:ea typeface="Times New Roman" panose="02020603050405020304" pitchFamily="18" charset="0"/>
                <a:cs typeface="Times New Roman" panose="02020603050405020304" pitchFamily="18" charset="0"/>
              </a:rPr>
              <a:t>. </a:t>
            </a:r>
          </a:p>
          <a:p>
            <a:pPr algn="just"/>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             </a:t>
            </a:r>
          </a:p>
          <a:p>
            <a:pPr algn="just"/>
            <a:r>
              <a:rPr lang="uk-UA"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            Прочитайте </a:t>
            </a:r>
            <a:r>
              <a:rPr lang="uk-UA" sz="2400" b="1" dirty="0">
                <a:latin typeface="Times New Roman" panose="02020603050405020304" pitchFamily="18" charset="0"/>
                <a:ea typeface="Times New Roman" panose="02020603050405020304" pitchFamily="18" charset="0"/>
                <a:cs typeface="Times New Roman" panose="02020603050405020304" pitchFamily="18" charset="0"/>
              </a:rPr>
              <a:t>запропоновані </a:t>
            </a:r>
            <a:endParaRPr lang="uk-UA" sz="2400" b="1"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uk-UA"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            матеріали </a:t>
            </a:r>
            <a:r>
              <a:rPr lang="uk-UA" sz="2400" b="1" dirty="0">
                <a:solidFill>
                  <a:srgbClr val="CC0099"/>
                </a:solidFill>
                <a:latin typeface="Times New Roman" panose="02020603050405020304" pitchFamily="18" charset="0"/>
                <a:ea typeface="Times New Roman" panose="02020603050405020304" pitchFamily="18" charset="0"/>
                <a:cs typeface="Times New Roman" panose="02020603050405020304" pitchFamily="18" charset="0"/>
              </a:rPr>
              <a:t>та запропонуйте </a:t>
            </a:r>
            <a:endParaRPr lang="uk-UA" sz="2400" b="1" dirty="0" smtClean="0">
              <a:solidFill>
                <a:srgbClr val="CC0099"/>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uk-UA" sz="2400"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smtClean="0">
                <a:solidFill>
                  <a:srgbClr val="CC0099"/>
                </a:solidFill>
                <a:latin typeface="Times New Roman" panose="02020603050405020304" pitchFamily="18" charset="0"/>
                <a:ea typeface="Times New Roman" panose="02020603050405020304" pitchFamily="18" charset="0"/>
                <a:cs typeface="Times New Roman" panose="02020603050405020304" pitchFamily="18" charset="0"/>
              </a:rPr>
              <a:t>2-3 </a:t>
            </a:r>
            <a:r>
              <a:rPr lang="uk-UA" sz="2400" b="1" dirty="0">
                <a:solidFill>
                  <a:srgbClr val="CC0099"/>
                </a:solidFill>
                <a:latin typeface="Times New Roman" panose="02020603050405020304" pitchFamily="18" charset="0"/>
                <a:ea typeface="Times New Roman" panose="02020603050405020304" pitchFamily="18" charset="0"/>
                <a:cs typeface="Times New Roman" panose="02020603050405020304" pitchFamily="18" charset="0"/>
              </a:rPr>
              <a:t>заходи для її </a:t>
            </a:r>
            <a:endParaRPr lang="uk-UA" sz="2400" b="1" dirty="0" smtClean="0">
              <a:solidFill>
                <a:srgbClr val="CC0099"/>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uk-UA" sz="2400" b="1" dirty="0">
                <a:solidFill>
                  <a:srgbClr val="CC0099"/>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smtClean="0">
                <a:solidFill>
                  <a:srgbClr val="CC0099"/>
                </a:solidFill>
                <a:latin typeface="Times New Roman" panose="02020603050405020304" pitchFamily="18" charset="0"/>
                <a:ea typeface="Times New Roman" panose="02020603050405020304" pitchFamily="18" charset="0"/>
                <a:cs typeface="Times New Roman" panose="02020603050405020304" pitchFamily="18" charset="0"/>
              </a:rPr>
              <a:t>            покращення</a:t>
            </a:r>
            <a:r>
              <a:rPr lang="uk-UA" sz="2400" b="1" dirty="0">
                <a:solidFill>
                  <a:srgbClr val="CC0099"/>
                </a:solidFill>
                <a:latin typeface="Times New Roman" panose="02020603050405020304" pitchFamily="18" charset="0"/>
                <a:ea typeface="Times New Roman" panose="02020603050405020304" pitchFamily="18" charset="0"/>
                <a:cs typeface="Times New Roman" panose="02020603050405020304" pitchFamily="18" charset="0"/>
              </a:rPr>
              <a:t>.</a:t>
            </a:r>
          </a:p>
        </p:txBody>
      </p:sp>
      <p:pic>
        <p:nvPicPr>
          <p:cNvPr id="11" name="Рисунок 10"/>
          <p:cNvPicPr>
            <a:picLocks noChangeAspect="1"/>
          </p:cNvPicPr>
          <p:nvPr/>
        </p:nvPicPr>
        <p:blipFill>
          <a:blip r:embed="rId3"/>
          <a:stretch>
            <a:fillRect/>
          </a:stretch>
        </p:blipFill>
        <p:spPr>
          <a:xfrm>
            <a:off x="6358683" y="3415665"/>
            <a:ext cx="684498" cy="511038"/>
          </a:xfrm>
          <a:prstGeom prst="rect">
            <a:avLst/>
          </a:prstGeom>
        </p:spPr>
      </p:pic>
      <p:pic>
        <p:nvPicPr>
          <p:cNvPr id="12" name="Рисунок 11"/>
          <p:cNvPicPr>
            <a:picLocks noChangeAspect="1"/>
          </p:cNvPicPr>
          <p:nvPr/>
        </p:nvPicPr>
        <p:blipFill>
          <a:blip r:embed="rId3"/>
          <a:stretch>
            <a:fillRect/>
          </a:stretch>
        </p:blipFill>
        <p:spPr>
          <a:xfrm>
            <a:off x="6358683" y="4869863"/>
            <a:ext cx="684498" cy="511038"/>
          </a:xfrm>
          <a:prstGeom prst="rect">
            <a:avLst/>
          </a:prstGeom>
        </p:spPr>
      </p:pic>
    </p:spTree>
    <p:extLst>
      <p:ext uri="{BB962C8B-B14F-4D97-AF65-F5344CB8AC3E}">
        <p14:creationId xmlns:p14="http://schemas.microsoft.com/office/powerpoint/2010/main" val="912398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1500" y="247165"/>
            <a:ext cx="10641399" cy="1069017"/>
          </a:xfrm>
        </p:spPr>
        <p:txBody>
          <a:bodyPr>
            <a:normAutofit/>
          </a:bodyPr>
          <a:lstStyle/>
          <a:p>
            <a:pPr algn="ctr"/>
            <a:r>
              <a:rPr lang="uk-UA" b="1" dirty="0" smtClean="0"/>
              <a:t>11. проблемні ситуації</a:t>
            </a:r>
            <a:endParaRPr lang="ru-RU" b="1" dirty="0"/>
          </a:p>
        </p:txBody>
      </p:sp>
      <p:sp>
        <p:nvSpPr>
          <p:cNvPr id="3" name="Прямоугольник 2"/>
          <p:cNvSpPr/>
          <p:nvPr/>
        </p:nvSpPr>
        <p:spPr>
          <a:xfrm>
            <a:off x="332506" y="1191487"/>
            <a:ext cx="11540836" cy="1754326"/>
          </a:xfrm>
          <a:prstGeom prst="rect">
            <a:avLst/>
          </a:prstGeom>
          <a:solidFill>
            <a:srgbClr val="FFC000"/>
          </a:solidFill>
          <a:ln>
            <a:solidFill>
              <a:schemeClr val="tx1"/>
            </a:solidFill>
          </a:ln>
        </p:spPr>
        <p:txBody>
          <a:bodyPr wrap="square">
            <a:spAutoFit/>
          </a:bodyPr>
          <a:lstStyle/>
          <a:p>
            <a:r>
              <a:rPr lang="uk-UA" b="1" dirty="0" smtClean="0">
                <a:effectLst>
                  <a:outerShdw blurRad="38100" dist="38100" dir="2700000" algn="tl">
                    <a:srgbClr val="000000">
                      <a:alpha val="43137"/>
                    </a:srgbClr>
                  </a:outerShdw>
                </a:effectLst>
              </a:rPr>
              <a:t>1</a:t>
            </a:r>
            <a:r>
              <a:rPr lang="uk-UA" b="1" dirty="0">
                <a:effectLst>
                  <a:outerShdw blurRad="38100" dist="38100" dir="2700000" algn="tl">
                    <a:srgbClr val="000000">
                      <a:alpha val="43137"/>
                    </a:srgbClr>
                  </a:outerShdw>
                </a:effectLst>
              </a:rPr>
              <a:t>.</a:t>
            </a:r>
            <a:r>
              <a:rPr lang="uk-UA" b="1" dirty="0" smtClean="0">
                <a:effectLst>
                  <a:outerShdw blurRad="38100" dist="38100" dir="2700000" algn="tl">
                    <a:srgbClr val="000000">
                      <a:alpha val="43137"/>
                    </a:srgbClr>
                  </a:outerShdw>
                </a:effectLst>
              </a:rPr>
              <a:t> </a:t>
            </a:r>
            <a:r>
              <a:rPr lang="uk-UA" dirty="0" smtClean="0">
                <a:effectLst>
                  <a:outerShdw blurRad="38100" dist="38100" dir="2700000" algn="tl">
                    <a:srgbClr val="000000">
                      <a:alpha val="43137"/>
                    </a:srgbClr>
                  </a:outerShdw>
                </a:effectLst>
              </a:rPr>
              <a:t>У 7 класі навчається хлопчик з ДЦП і, схоже, зі СДУГ. Йому складно всидіти на уроці більш, ніж 10 хвилин, протягом яких він усіх перекрикує, відповідаючи на запитання вчителя. Хлопчик часто не виконує домашні завдання, а якщо робить, то неповністю та недбало – почерк складно розібрати, якість сумнівна. В середині уроку він проситься вийти в коридор. Коли повертається, задає запитання не по темі, голосно звертається до однокласників, що сидять за іншими партами, іноді робить нетактовні зауваження про чужу зовнішність. Водночас, дуже засмучується, що вчитель робить йому зауваження, переживає, що вчитель перестане його поважати.</a:t>
            </a:r>
            <a:endParaRPr lang="uk-UA" b="1" dirty="0" smtClean="0">
              <a:effectLst>
                <a:outerShdw blurRad="38100" dist="38100" dir="2700000" algn="tl">
                  <a:srgbClr val="000000">
                    <a:alpha val="43137"/>
                  </a:srgbClr>
                </a:outerShdw>
              </a:effectLst>
            </a:endParaRPr>
          </a:p>
        </p:txBody>
      </p:sp>
      <p:sp>
        <p:nvSpPr>
          <p:cNvPr id="4" name="Прямоугольник 3"/>
          <p:cNvSpPr/>
          <p:nvPr/>
        </p:nvSpPr>
        <p:spPr>
          <a:xfrm>
            <a:off x="332506" y="3152906"/>
            <a:ext cx="11540836" cy="1754326"/>
          </a:xfrm>
          <a:prstGeom prst="rect">
            <a:avLst/>
          </a:prstGeom>
          <a:solidFill>
            <a:srgbClr val="FFFF00"/>
          </a:solidFill>
          <a:ln>
            <a:solidFill>
              <a:schemeClr val="tx1"/>
            </a:solidFill>
          </a:ln>
        </p:spPr>
        <p:txBody>
          <a:bodyPr wrap="square">
            <a:spAutoFit/>
          </a:bodyPr>
          <a:lstStyle/>
          <a:p>
            <a:r>
              <a:rPr lang="uk-UA" b="1" dirty="0" smtClean="0">
                <a:effectLst>
                  <a:outerShdw blurRad="38100" dist="38100" dir="2700000" algn="tl">
                    <a:srgbClr val="000000">
                      <a:alpha val="43137"/>
                    </a:srgbClr>
                  </a:outerShdw>
                </a:effectLst>
              </a:rPr>
              <a:t>2. </a:t>
            </a:r>
            <a:r>
              <a:rPr lang="uk-UA" dirty="0" smtClean="0">
                <a:effectLst>
                  <a:outerShdw blurRad="38100" dist="38100" dir="2700000" algn="tl">
                    <a:srgbClr val="000000">
                      <a:alpha val="43137"/>
                    </a:srgbClr>
                  </a:outerShdw>
                </a:effectLst>
              </a:rPr>
              <a:t>У 9 класі навчається дівчинка з симптомами, схожими на СДУГ. Вона тиха, мрійлива, виконує лише половину завдань, хоч дуже старається, не знає, де шукати, чи забуває виконати решту. Довго знаходить потрібну сторінку, запізнюється на уроки, забуває вдома речі, шапки та книжки – в класах. На </a:t>
            </a:r>
            <a:r>
              <a:rPr lang="uk-UA" dirty="0" err="1" smtClean="0">
                <a:effectLst>
                  <a:outerShdw blurRad="38100" dist="38100" dir="2700000" algn="tl">
                    <a:srgbClr val="000000">
                      <a:alpha val="43137"/>
                    </a:srgbClr>
                  </a:outerShdw>
                </a:effectLst>
              </a:rPr>
              <a:t>уроках</a:t>
            </a:r>
            <a:r>
              <a:rPr lang="uk-UA" dirty="0" smtClean="0">
                <a:effectLst>
                  <a:outerShdw blurRad="38100" dist="38100" dir="2700000" algn="tl">
                    <a:srgbClr val="000000">
                      <a:alpha val="43137"/>
                    </a:srgbClr>
                  </a:outerShdw>
                </a:effectLst>
              </a:rPr>
              <a:t> думає про щось своє, іноді не чує, що вчитель до неї звертається. Все робить дуже повільно. Має нормальний розумовий розвиток, відповідає вдумливо, але відстає у завданнях, де потрібно гнучко підставляти правила під нові ситуації. Довго розпочинає нові справи, часто залишає розпочате на потім. Нормально ставиться до інших, але майже ні з ким не спілкується.</a:t>
            </a:r>
          </a:p>
        </p:txBody>
      </p:sp>
      <p:sp>
        <p:nvSpPr>
          <p:cNvPr id="5" name="Прямоугольник 4"/>
          <p:cNvSpPr/>
          <p:nvPr/>
        </p:nvSpPr>
        <p:spPr>
          <a:xfrm>
            <a:off x="332506" y="5114325"/>
            <a:ext cx="11540836" cy="1477328"/>
          </a:xfrm>
          <a:prstGeom prst="rect">
            <a:avLst/>
          </a:prstGeom>
          <a:solidFill>
            <a:srgbClr val="92D050"/>
          </a:solidFill>
          <a:ln>
            <a:solidFill>
              <a:schemeClr val="tx1"/>
            </a:solidFill>
          </a:ln>
        </p:spPr>
        <p:txBody>
          <a:bodyPr wrap="square">
            <a:spAutoFit/>
          </a:bodyPr>
          <a:lstStyle/>
          <a:p>
            <a:r>
              <a:rPr lang="uk-UA" b="1" dirty="0" smtClean="0">
                <a:effectLst>
                  <a:outerShdw blurRad="38100" dist="38100" dir="2700000" algn="tl">
                    <a:srgbClr val="000000">
                      <a:alpha val="43137"/>
                    </a:srgbClr>
                  </a:outerShdw>
                </a:effectLst>
              </a:rPr>
              <a:t>3. </a:t>
            </a:r>
            <a:r>
              <a:rPr lang="uk-UA" dirty="0" smtClean="0">
                <a:effectLst>
                  <a:outerShdw blurRad="38100" dist="38100" dir="2700000" algn="tl">
                    <a:srgbClr val="000000">
                      <a:alpha val="43137"/>
                    </a:srgbClr>
                  </a:outerShdw>
                </a:effectLst>
              </a:rPr>
              <a:t>У 3 класі навчається дівчинка з симптомами, схожими на СДУГ. Вона дуже активна, хоче займатись усім одночасно: музикою, малюванням, фігурним ковзанням, танцями, писати вірші та інше. Дуже балаклива, заважає вчителю постійними розмовами з сусідами по парті. Має високі розумові здібності, але завжди робить недбалі помилки, які залишаються навіть після самоперевірки. Залишає багато незакінчених справ, до яких періодично повертається. Має багато знайомих, але часто конфліктує з однолітками через нестриманість та імпульсивність.  </a:t>
            </a:r>
            <a:endParaRPr lang="uk-UA"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32122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1500" y="247165"/>
            <a:ext cx="10641399" cy="1069017"/>
          </a:xfrm>
        </p:spPr>
        <p:txBody>
          <a:bodyPr/>
          <a:lstStyle/>
          <a:p>
            <a:pPr algn="ctr"/>
            <a:r>
              <a:rPr lang="uk-UA" b="1" dirty="0" smtClean="0"/>
              <a:t>12. Що може зробити вчитель?</a:t>
            </a:r>
            <a:endParaRPr lang="ru-RU" b="1" dirty="0"/>
          </a:p>
        </p:txBody>
      </p:sp>
      <p:sp>
        <p:nvSpPr>
          <p:cNvPr id="3" name="Прямоугольник 2"/>
          <p:cNvSpPr/>
          <p:nvPr/>
        </p:nvSpPr>
        <p:spPr>
          <a:xfrm>
            <a:off x="332506" y="1316180"/>
            <a:ext cx="11540836" cy="5078313"/>
          </a:xfrm>
          <a:prstGeom prst="rect">
            <a:avLst/>
          </a:prstGeom>
          <a:solidFill>
            <a:srgbClr val="92D050"/>
          </a:solidFill>
          <a:ln>
            <a:solidFill>
              <a:schemeClr val="tx1"/>
            </a:solidFill>
          </a:ln>
        </p:spPr>
        <p:txBody>
          <a:bodyPr wrap="square">
            <a:spAutoFit/>
          </a:bodyPr>
          <a:lstStyle/>
          <a:p>
            <a:pPr algn="ctr"/>
            <a:r>
              <a:rPr lang="uk-UA" b="1" dirty="0" smtClean="0">
                <a:solidFill>
                  <a:srgbClr val="CC0099"/>
                </a:solidFill>
                <a:effectLst>
                  <a:outerShdw blurRad="38100" dist="38100" dir="2700000" algn="tl">
                    <a:srgbClr val="000000">
                      <a:alpha val="43137"/>
                    </a:srgbClr>
                  </a:outerShdw>
                </a:effectLst>
              </a:rPr>
              <a:t>1. АДАПТАЦІЯ ТА МОДИФІКАЦІЯ ОРГАНІЗАЦІЇ НАВЧАЛЬНОГО ПРОЦЕСУ:</a:t>
            </a:r>
            <a:endParaRPr lang="ru-RU" dirty="0" smtClean="0">
              <a:solidFill>
                <a:srgbClr val="CC0099"/>
              </a:solidFill>
              <a:effectLst>
                <a:outerShdw blurRad="38100" dist="38100" dir="2700000" algn="tl">
                  <a:srgbClr val="000000">
                    <a:alpha val="43137"/>
                  </a:srgbClr>
                </a:outerShdw>
              </a:effectLst>
            </a:endParaRPr>
          </a:p>
          <a:p>
            <a:r>
              <a:rPr lang="uk-UA" dirty="0" smtClean="0">
                <a:effectLst>
                  <a:outerShdw blurRad="38100" dist="38100" dir="2700000" algn="tl">
                    <a:srgbClr val="000000">
                      <a:alpha val="43137"/>
                    </a:srgbClr>
                  </a:outerShdw>
                </a:effectLst>
              </a:rPr>
              <a:t>а</a:t>
            </a:r>
            <a:r>
              <a:rPr lang="uk-UA" dirty="0">
                <a:effectLst>
                  <a:outerShdw blurRad="38100" dist="38100" dir="2700000" algn="tl">
                    <a:srgbClr val="000000">
                      <a:alpha val="43137"/>
                    </a:srgbClr>
                  </a:outerShdw>
                </a:effectLst>
              </a:rPr>
              <a:t>) </a:t>
            </a:r>
            <a:r>
              <a:rPr lang="uk-UA" b="1" dirty="0">
                <a:solidFill>
                  <a:schemeClr val="bg1"/>
                </a:solidFill>
                <a:effectLst>
                  <a:outerShdw blurRad="38100" dist="38100" dir="2700000" algn="tl">
                    <a:srgbClr val="000000">
                      <a:alpha val="43137"/>
                    </a:srgbClr>
                  </a:outerShdw>
                </a:effectLst>
              </a:rPr>
              <a:t>побудова робочого дня </a:t>
            </a:r>
            <a:r>
              <a:rPr lang="uk-UA" dirty="0">
                <a:effectLst>
                  <a:outerShdw blurRad="38100" dist="38100" dir="2700000" algn="tl">
                    <a:srgbClr val="000000">
                      <a:alpha val="43137"/>
                    </a:srgbClr>
                  </a:outerShdw>
                </a:effectLst>
              </a:rPr>
              <a:t>дитини зі СДУГ відповідно до попередньо повідомленого їй розкладу та простих планів </a:t>
            </a:r>
            <a:r>
              <a:rPr lang="uk-UA" dirty="0" smtClean="0">
                <a:effectLst>
                  <a:outerShdw blurRad="38100" dist="38100" dir="2700000" algn="tl">
                    <a:srgbClr val="000000">
                      <a:alpha val="43137"/>
                    </a:srgbClr>
                  </a:outerShdw>
                </a:effectLst>
              </a:rPr>
              <a:t>уроків;</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б) </a:t>
            </a:r>
            <a:r>
              <a:rPr lang="uk-UA" b="1" dirty="0">
                <a:solidFill>
                  <a:schemeClr val="bg1"/>
                </a:solidFill>
                <a:effectLst>
                  <a:outerShdw blurRad="38100" dist="38100" dir="2700000" algn="tl">
                    <a:srgbClr val="000000">
                      <a:alpha val="43137"/>
                    </a:srgbClr>
                  </a:outerShdw>
                </a:effectLst>
              </a:rPr>
              <a:t>використання зрозумілих інструкцій і вимог</a:t>
            </a:r>
            <a:r>
              <a:rPr lang="uk-UA" dirty="0">
                <a:effectLst>
                  <a:outerShdw blurRad="38100" dist="38100" dir="2700000" algn="tl">
                    <a:srgbClr val="000000">
                      <a:alpha val="43137"/>
                    </a:srgbClr>
                  </a:outerShdw>
                </a:effectLst>
              </a:rPr>
              <a:t>, лаконічних класних правил і меж дозволеного;</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в) </a:t>
            </a:r>
            <a:r>
              <a:rPr lang="uk-UA" b="1" dirty="0">
                <a:solidFill>
                  <a:schemeClr val="bg1"/>
                </a:solidFill>
                <a:effectLst>
                  <a:outerShdw blurRad="38100" dist="38100" dir="2700000" algn="tl">
                    <a:srgbClr val="000000">
                      <a:alpha val="43137"/>
                    </a:srgbClr>
                  </a:outerShdw>
                </a:effectLst>
              </a:rPr>
              <a:t>використання наочних нагадувань </a:t>
            </a:r>
            <a:r>
              <a:rPr lang="uk-UA" dirty="0">
                <a:effectLst>
                  <a:outerShdw blurRad="38100" dist="38100" dir="2700000" algn="tl">
                    <a:srgbClr val="000000">
                      <a:alpha val="43137"/>
                    </a:srgbClr>
                  </a:outerShdw>
                </a:effectLst>
              </a:rPr>
              <a:t>щодо правил, яких потрібно дотримуватись (наприклад: 1. Зупинись і послухай. 2. Подивись і подумай. 3. Виріши і </a:t>
            </a:r>
            <a:r>
              <a:rPr lang="uk-UA" dirty="0" smtClean="0">
                <a:effectLst>
                  <a:outerShdw blurRad="38100" dist="38100" dir="2700000" algn="tl">
                    <a:srgbClr val="000000">
                      <a:alpha val="43137"/>
                    </a:srgbClr>
                  </a:outerShdw>
                </a:effectLst>
              </a:rPr>
              <a:t>зроби), </a:t>
            </a:r>
            <a:r>
              <a:rPr lang="uk-UA" dirty="0">
                <a:effectLst>
                  <a:outerShdw blurRad="38100" dist="38100" dir="2700000" algn="tl">
                    <a:srgbClr val="000000">
                      <a:alpha val="43137"/>
                    </a:srgbClr>
                  </a:outerShdw>
                </a:effectLst>
              </a:rPr>
              <a:t>а також завдань, які потрібно виконати із зазначенням відведеного часу; </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г) </a:t>
            </a:r>
            <a:r>
              <a:rPr lang="uk-UA" b="1" dirty="0">
                <a:solidFill>
                  <a:schemeClr val="bg1"/>
                </a:solidFill>
                <a:effectLst>
                  <a:outerShdw blurRad="38100" dist="38100" dir="2700000" algn="tl">
                    <a:srgbClr val="000000">
                      <a:alpha val="43137"/>
                    </a:srgbClr>
                  </a:outerShdw>
                </a:effectLst>
              </a:rPr>
              <a:t>використання системи змагання, заохочення (в т. ч. усного) і </a:t>
            </a:r>
            <a:r>
              <a:rPr lang="uk-UA" b="1" dirty="0" err="1">
                <a:solidFill>
                  <a:schemeClr val="bg1"/>
                </a:solidFill>
                <a:effectLst>
                  <a:outerShdw blurRad="38100" dist="38100" dir="2700000" algn="tl">
                    <a:srgbClr val="000000">
                      <a:alpha val="43137"/>
                    </a:srgbClr>
                  </a:outerShdw>
                </a:effectLst>
              </a:rPr>
              <a:t>бонусних</a:t>
            </a:r>
            <a:r>
              <a:rPr lang="uk-UA" b="1" dirty="0">
                <a:solidFill>
                  <a:schemeClr val="bg1"/>
                </a:solidFill>
                <a:effectLst>
                  <a:outerShdw blurRad="38100" dist="38100" dir="2700000" algn="tl">
                    <a:srgbClr val="000000">
                      <a:alpha val="43137"/>
                    </a:srgbClr>
                  </a:outerShdw>
                </a:effectLst>
              </a:rPr>
              <a:t> балів </a:t>
            </a:r>
            <a:r>
              <a:rPr lang="uk-UA" dirty="0">
                <a:effectLst>
                  <a:outerShdw blurRad="38100" dist="38100" dir="2700000" algn="tl">
                    <a:srgbClr val="000000">
                      <a:alpha val="43137"/>
                    </a:srgbClr>
                  </a:outerShdw>
                </a:effectLst>
              </a:rPr>
              <a:t>за бажану поведінку;</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д) </a:t>
            </a:r>
            <a:r>
              <a:rPr lang="uk-UA" b="1" dirty="0">
                <a:solidFill>
                  <a:schemeClr val="bg1"/>
                </a:solidFill>
                <a:effectLst>
                  <a:outerShdw blurRad="38100" dist="38100" dir="2700000" algn="tl">
                    <a:srgbClr val="000000">
                      <a:alpha val="43137"/>
                    </a:srgbClr>
                  </a:outerShdw>
                </a:effectLst>
              </a:rPr>
              <a:t>проведення моніторингу </a:t>
            </a:r>
            <a:r>
              <a:rPr lang="uk-UA" dirty="0">
                <a:effectLst>
                  <a:outerShdw blurRad="38100" dist="38100" dir="2700000" algn="tl">
                    <a:srgbClr val="000000">
                      <a:alpha val="43137"/>
                    </a:srgbClr>
                  </a:outerShdw>
                </a:effectLst>
              </a:rPr>
              <a:t>поведінки учнів (постійне ведення записів);</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е) </a:t>
            </a:r>
            <a:r>
              <a:rPr lang="uk-UA" b="1" dirty="0">
                <a:solidFill>
                  <a:schemeClr val="bg1"/>
                </a:solidFill>
                <a:effectLst>
                  <a:outerShdw blurRad="38100" dist="38100" dir="2700000" algn="tl">
                    <a:srgbClr val="000000">
                      <a:alpha val="43137"/>
                    </a:srgbClr>
                  </a:outerShdw>
                </a:effectLst>
              </a:rPr>
              <a:t>організація ситуацій додаткового руху</a:t>
            </a:r>
            <a:r>
              <a:rPr lang="uk-UA" dirty="0">
                <a:solidFill>
                  <a:schemeClr val="accent4">
                    <a:lumMod val="75000"/>
                  </a:schemeClr>
                </a:solidFill>
                <a:effectLst>
                  <a:outerShdw blurRad="38100" dist="38100" dir="2700000" algn="tl">
                    <a:srgbClr val="000000">
                      <a:alpha val="43137"/>
                    </a:srgbClr>
                  </a:outerShdw>
                </a:effectLst>
              </a:rPr>
              <a:t> </a:t>
            </a:r>
            <a:r>
              <a:rPr lang="uk-UA" dirty="0">
                <a:effectLst>
                  <a:outerShdw blurRad="38100" dist="38100" dir="2700000" algn="tl">
                    <a:srgbClr val="000000">
                      <a:alpha val="43137"/>
                    </a:srgbClr>
                  </a:outerShdw>
                </a:effectLst>
              </a:rPr>
              <a:t>на уроці (</a:t>
            </a:r>
            <a:r>
              <a:rPr lang="uk-UA" dirty="0" err="1">
                <a:effectLst>
                  <a:outerShdw blurRad="38100" dist="38100" dir="2700000" algn="tl">
                    <a:srgbClr val="000000">
                      <a:alpha val="43137"/>
                    </a:srgbClr>
                  </a:outerShdw>
                </a:effectLst>
              </a:rPr>
              <a:t>руханки</a:t>
            </a:r>
            <a:r>
              <a:rPr lang="uk-UA" dirty="0">
                <a:effectLst>
                  <a:outerShdw blurRad="38100" dist="38100" dir="2700000" algn="tl">
                    <a:srgbClr val="000000">
                      <a:alpha val="43137"/>
                    </a:srgbClr>
                  </a:outerShdw>
                </a:effectLst>
              </a:rPr>
              <a:t>, витирання дошки, принесення книги з бібліотеки), щоб дати дитині з гіперактивністю можливість додатково рухатись;</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є) вилучення з класу </a:t>
            </a:r>
            <a:r>
              <a:rPr lang="uk-UA" b="1" dirty="0">
                <a:solidFill>
                  <a:schemeClr val="bg1"/>
                </a:solidFill>
                <a:effectLst>
                  <a:outerShdw blurRad="38100" dist="38100" dir="2700000" algn="tl">
                    <a:srgbClr val="000000">
                      <a:alpha val="43137"/>
                    </a:srgbClr>
                  </a:outerShdw>
                </a:effectLst>
              </a:rPr>
              <a:t>предметів, що відволікають </a:t>
            </a:r>
            <a:r>
              <a:rPr lang="uk-UA" dirty="0">
                <a:effectLst>
                  <a:outerShdw blurRad="38100" dist="38100" dir="2700000" algn="tl">
                    <a:srgbClr val="000000">
                      <a:alpha val="43137"/>
                    </a:srgbClr>
                  </a:outerShdw>
                </a:effectLst>
              </a:rPr>
              <a:t>дітей з порушенням уваги; </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ж) </a:t>
            </a:r>
            <a:r>
              <a:rPr lang="uk-UA" b="1" dirty="0">
                <a:solidFill>
                  <a:schemeClr val="bg1"/>
                </a:solidFill>
                <a:effectLst>
                  <a:outerShdw blurRad="38100" dist="38100" dir="2700000" algn="tl">
                    <a:srgbClr val="000000">
                      <a:alpha val="43137"/>
                    </a:srgbClr>
                  </a:outerShdw>
                </a:effectLst>
              </a:rPr>
              <a:t>кероване розміщення </a:t>
            </a:r>
            <a:r>
              <a:rPr lang="uk-UA" dirty="0">
                <a:effectLst>
                  <a:outerShdw blurRad="38100" dist="38100" dir="2700000" algn="tl">
                    <a:srgbClr val="000000">
                      <a:alpha val="43137"/>
                    </a:srgbClr>
                  </a:outerShdw>
                </a:effectLst>
              </a:rPr>
              <a:t>учнів у класі (за першу парту, але подалі від дверей, вікон і всього, що відволікає; з учнем, який не відволікається; за окрему парту; в частині класу, де учень працюватиме обличчям до стіни);</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з) організація </a:t>
            </a:r>
            <a:r>
              <a:rPr lang="uk-UA" b="1" dirty="0">
                <a:solidFill>
                  <a:schemeClr val="bg1"/>
                </a:solidFill>
                <a:effectLst>
                  <a:outerShdw blurRad="38100" dist="38100" dir="2700000" algn="tl">
                    <a:srgbClr val="000000">
                      <a:alpha val="43137"/>
                    </a:srgbClr>
                  </a:outerShdw>
                </a:effectLst>
              </a:rPr>
              <a:t>тестування у спеціальних приміщеннях</a:t>
            </a:r>
            <a:r>
              <a:rPr lang="uk-UA" dirty="0">
                <a:effectLst>
                  <a:outerShdw blurRad="38100" dist="38100" dir="2700000" algn="tl">
                    <a:srgbClr val="000000">
                      <a:alpha val="43137"/>
                    </a:srgbClr>
                  </a:outerShdw>
                </a:effectLst>
              </a:rPr>
              <a:t>; </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и) ситуативна </a:t>
            </a:r>
            <a:r>
              <a:rPr lang="uk-UA" b="1" dirty="0">
                <a:solidFill>
                  <a:schemeClr val="bg1"/>
                </a:solidFill>
                <a:effectLst>
                  <a:outerShdw blurRad="38100" dist="38100" dir="2700000" algn="tl">
                    <a:srgbClr val="000000">
                      <a:alpha val="43137"/>
                    </a:srgbClr>
                  </a:outerShdw>
                </a:effectLst>
              </a:rPr>
              <a:t>модифікація навчання </a:t>
            </a:r>
            <a:r>
              <a:rPr lang="uk-UA" dirty="0">
                <a:effectLst>
                  <a:outerShdw blurRad="38100" dist="38100" dir="2700000" algn="tl">
                    <a:srgbClr val="000000">
                      <a:alpha val="43137"/>
                    </a:srgbClr>
                  </a:outerShdw>
                </a:effectLst>
              </a:rPr>
              <a:t>учнів зі СДУГ, якщо цього вимагає їх стан (зниження вимог до складності та кількості завдань, до охайності роботи); </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і) використання </a:t>
            </a:r>
            <a:r>
              <a:rPr lang="uk-UA" b="1" dirty="0">
                <a:solidFill>
                  <a:schemeClr val="bg1"/>
                </a:solidFill>
                <a:effectLst>
                  <a:outerShdw blurRad="38100" dist="38100" dir="2700000" algn="tl">
                    <a:srgbClr val="000000">
                      <a:alpha val="43137"/>
                    </a:srgbClr>
                  </a:outerShdw>
                </a:effectLst>
              </a:rPr>
              <a:t>альтернативних способів запису інформації учнями </a:t>
            </a:r>
            <a:r>
              <a:rPr lang="uk-UA" dirty="0">
                <a:effectLst>
                  <a:outerShdw blurRad="38100" dist="38100" dir="2700000" algn="tl">
                    <a:srgbClr val="000000">
                      <a:alpha val="43137"/>
                    </a:srgbClr>
                  </a:outerShdw>
                </a:effectLst>
              </a:rPr>
              <a:t>(окрім письма) </a:t>
            </a:r>
            <a:endParaRPr lang="uk-UA" sz="2400" b="1"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7976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1500" y="247165"/>
            <a:ext cx="10641399" cy="1069017"/>
          </a:xfrm>
        </p:spPr>
        <p:txBody>
          <a:bodyPr/>
          <a:lstStyle/>
          <a:p>
            <a:pPr algn="ctr"/>
            <a:r>
              <a:rPr lang="uk-UA" b="1" dirty="0" smtClean="0"/>
              <a:t>13. </a:t>
            </a:r>
            <a:r>
              <a:rPr lang="uk-UA" b="1" dirty="0"/>
              <a:t>Що може зробити вчитель?</a:t>
            </a:r>
            <a:endParaRPr lang="ru-RU" b="1" dirty="0"/>
          </a:p>
        </p:txBody>
      </p:sp>
      <p:sp>
        <p:nvSpPr>
          <p:cNvPr id="3" name="Прямоугольник 2"/>
          <p:cNvSpPr/>
          <p:nvPr/>
        </p:nvSpPr>
        <p:spPr>
          <a:xfrm>
            <a:off x="290945" y="1177637"/>
            <a:ext cx="11540836" cy="5355312"/>
          </a:xfrm>
          <a:prstGeom prst="rect">
            <a:avLst/>
          </a:prstGeom>
          <a:solidFill>
            <a:srgbClr val="00B0F0"/>
          </a:solidFill>
          <a:ln>
            <a:solidFill>
              <a:schemeClr val="tx1"/>
            </a:solidFill>
          </a:ln>
        </p:spPr>
        <p:txBody>
          <a:bodyPr wrap="square">
            <a:spAutoFit/>
          </a:bodyPr>
          <a:lstStyle/>
          <a:p>
            <a:pPr algn="ctr"/>
            <a:r>
              <a:rPr lang="uk-UA" b="1" dirty="0" smtClean="0">
                <a:solidFill>
                  <a:srgbClr val="FFC000"/>
                </a:solidFill>
                <a:effectLst>
                  <a:outerShdw blurRad="38100" dist="38100" dir="2700000" algn="tl">
                    <a:srgbClr val="000000">
                      <a:alpha val="43137"/>
                    </a:srgbClr>
                  </a:outerShdw>
                </a:effectLst>
              </a:rPr>
              <a:t>2. АДАПТАЦІЯ ПІДХОДІВ, ПРИНЦИПІВ І МЕТОДІВ НАВЧАННЯ:</a:t>
            </a:r>
          </a:p>
          <a:p>
            <a:r>
              <a:rPr lang="uk-UA" dirty="0" smtClean="0">
                <a:effectLst>
                  <a:outerShdw blurRad="38100" dist="38100" dir="2700000" algn="tl">
                    <a:srgbClr val="000000">
                      <a:alpha val="43137"/>
                    </a:srgbClr>
                  </a:outerShdw>
                </a:effectLst>
              </a:rPr>
              <a:t>а</a:t>
            </a:r>
            <a:r>
              <a:rPr lang="uk-UA" dirty="0">
                <a:effectLst>
                  <a:outerShdw blurRad="38100" dist="38100" dir="2700000" algn="tl">
                    <a:srgbClr val="000000">
                      <a:alpha val="43137"/>
                    </a:srgbClr>
                  </a:outerShdw>
                </a:effectLst>
              </a:rPr>
              <a:t>) </a:t>
            </a:r>
            <a:r>
              <a:rPr lang="uk-UA" b="1" dirty="0">
                <a:solidFill>
                  <a:schemeClr val="bg1"/>
                </a:solidFill>
                <a:effectLst>
                  <a:outerShdw blurRad="38100" dist="38100" dir="2700000" algn="tl">
                    <a:srgbClr val="000000">
                      <a:alpha val="43137"/>
                    </a:srgbClr>
                  </a:outerShdw>
                </a:effectLst>
              </a:rPr>
              <a:t>використання "прямого" </a:t>
            </a:r>
            <a:r>
              <a:rPr lang="uk-UA" b="1" dirty="0" smtClean="0">
                <a:solidFill>
                  <a:schemeClr val="bg1"/>
                </a:solidFill>
                <a:effectLst>
                  <a:outerShdw blurRad="38100" dist="38100" dir="2700000" algn="tl">
                    <a:srgbClr val="000000">
                      <a:alpha val="43137"/>
                    </a:srgbClr>
                  </a:outerShdw>
                </a:effectLst>
              </a:rPr>
              <a:t>викладання</a:t>
            </a:r>
            <a:r>
              <a:rPr lang="uk-UA" dirty="0" smtClean="0">
                <a:effectLst>
                  <a:outerShdw blurRad="38100" dist="38100" dir="2700000" algn="tl">
                    <a:srgbClr val="000000">
                      <a:alpha val="43137"/>
                    </a:srgbClr>
                  </a:outerShdw>
                </a:effectLst>
              </a:rPr>
              <a:t>, </a:t>
            </a:r>
            <a:r>
              <a:rPr lang="uk-UA" dirty="0">
                <a:effectLst>
                  <a:outerShdw blurRad="38100" dist="38100" dir="2700000" algn="tl">
                    <a:srgbClr val="000000">
                      <a:alpha val="43137"/>
                    </a:srgbClr>
                  </a:outerShdw>
                </a:effectLst>
              </a:rPr>
              <a:t>коли на конкретний стимул </a:t>
            </a:r>
            <a:r>
              <a:rPr lang="uk-UA" dirty="0" smtClean="0">
                <a:effectLst>
                  <a:outerShdw blurRad="38100" dist="38100" dir="2700000" algn="tl">
                    <a:srgbClr val="000000">
                      <a:alpha val="43137"/>
                    </a:srgbClr>
                  </a:outerShdw>
                </a:effectLst>
              </a:rPr>
              <a:t>очікується </a:t>
            </a:r>
            <a:r>
              <a:rPr lang="uk-UA" dirty="0">
                <a:effectLst>
                  <a:outerShdw blurRad="38100" dist="38100" dir="2700000" algn="tl">
                    <a:srgbClr val="000000">
                      <a:alpha val="43137"/>
                    </a:srgbClr>
                  </a:outerShdw>
                </a:effectLst>
              </a:rPr>
              <a:t>конкретна реакція учня;</a:t>
            </a:r>
          </a:p>
          <a:p>
            <a:r>
              <a:rPr lang="uk-UA" dirty="0">
                <a:effectLst>
                  <a:outerShdw blurRad="38100" dist="38100" dir="2700000" algn="tl">
                    <a:srgbClr val="000000">
                      <a:alpha val="43137"/>
                    </a:srgbClr>
                  </a:outerShdw>
                </a:effectLst>
              </a:rPr>
              <a:t>б) використання </a:t>
            </a:r>
            <a:r>
              <a:rPr lang="uk-UA" b="1" dirty="0">
                <a:solidFill>
                  <a:schemeClr val="bg1"/>
                </a:solidFill>
                <a:effectLst>
                  <a:outerShdw blurRad="38100" dist="38100" dir="2700000" algn="tl">
                    <a:srgbClr val="000000">
                      <a:alpha val="43137"/>
                    </a:srgbClr>
                  </a:outerShdw>
                </a:effectLst>
              </a:rPr>
              <a:t>комп'ютерних </a:t>
            </a:r>
            <a:r>
              <a:rPr lang="uk-UA" b="1" dirty="0" smtClean="0">
                <a:solidFill>
                  <a:schemeClr val="bg1"/>
                </a:solidFill>
                <a:effectLst>
                  <a:outerShdw blurRad="38100" dist="38100" dir="2700000" algn="tl">
                    <a:srgbClr val="000000">
                      <a:alpha val="43137"/>
                    </a:srgbClr>
                  </a:outerShdw>
                </a:effectLst>
              </a:rPr>
              <a:t>технологій</a:t>
            </a:r>
            <a:r>
              <a:rPr lang="uk-UA" dirty="0" smtClean="0">
                <a:effectLst>
                  <a:outerShdw blurRad="38100" dist="38100" dir="2700000" algn="tl">
                    <a:srgbClr val="000000">
                      <a:alpha val="43137"/>
                    </a:srgbClr>
                  </a:outerShdw>
                </a:effectLst>
              </a:rPr>
              <a:t>;</a:t>
            </a:r>
            <a:endParaRPr lang="uk-UA"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г) гнучка </a:t>
            </a:r>
            <a:r>
              <a:rPr lang="uk-UA" b="1" dirty="0">
                <a:solidFill>
                  <a:schemeClr val="bg1"/>
                </a:solidFill>
                <a:effectLst>
                  <a:outerShdw blurRad="38100" dist="38100" dir="2700000" algn="tl">
                    <a:srgbClr val="000000">
                      <a:alpha val="43137"/>
                    </a:srgbClr>
                  </a:outerShdw>
                </a:effectLst>
              </a:rPr>
              <a:t>адаптація навчального </a:t>
            </a:r>
            <a:r>
              <a:rPr lang="uk-UA" b="1" dirty="0" smtClean="0">
                <a:solidFill>
                  <a:schemeClr val="bg1"/>
                </a:solidFill>
                <a:effectLst>
                  <a:outerShdw blurRad="38100" dist="38100" dir="2700000" algn="tl">
                    <a:srgbClr val="000000">
                      <a:alpha val="43137"/>
                    </a:srgbClr>
                  </a:outerShdw>
                </a:effectLst>
              </a:rPr>
              <a:t>процесу</a:t>
            </a:r>
            <a:r>
              <a:rPr lang="uk-UA" dirty="0" smtClean="0">
                <a:effectLst>
                  <a:outerShdw blurRad="38100" dist="38100" dir="2700000" algn="tl">
                    <a:srgbClr val="000000">
                      <a:alpha val="43137"/>
                    </a:srgbClr>
                  </a:outerShdw>
                </a:effectLst>
              </a:rPr>
              <a:t>: </a:t>
            </a:r>
            <a:r>
              <a:rPr lang="uk-UA" dirty="0">
                <a:effectLst>
                  <a:outerShdw blurRad="38100" dist="38100" dir="2700000" algn="tl">
                    <a:srgbClr val="000000">
                      <a:alpha val="43137"/>
                    </a:srgbClr>
                  </a:outerShdw>
                </a:effectLst>
              </a:rPr>
              <a:t>варіювання тембру голосу, темпу роботи, залучення життєвих </a:t>
            </a:r>
            <a:r>
              <a:rPr lang="uk-UA" dirty="0" smtClean="0">
                <a:effectLst>
                  <a:outerShdw blurRad="38100" dist="38100" dir="2700000" algn="tl">
                    <a:srgbClr val="000000">
                      <a:alpha val="43137"/>
                    </a:srgbClr>
                  </a:outerShdw>
                </a:effectLst>
              </a:rPr>
              <a:t>прикладів;</a:t>
            </a:r>
            <a:endParaRPr lang="en-US"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д) розвиток в учнів класу </a:t>
            </a:r>
            <a:r>
              <a:rPr lang="uk-UA" b="1" dirty="0">
                <a:solidFill>
                  <a:schemeClr val="bg1"/>
                </a:solidFill>
                <a:effectLst>
                  <a:outerShdw blurRad="38100" dist="38100" dir="2700000" algn="tl">
                    <a:srgbClr val="000000">
                      <a:alpha val="43137"/>
                    </a:srgbClr>
                  </a:outerShdw>
                </a:effectLst>
              </a:rPr>
              <a:t>культури позитивного </a:t>
            </a:r>
            <a:r>
              <a:rPr lang="uk-UA" b="1" dirty="0" smtClean="0">
                <a:solidFill>
                  <a:schemeClr val="bg1"/>
                </a:solidFill>
                <a:effectLst>
                  <a:outerShdw blurRad="38100" dist="38100" dir="2700000" algn="tl">
                    <a:srgbClr val="000000">
                      <a:alpha val="43137"/>
                    </a:srgbClr>
                  </a:outerShdw>
                </a:effectLst>
              </a:rPr>
              <a:t>спілкування</a:t>
            </a:r>
            <a:r>
              <a:rPr lang="uk-UA" dirty="0" smtClean="0">
                <a:effectLst>
                  <a:outerShdw blurRad="38100" dist="38100" dir="2700000" algn="tl">
                    <a:srgbClr val="000000">
                      <a:alpha val="43137"/>
                    </a:srgbClr>
                  </a:outerShdw>
                </a:effectLst>
              </a:rPr>
              <a:t>;</a:t>
            </a:r>
            <a:endParaRPr lang="uk-UA"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е) запровадження системи </a:t>
            </a:r>
            <a:r>
              <a:rPr lang="uk-UA" b="1" dirty="0">
                <a:solidFill>
                  <a:schemeClr val="bg1"/>
                </a:solidFill>
                <a:effectLst>
                  <a:outerShdw blurRad="38100" dist="38100" dir="2700000" algn="tl">
                    <a:srgbClr val="000000">
                      <a:alpha val="43137"/>
                    </a:srgbClr>
                  </a:outerShdw>
                </a:effectLst>
              </a:rPr>
              <a:t>спеціальної (зокрема знакової) комунікації </a:t>
            </a:r>
            <a:r>
              <a:rPr lang="uk-UA" dirty="0">
                <a:effectLst>
                  <a:outerShdw blurRad="38100" dist="38100" dir="2700000" algn="tl">
                    <a:srgbClr val="000000">
                      <a:alpha val="43137"/>
                    </a:srgbClr>
                  </a:outerShdw>
                </a:effectLst>
              </a:rPr>
              <a:t>між учителем та учнем зі СДУГ (використання фраз, що привертають увагу чи перемикають її на інший об'єкт, тощо</a:t>
            </a:r>
            <a:r>
              <a:rPr lang="uk-UA" dirty="0" smtClean="0">
                <a:effectLst>
                  <a:outerShdw blurRad="38100" dist="38100" dir="2700000" algn="tl">
                    <a:srgbClr val="000000">
                      <a:alpha val="43137"/>
                    </a:srgbClr>
                  </a:outerShdw>
                </a:effectLst>
              </a:rPr>
              <a:t>);</a:t>
            </a:r>
            <a:endParaRPr lang="uk-UA"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є) </a:t>
            </a:r>
            <a:r>
              <a:rPr lang="uk-UA" b="1" dirty="0">
                <a:solidFill>
                  <a:schemeClr val="bg1"/>
                </a:solidFill>
                <a:effectLst>
                  <a:outerShdw blurRad="38100" dist="38100" dir="2700000" algn="tl">
                    <a:srgbClr val="000000">
                      <a:alpha val="43137"/>
                    </a:srgbClr>
                  </a:outerShdw>
                </a:effectLst>
              </a:rPr>
              <a:t>відмова від </a:t>
            </a:r>
            <a:r>
              <a:rPr lang="uk-UA" b="1" dirty="0" smtClean="0">
                <a:solidFill>
                  <a:schemeClr val="bg1"/>
                </a:solidFill>
                <a:effectLst>
                  <a:outerShdw blurRad="38100" dist="38100" dir="2700000" algn="tl">
                    <a:srgbClr val="000000">
                      <a:alpha val="43137"/>
                    </a:srgbClr>
                  </a:outerShdw>
                </a:effectLst>
              </a:rPr>
              <a:t>критики </a:t>
            </a:r>
            <a:r>
              <a:rPr lang="uk-UA" b="1" dirty="0">
                <a:solidFill>
                  <a:schemeClr val="bg1"/>
                </a:solidFill>
                <a:effectLst>
                  <a:outerShdw blurRad="38100" dist="38100" dir="2700000" algn="tl">
                    <a:srgbClr val="000000">
                      <a:alpha val="43137"/>
                    </a:srgbClr>
                  </a:outerShdw>
                </a:effectLst>
              </a:rPr>
              <a:t>та покарань</a:t>
            </a:r>
            <a:r>
              <a:rPr lang="uk-UA" dirty="0">
                <a:effectLst>
                  <a:outerShdw blurRad="38100" dist="38100" dir="2700000" algn="tl">
                    <a:srgbClr val="000000">
                      <a:alpha val="43137"/>
                    </a:srgbClr>
                  </a:outerShdw>
                </a:effectLst>
              </a:rPr>
              <a:t> на користь заохочення правильної поведінки чи зменшення </a:t>
            </a:r>
            <a:r>
              <a:rPr lang="uk-UA" dirty="0" smtClean="0">
                <a:effectLst>
                  <a:outerShdw blurRad="38100" dist="38100" dir="2700000" algn="tl">
                    <a:srgbClr val="000000">
                      <a:alpha val="43137"/>
                    </a:srgbClr>
                  </a:outerShdw>
                </a:effectLst>
              </a:rPr>
              <a:t>привілеїв;</a:t>
            </a:r>
            <a:endParaRPr lang="uk-UA"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ж) залучення учнів зі СДУГ до </a:t>
            </a:r>
            <a:r>
              <a:rPr lang="uk-UA" dirty="0">
                <a:solidFill>
                  <a:schemeClr val="bg1"/>
                </a:solidFill>
                <a:effectLst>
                  <a:outerShdw blurRad="38100" dist="38100" dir="2700000" algn="tl">
                    <a:srgbClr val="000000">
                      <a:alpha val="43137"/>
                    </a:srgbClr>
                  </a:outerShdw>
                </a:effectLst>
              </a:rPr>
              <a:t>групової роботи </a:t>
            </a:r>
            <a:r>
              <a:rPr lang="uk-UA" dirty="0">
                <a:effectLst>
                  <a:outerShdw blurRad="38100" dist="38100" dir="2700000" algn="tl">
                    <a:srgbClr val="000000">
                      <a:alpha val="43137"/>
                    </a:srgbClr>
                  </a:outerShdw>
                </a:effectLst>
              </a:rPr>
              <a:t>та приділення їм уваги в позаурочний час;</a:t>
            </a:r>
          </a:p>
          <a:p>
            <a:r>
              <a:rPr lang="uk-UA" dirty="0">
                <a:effectLst>
                  <a:outerShdw blurRad="38100" dist="38100" dir="2700000" algn="tl">
                    <a:srgbClr val="000000">
                      <a:alpha val="43137"/>
                    </a:srgbClr>
                  </a:outerShdw>
                </a:effectLst>
              </a:rPr>
              <a:t>з) утримування </a:t>
            </a:r>
            <a:r>
              <a:rPr lang="uk-UA" b="1" dirty="0">
                <a:solidFill>
                  <a:schemeClr val="bg1"/>
                </a:solidFill>
                <a:effectLst>
                  <a:outerShdw blurRad="38100" dist="38100" dir="2700000" algn="tl">
                    <a:srgbClr val="000000">
                      <a:alpha val="43137"/>
                    </a:srgbClr>
                  </a:outerShdw>
                </a:effectLst>
              </a:rPr>
              <a:t>зорового контакту </a:t>
            </a:r>
            <a:r>
              <a:rPr lang="uk-UA" dirty="0">
                <a:effectLst>
                  <a:outerShdw blurRad="38100" dist="38100" dir="2700000" algn="tl">
                    <a:srgbClr val="000000">
                      <a:alpha val="43137"/>
                    </a:srgbClr>
                  </a:outerShdw>
                </a:effectLst>
              </a:rPr>
              <a:t>з дитиною та перевірка її уваги та розуміння короткими навідними </a:t>
            </a:r>
            <a:r>
              <a:rPr lang="uk-UA" dirty="0" smtClean="0">
                <a:effectLst>
                  <a:outerShdw blurRad="38100" dist="38100" dir="2700000" algn="tl">
                    <a:srgbClr val="000000">
                      <a:alpha val="43137"/>
                    </a:srgbClr>
                  </a:outerShdw>
                </a:effectLst>
              </a:rPr>
              <a:t>питаннями;</a:t>
            </a:r>
            <a:endParaRPr lang="uk-UA"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и) використання </a:t>
            </a:r>
            <a:r>
              <a:rPr lang="uk-UA" b="1" dirty="0">
                <a:solidFill>
                  <a:schemeClr val="bg1"/>
                </a:solidFill>
                <a:effectLst>
                  <a:outerShdw blurRad="38100" dist="38100" dir="2700000" algn="tl">
                    <a:srgbClr val="000000">
                      <a:alpha val="43137"/>
                    </a:srgbClr>
                  </a:outerShdw>
                </a:effectLst>
              </a:rPr>
              <a:t>особистого звернення до дитини</a:t>
            </a:r>
            <a:r>
              <a:rPr lang="uk-UA" dirty="0">
                <a:effectLst>
                  <a:outerShdw blurRad="38100" dist="38100" dir="2700000" algn="tl">
                    <a:srgbClr val="000000">
                      <a:alpha val="43137"/>
                    </a:srgbClr>
                  </a:outerShdw>
                </a:effectLst>
              </a:rPr>
              <a:t>, коли вона втрачає увагу;</a:t>
            </a:r>
          </a:p>
          <a:p>
            <a:r>
              <a:rPr lang="uk-UA" dirty="0">
                <a:effectLst>
                  <a:outerShdw blurRad="38100" dist="38100" dir="2700000" algn="tl">
                    <a:srgbClr val="000000">
                      <a:alpha val="43137"/>
                    </a:srgbClr>
                  </a:outerShdw>
                </a:effectLst>
              </a:rPr>
              <a:t>і) забезпечення </a:t>
            </a:r>
            <a:r>
              <a:rPr lang="uk-UA" b="1" dirty="0">
                <a:solidFill>
                  <a:schemeClr val="bg1"/>
                </a:solidFill>
                <a:effectLst>
                  <a:outerShdw blurRad="38100" dist="38100" dir="2700000" algn="tl">
                    <a:srgbClr val="000000">
                      <a:alpha val="43137"/>
                    </a:srgbClr>
                  </a:outerShdw>
                </a:effectLst>
              </a:rPr>
              <a:t>простих, коротких інструкцій</a:t>
            </a:r>
            <a:r>
              <a:rPr lang="uk-UA" dirty="0">
                <a:effectLst>
                  <a:outerShdw blurRad="38100" dist="38100" dir="2700000" algn="tl">
                    <a:srgbClr val="000000">
                      <a:alpha val="43137"/>
                    </a:srgbClr>
                  </a:outerShdw>
                </a:effectLst>
              </a:rPr>
              <a:t> та знаходження біля дитини, щоб вона розуміла, що вчитель очікує результатів;</a:t>
            </a:r>
          </a:p>
          <a:p>
            <a:r>
              <a:rPr lang="uk-UA" dirty="0">
                <a:effectLst>
                  <a:outerShdw blurRad="38100" dist="38100" dir="2700000" algn="tl">
                    <a:srgbClr val="000000">
                      <a:alpha val="43137"/>
                    </a:srgbClr>
                  </a:outerShdw>
                </a:effectLst>
              </a:rPr>
              <a:t>к) </a:t>
            </a:r>
            <a:r>
              <a:rPr lang="uk-UA" b="1" dirty="0">
                <a:solidFill>
                  <a:schemeClr val="bg1"/>
                </a:solidFill>
                <a:effectLst>
                  <a:outerShdw blurRad="38100" dist="38100" dir="2700000" algn="tl">
                    <a:srgbClr val="000000">
                      <a:alpha val="43137"/>
                    </a:srgbClr>
                  </a:outerShdw>
                </a:effectLst>
              </a:rPr>
              <a:t>повторення</a:t>
            </a:r>
            <a:r>
              <a:rPr lang="uk-UA" dirty="0">
                <a:effectLst>
                  <a:outerShdw blurRad="38100" dist="38100" dir="2700000" algn="tl">
                    <a:srgbClr val="000000">
                      <a:alpha val="43137"/>
                    </a:srgbClr>
                  </a:outerShdw>
                </a:effectLst>
              </a:rPr>
              <a:t> дитиною інструкцій учителя;</a:t>
            </a:r>
          </a:p>
          <a:p>
            <a:r>
              <a:rPr lang="uk-UA" dirty="0">
                <a:effectLst>
                  <a:outerShdw blurRad="38100" dist="38100" dir="2700000" algn="tl">
                    <a:srgbClr val="000000">
                      <a:alpha val="43137"/>
                    </a:srgbClr>
                  </a:outerShdw>
                </a:effectLst>
              </a:rPr>
              <a:t>л) розподіл завдань на невеликі </a:t>
            </a:r>
            <a:r>
              <a:rPr lang="uk-UA" b="1" dirty="0">
                <a:solidFill>
                  <a:schemeClr val="bg1"/>
                </a:solidFill>
                <a:effectLst>
                  <a:outerShdw blurRad="38100" dist="38100" dir="2700000" algn="tl">
                    <a:srgbClr val="000000">
                      <a:alpha val="43137"/>
                    </a:srgbClr>
                  </a:outerShdw>
                </a:effectLst>
              </a:rPr>
              <a:t>етапи</a:t>
            </a:r>
            <a:r>
              <a:rPr lang="uk-UA" dirty="0">
                <a:effectLst>
                  <a:outerShdw blurRad="38100" dist="38100" dir="2700000" algn="tl">
                    <a:srgbClr val="000000">
                      <a:alpha val="43137"/>
                    </a:srgbClr>
                  </a:outerShdw>
                </a:effectLst>
              </a:rPr>
              <a:t>;</a:t>
            </a:r>
          </a:p>
          <a:p>
            <a:r>
              <a:rPr lang="uk-UA" dirty="0">
                <a:effectLst>
                  <a:outerShdw blurRad="38100" dist="38100" dir="2700000" algn="tl">
                    <a:srgbClr val="000000">
                      <a:alpha val="43137"/>
                    </a:srgbClr>
                  </a:outerShdw>
                </a:effectLst>
              </a:rPr>
              <a:t>м) надання дитині </a:t>
            </a:r>
            <a:r>
              <a:rPr lang="uk-UA" b="1" dirty="0">
                <a:solidFill>
                  <a:schemeClr val="bg1"/>
                </a:solidFill>
                <a:effectLst>
                  <a:outerShdw blurRad="38100" dist="38100" dir="2700000" algn="tl">
                    <a:srgbClr val="000000">
                      <a:alpha val="43137"/>
                    </a:srgbClr>
                  </a:outerShdw>
                </a:effectLst>
              </a:rPr>
              <a:t>вибору</a:t>
            </a:r>
            <a:r>
              <a:rPr lang="uk-UA" dirty="0">
                <a:effectLst>
                  <a:outerShdw blurRad="38100" dist="38100" dir="2700000" algn="tl">
                    <a:srgbClr val="000000">
                      <a:alpha val="43137"/>
                    </a:srgbClr>
                  </a:outerShdw>
                </a:effectLst>
              </a:rPr>
              <a:t>, де всі варіанти є прийнятними для </a:t>
            </a:r>
            <a:r>
              <a:rPr lang="uk-UA" dirty="0" smtClean="0">
                <a:effectLst>
                  <a:outerShdw blurRad="38100" dist="38100" dir="2700000" algn="tl">
                    <a:srgbClr val="000000">
                      <a:alpha val="43137"/>
                    </a:srgbClr>
                  </a:outerShdw>
                </a:effectLst>
              </a:rPr>
              <a:t>вчителя;</a:t>
            </a:r>
            <a:endParaRPr lang="uk-UA"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н) </a:t>
            </a:r>
            <a:r>
              <a:rPr lang="uk-UA" b="1" dirty="0">
                <a:solidFill>
                  <a:schemeClr val="bg1"/>
                </a:solidFill>
                <a:effectLst>
                  <a:outerShdw blurRad="38100" dist="38100" dir="2700000" algn="tl">
                    <a:srgbClr val="000000">
                      <a:alpha val="43137"/>
                    </a:srgbClr>
                  </a:outerShdw>
                </a:effectLst>
              </a:rPr>
              <a:t>абстрагування від особливостей </a:t>
            </a:r>
            <a:r>
              <a:rPr lang="uk-UA" dirty="0" smtClean="0">
                <a:effectLst>
                  <a:outerShdw blurRad="38100" dist="38100" dir="2700000" algn="tl">
                    <a:srgbClr val="000000">
                      <a:alpha val="43137"/>
                    </a:srgbClr>
                  </a:outerShdw>
                </a:effectLst>
              </a:rPr>
              <a:t>дитини;</a:t>
            </a:r>
            <a:endParaRPr lang="uk-UA"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о) </a:t>
            </a:r>
            <a:r>
              <a:rPr lang="uk-UA" b="1" dirty="0">
                <a:solidFill>
                  <a:schemeClr val="bg1"/>
                </a:solidFill>
                <a:effectLst>
                  <a:outerShdw blurRad="38100" dist="38100" dir="2700000" algn="tl">
                    <a:srgbClr val="000000">
                      <a:alpha val="43137"/>
                    </a:srgbClr>
                  </a:outerShdw>
                </a:effectLst>
              </a:rPr>
              <a:t>варіювання</a:t>
            </a:r>
            <a:r>
              <a:rPr lang="uk-UA" dirty="0">
                <a:effectLst>
                  <a:outerShdw blurRad="38100" dist="38100" dir="2700000" algn="tl">
                    <a:srgbClr val="000000">
                      <a:alpha val="43137"/>
                    </a:srgbClr>
                  </a:outerShdw>
                </a:effectLst>
              </a:rPr>
              <a:t> видів </a:t>
            </a:r>
            <a:r>
              <a:rPr lang="uk-UA" dirty="0" smtClean="0">
                <a:effectLst>
                  <a:outerShdw blurRad="38100" dist="38100" dir="2700000" algn="tl">
                    <a:srgbClr val="000000">
                      <a:alpha val="43137"/>
                    </a:srgbClr>
                  </a:outerShdw>
                </a:effectLst>
              </a:rPr>
              <a:t>діяльності</a:t>
            </a:r>
            <a:r>
              <a:rPr lang="en-US" dirty="0" smtClean="0">
                <a:effectLst>
                  <a:outerShdw blurRad="38100" dist="38100" dir="2700000" algn="tl">
                    <a:srgbClr val="000000">
                      <a:alpha val="43137"/>
                    </a:srgbClr>
                  </a:outerShdw>
                </a:effectLst>
              </a:rPr>
              <a:t>.</a:t>
            </a:r>
            <a:endParaRPr lang="en-US"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п) використання </a:t>
            </a:r>
            <a:r>
              <a:rPr lang="uk-UA" b="1" dirty="0">
                <a:solidFill>
                  <a:schemeClr val="bg1"/>
                </a:solidFill>
                <a:effectLst>
                  <a:outerShdw blurRad="38100" dist="38100" dir="2700000" algn="tl">
                    <a:srgbClr val="000000">
                      <a:alpha val="43137"/>
                    </a:srgbClr>
                  </a:outerShdw>
                </a:effectLst>
              </a:rPr>
              <a:t>по одному завданню на сторінку </a:t>
            </a:r>
            <a:r>
              <a:rPr lang="uk-UA" dirty="0">
                <a:effectLst>
                  <a:outerShdw blurRad="38100" dist="38100" dir="2700000" algn="tl">
                    <a:srgbClr val="000000">
                      <a:alpha val="43137"/>
                    </a:srgbClr>
                  </a:outerShdw>
                </a:effectLst>
              </a:rPr>
              <a:t>в роздаткових матеріалах та запобігання неважливих ілюстрацій </a:t>
            </a:r>
          </a:p>
        </p:txBody>
      </p:sp>
    </p:spTree>
    <p:extLst>
      <p:ext uri="{BB962C8B-B14F-4D97-AF65-F5344CB8AC3E}">
        <p14:creationId xmlns:p14="http://schemas.microsoft.com/office/powerpoint/2010/main" val="1572045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0942" y="189527"/>
            <a:ext cx="11540836" cy="1069017"/>
          </a:xfrm>
        </p:spPr>
        <p:txBody>
          <a:bodyPr/>
          <a:lstStyle/>
          <a:p>
            <a:pPr algn="ctr"/>
            <a:r>
              <a:rPr lang="uk-UA" b="1" dirty="0" smtClean="0"/>
              <a:t>14. </a:t>
            </a:r>
            <a:r>
              <a:rPr lang="uk-UA" b="1" dirty="0"/>
              <a:t>Що може зробити вчитель?</a:t>
            </a:r>
            <a:endParaRPr lang="ru-RU" b="1" dirty="0"/>
          </a:p>
        </p:txBody>
      </p:sp>
      <p:sp>
        <p:nvSpPr>
          <p:cNvPr id="3" name="Прямоугольник 2"/>
          <p:cNvSpPr/>
          <p:nvPr/>
        </p:nvSpPr>
        <p:spPr>
          <a:xfrm>
            <a:off x="290942" y="1177634"/>
            <a:ext cx="11540836" cy="5355312"/>
          </a:xfrm>
          <a:prstGeom prst="rect">
            <a:avLst/>
          </a:prstGeom>
          <a:solidFill>
            <a:srgbClr val="FF9933"/>
          </a:solidFill>
          <a:ln>
            <a:solidFill>
              <a:schemeClr val="tx1"/>
            </a:solidFill>
          </a:ln>
        </p:spPr>
        <p:txBody>
          <a:bodyPr wrap="square">
            <a:spAutoFit/>
          </a:bodyPr>
          <a:lstStyle/>
          <a:p>
            <a:pPr algn="ctr"/>
            <a:r>
              <a:rPr lang="uk-UA" b="1" dirty="0" smtClean="0">
                <a:solidFill>
                  <a:schemeClr val="accent1">
                    <a:lumMod val="40000"/>
                    <a:lumOff val="60000"/>
                  </a:schemeClr>
                </a:solidFill>
                <a:effectLst>
                  <a:outerShdw blurRad="38100" dist="38100" dir="2700000" algn="tl">
                    <a:srgbClr val="000000">
                      <a:alpha val="43137"/>
                    </a:srgbClr>
                  </a:outerShdw>
                </a:effectLst>
              </a:rPr>
              <a:t>3. АДАПТАЦІЯ НАВЧАЛЬНОГО СЕРЕДОВИЩА:</a:t>
            </a:r>
            <a:endParaRPr lang="ru-RU" dirty="0" smtClean="0">
              <a:solidFill>
                <a:schemeClr val="accent1">
                  <a:lumMod val="40000"/>
                  <a:lumOff val="60000"/>
                </a:schemeClr>
              </a:solidFill>
              <a:effectLst>
                <a:outerShdw blurRad="38100" dist="38100" dir="2700000" algn="tl">
                  <a:srgbClr val="000000">
                    <a:alpha val="43137"/>
                  </a:srgbClr>
                </a:outerShdw>
              </a:effectLst>
            </a:endParaRPr>
          </a:p>
          <a:p>
            <a:r>
              <a:rPr lang="uk-UA" dirty="0" smtClean="0">
                <a:effectLst>
                  <a:outerShdw blurRad="38100" dist="38100" dir="2700000" algn="tl">
                    <a:srgbClr val="000000">
                      <a:alpha val="43137"/>
                    </a:srgbClr>
                  </a:outerShdw>
                </a:effectLst>
              </a:rPr>
              <a:t>а</a:t>
            </a:r>
            <a:r>
              <a:rPr lang="uk-UA" dirty="0">
                <a:effectLst>
                  <a:outerShdw blurRad="38100" dist="38100" dir="2700000" algn="tl">
                    <a:srgbClr val="000000">
                      <a:alpha val="43137"/>
                    </a:srgbClr>
                  </a:outerShdw>
                </a:effectLst>
              </a:rPr>
              <a:t>) використання </a:t>
            </a:r>
            <a:r>
              <a:rPr lang="uk-UA" b="1" dirty="0">
                <a:solidFill>
                  <a:schemeClr val="bg1"/>
                </a:solidFill>
                <a:effectLst>
                  <a:outerShdw blurRad="38100" dist="38100" dir="2700000" algn="tl">
                    <a:srgbClr val="000000">
                      <a:alpha val="43137"/>
                    </a:srgbClr>
                  </a:outerShdw>
                </a:effectLst>
              </a:rPr>
              <a:t>гнучких місць </a:t>
            </a:r>
            <a:r>
              <a:rPr lang="uk-UA" dirty="0">
                <a:effectLst>
                  <a:outerShdw blurRad="38100" dist="38100" dir="2700000" algn="tl">
                    <a:srgbClr val="000000">
                      <a:alpha val="43137"/>
                    </a:srgbClr>
                  </a:outerShdw>
                </a:effectLst>
              </a:rPr>
              <a:t>для сидіння, підставок для ніг або опорних стрічок на ніжках стільця;</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б) </a:t>
            </a:r>
            <a:r>
              <a:rPr lang="uk-UA" b="1" dirty="0">
                <a:solidFill>
                  <a:schemeClr val="bg1"/>
                </a:solidFill>
                <a:effectLst>
                  <a:outerShdw blurRad="38100" dist="38100" dir="2700000" algn="tl">
                    <a:srgbClr val="000000">
                      <a:alpha val="43137"/>
                    </a:srgbClr>
                  </a:outerShdw>
                </a:effectLst>
              </a:rPr>
              <a:t>структурування простору </a:t>
            </a:r>
            <a:r>
              <a:rPr lang="uk-UA" dirty="0">
                <a:effectLst>
                  <a:outerShdw blurRad="38100" dist="38100" dir="2700000" algn="tl">
                    <a:srgbClr val="000000">
                      <a:alpha val="43137"/>
                    </a:srgbClr>
                  </a:outerShdw>
                </a:effectLst>
              </a:rPr>
              <a:t>в </a:t>
            </a:r>
            <a:r>
              <a:rPr lang="uk-UA" dirty="0" smtClean="0">
                <a:effectLst>
                  <a:outerShdw blurRad="38100" dist="38100" dir="2700000" algn="tl">
                    <a:srgbClr val="000000">
                      <a:alpha val="43137"/>
                    </a:srgbClr>
                  </a:outerShdw>
                </a:effectLst>
              </a:rPr>
              <a:t>класі; збільшення </a:t>
            </a:r>
            <a:r>
              <a:rPr lang="uk-UA" dirty="0">
                <a:effectLst>
                  <a:outerShdw blurRad="38100" dist="38100" dir="2700000" algn="tl">
                    <a:srgbClr val="000000">
                      <a:alpha val="43137"/>
                    </a:srgbClr>
                  </a:outerShdw>
                </a:effectLst>
              </a:rPr>
              <a:t>простору між партами, забезпечення ігрового простору;</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в) забезпечення учню зі СДУГ відносно </a:t>
            </a:r>
            <a:r>
              <a:rPr lang="uk-UA" b="1" dirty="0">
                <a:solidFill>
                  <a:schemeClr val="bg1"/>
                </a:solidFill>
                <a:effectLst>
                  <a:outerShdw blurRad="38100" dist="38100" dir="2700000" algn="tl">
                    <a:srgbClr val="000000">
                      <a:alpha val="43137"/>
                    </a:srgbClr>
                  </a:outerShdw>
                </a:effectLst>
              </a:rPr>
              <a:t>тихого робочого </a:t>
            </a:r>
            <a:r>
              <a:rPr lang="uk-UA" b="1" dirty="0" smtClean="0">
                <a:solidFill>
                  <a:schemeClr val="bg1"/>
                </a:solidFill>
                <a:effectLst>
                  <a:outerShdw blurRad="38100" dist="38100" dir="2700000" algn="tl">
                    <a:srgbClr val="000000">
                      <a:alpha val="43137"/>
                    </a:srgbClr>
                  </a:outerShdw>
                </a:effectLst>
              </a:rPr>
              <a:t>місця </a:t>
            </a:r>
            <a:r>
              <a:rPr lang="uk-UA" dirty="0">
                <a:effectLst>
                  <a:outerShdw blurRad="38100" dist="38100" dir="2700000" algn="tl">
                    <a:srgbClr val="000000">
                      <a:alpha val="43137"/>
                    </a:srgbClr>
                  </a:outerShdw>
                </a:effectLst>
              </a:rPr>
              <a:t>в </a:t>
            </a:r>
            <a:r>
              <a:rPr lang="uk-UA" dirty="0" smtClean="0">
                <a:effectLst>
                  <a:outerShdw blurRad="38100" dist="38100" dir="2700000" algn="tl">
                    <a:srgbClr val="000000">
                      <a:alpha val="43137"/>
                    </a:srgbClr>
                  </a:outerShdw>
                </a:effectLst>
              </a:rPr>
              <a:t>класі, наприклад поблизу вчителя;</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г) використання </a:t>
            </a:r>
            <a:r>
              <a:rPr lang="uk-UA" b="1" dirty="0">
                <a:solidFill>
                  <a:schemeClr val="bg1"/>
                </a:solidFill>
                <a:effectLst>
                  <a:outerShdw blurRad="38100" dist="38100" dir="2700000" algn="tl">
                    <a:srgbClr val="000000">
                      <a:alpha val="43137"/>
                    </a:srgbClr>
                  </a:outerShdw>
                </a:effectLst>
              </a:rPr>
              <a:t>маленьких іграшок </a:t>
            </a:r>
            <a:r>
              <a:rPr lang="uk-UA" dirty="0">
                <a:effectLst>
                  <a:outerShdw blurRad="38100" dist="38100" dir="2700000" algn="tl">
                    <a:srgbClr val="000000">
                      <a:alpha val="43137"/>
                    </a:srgbClr>
                  </a:outerShdw>
                </a:effectLst>
              </a:rPr>
              <a:t>для концентрації уваги</a:t>
            </a:r>
            <a:r>
              <a:rPr lang="uk-UA" dirty="0" smtClean="0">
                <a:effectLst>
                  <a:outerShdw blurRad="38100" dist="38100" dir="2700000" algn="tl">
                    <a:srgbClr val="000000">
                      <a:alpha val="43137"/>
                    </a:srgbClr>
                  </a:outerShdw>
                </a:effectLst>
              </a:rPr>
              <a:t>; зведення </a:t>
            </a:r>
            <a:r>
              <a:rPr lang="uk-UA" dirty="0">
                <a:effectLst>
                  <a:outerShdw blurRad="38100" dist="38100" dir="2700000" algn="tl">
                    <a:srgbClr val="000000">
                      <a:alpha val="43137"/>
                    </a:srgbClr>
                  </a:outerShdw>
                </a:effectLst>
              </a:rPr>
              <a:t>до мінімуму сенсорних </a:t>
            </a:r>
            <a:r>
              <a:rPr lang="uk-UA" dirty="0" smtClean="0">
                <a:effectLst>
                  <a:outerShdw blurRad="38100" dist="38100" dir="2700000" algn="tl">
                    <a:srgbClr val="000000">
                      <a:alpha val="43137"/>
                    </a:srgbClr>
                  </a:outerShdw>
                </a:effectLst>
              </a:rPr>
              <a:t>подразників.</a:t>
            </a:r>
            <a:endParaRPr lang="ru-RU" dirty="0">
              <a:effectLst>
                <a:outerShdw blurRad="38100" dist="38100" dir="2700000" algn="tl">
                  <a:srgbClr val="000000">
                    <a:alpha val="43137"/>
                  </a:srgbClr>
                </a:outerShdw>
              </a:effectLst>
            </a:endParaRPr>
          </a:p>
          <a:p>
            <a:pPr algn="ctr"/>
            <a:r>
              <a:rPr lang="uk-UA" b="1" dirty="0" smtClean="0">
                <a:solidFill>
                  <a:schemeClr val="accent1">
                    <a:lumMod val="40000"/>
                    <a:lumOff val="60000"/>
                  </a:schemeClr>
                </a:solidFill>
                <a:effectLst>
                  <a:outerShdw blurRad="38100" dist="38100" dir="2700000" algn="tl">
                    <a:srgbClr val="000000">
                      <a:alpha val="43137"/>
                    </a:srgbClr>
                  </a:outerShdw>
                </a:effectLst>
              </a:rPr>
              <a:t>4. РОЗВИТОК У ДІТЕЙ ЗІ СДУГ ОРГАНІЗАЦІЙНИХ НАВИЧОК:</a:t>
            </a:r>
            <a:endParaRPr lang="ru-RU" dirty="0" smtClean="0">
              <a:solidFill>
                <a:schemeClr val="accent1">
                  <a:lumMod val="40000"/>
                  <a:lumOff val="60000"/>
                </a:schemeClr>
              </a:solidFill>
              <a:effectLst>
                <a:outerShdw blurRad="38100" dist="38100" dir="2700000" algn="tl">
                  <a:srgbClr val="000000">
                    <a:alpha val="43137"/>
                  </a:srgbClr>
                </a:outerShdw>
              </a:effectLst>
            </a:endParaRPr>
          </a:p>
          <a:p>
            <a:r>
              <a:rPr lang="uk-UA" dirty="0" smtClean="0">
                <a:effectLst>
                  <a:outerShdw blurRad="38100" dist="38100" dir="2700000" algn="tl">
                    <a:srgbClr val="000000">
                      <a:alpha val="43137"/>
                    </a:srgbClr>
                  </a:outerShdw>
                </a:effectLst>
              </a:rPr>
              <a:t>а</a:t>
            </a:r>
            <a:r>
              <a:rPr lang="uk-UA" dirty="0">
                <a:effectLst>
                  <a:outerShdw blurRad="38100" dist="38100" dir="2700000" algn="tl">
                    <a:srgbClr val="000000">
                      <a:alpha val="43137"/>
                    </a:srgbClr>
                  </a:outerShdw>
                </a:effectLst>
              </a:rPr>
              <a:t>) використання </a:t>
            </a:r>
            <a:r>
              <a:rPr lang="uk-UA" b="1" dirty="0">
                <a:solidFill>
                  <a:schemeClr val="bg1"/>
                </a:solidFill>
                <a:effectLst>
                  <a:outerShdw blurRad="38100" dist="38100" dir="2700000" algn="tl">
                    <a:srgbClr val="000000">
                      <a:alpha val="43137"/>
                    </a:srgbClr>
                  </a:outerShdw>
                </a:effectLst>
              </a:rPr>
              <a:t>зошитів для фіксації </a:t>
            </a:r>
            <a:r>
              <a:rPr lang="uk-UA" dirty="0">
                <a:effectLst>
                  <a:outerShdw blurRad="38100" dist="38100" dir="2700000" algn="tl">
                    <a:srgbClr val="000000">
                      <a:alpha val="43137"/>
                    </a:srgbClr>
                  </a:outerShdw>
                </a:effectLst>
              </a:rPr>
              <a:t>номерів і назв виконаних завдань;</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б) забезпечення </a:t>
            </a:r>
            <a:r>
              <a:rPr lang="uk-UA" b="1" dirty="0">
                <a:solidFill>
                  <a:schemeClr val="bg1"/>
                </a:solidFill>
                <a:effectLst>
                  <a:outerShdw blurRad="38100" dist="38100" dir="2700000" algn="tl">
                    <a:srgbClr val="000000">
                      <a:alpha val="43137"/>
                    </a:srgbClr>
                  </a:outerShdw>
                </a:effectLst>
              </a:rPr>
              <a:t>додаткового набору книг </a:t>
            </a:r>
            <a:r>
              <a:rPr lang="uk-UA" dirty="0">
                <a:effectLst>
                  <a:outerShdw blurRad="38100" dist="38100" dir="2700000" algn="tl">
                    <a:srgbClr val="000000">
                      <a:alpha val="43137"/>
                    </a:srgbClr>
                  </a:outerShdw>
                </a:effectLst>
              </a:rPr>
              <a:t>для зберігання вдома;</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в) надання папки / кошика з обладнанням, щоб </a:t>
            </a:r>
            <a:r>
              <a:rPr lang="uk-UA" b="1" dirty="0">
                <a:solidFill>
                  <a:schemeClr val="bg1"/>
                </a:solidFill>
                <a:effectLst>
                  <a:outerShdw blurRad="38100" dist="38100" dir="2700000" algn="tl">
                    <a:srgbClr val="000000">
                      <a:alpha val="43137"/>
                    </a:srgbClr>
                  </a:outerShdw>
                </a:effectLst>
              </a:rPr>
              <a:t>упорядкувати</a:t>
            </a:r>
            <a:r>
              <a:rPr lang="uk-UA" dirty="0">
                <a:effectLst>
                  <a:outerShdw blurRad="38100" dist="38100" dir="2700000" algn="tl">
                    <a:srgbClr val="000000">
                      <a:alpha val="43137"/>
                    </a:srgbClr>
                  </a:outerShdw>
                </a:effectLst>
              </a:rPr>
              <a:t> стіл;</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г) використання </a:t>
            </a:r>
            <a:r>
              <a:rPr lang="uk-UA" b="1" dirty="0">
                <a:solidFill>
                  <a:schemeClr val="bg1"/>
                </a:solidFill>
                <a:effectLst>
                  <a:outerShdw blurRad="38100" dist="38100" dir="2700000" algn="tl">
                    <a:srgbClr val="000000">
                      <a:alpha val="43137"/>
                    </a:srgbClr>
                  </a:outerShdw>
                </a:effectLst>
              </a:rPr>
              <a:t>роздрукованих нотаток </a:t>
            </a:r>
            <a:r>
              <a:rPr lang="uk-UA" dirty="0">
                <a:effectLst>
                  <a:outerShdw blurRad="38100" dist="38100" dir="2700000" algn="tl">
                    <a:srgbClr val="000000">
                      <a:alpha val="43137"/>
                    </a:srgbClr>
                  </a:outerShdw>
                </a:effectLst>
              </a:rPr>
              <a:t>до занять;</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д) навчання </a:t>
            </a:r>
            <a:r>
              <a:rPr lang="uk-UA" b="1" dirty="0">
                <a:solidFill>
                  <a:schemeClr val="bg1"/>
                </a:solidFill>
                <a:effectLst>
                  <a:outerShdw blurRad="38100" dist="38100" dir="2700000" algn="tl">
                    <a:srgbClr val="000000">
                      <a:alpha val="43137"/>
                    </a:srgbClr>
                  </a:outerShdw>
                </a:effectLst>
              </a:rPr>
              <a:t>навичок ведення </a:t>
            </a:r>
            <a:r>
              <a:rPr lang="uk-UA" b="1" dirty="0" smtClean="0">
                <a:solidFill>
                  <a:schemeClr val="bg1"/>
                </a:solidFill>
                <a:effectLst>
                  <a:outerShdw blurRad="38100" dist="38100" dir="2700000" algn="tl">
                    <a:srgbClr val="000000">
                      <a:alpha val="43137"/>
                    </a:srgbClr>
                  </a:outerShdw>
                </a:effectLst>
              </a:rPr>
              <a:t>конспектів</a:t>
            </a:r>
            <a:r>
              <a:rPr lang="uk-UA" dirty="0" smtClean="0">
                <a:effectLst>
                  <a:outerShdw blurRad="38100" dist="38100" dir="2700000" algn="tl">
                    <a:srgbClr val="000000">
                      <a:alpha val="43137"/>
                    </a:srgbClr>
                  </a:outerShdw>
                </a:effectLst>
              </a:rPr>
              <a:t>;</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е) </a:t>
            </a:r>
            <a:r>
              <a:rPr lang="uk-UA" b="1" dirty="0">
                <a:solidFill>
                  <a:schemeClr val="bg1"/>
                </a:solidFill>
                <a:effectLst>
                  <a:outerShdw blurRad="38100" dist="38100" dir="2700000" algn="tl">
                    <a:srgbClr val="000000">
                      <a:alpha val="43137"/>
                    </a:srgbClr>
                  </a:outerShdw>
                </a:effectLst>
              </a:rPr>
              <a:t>навчання послідовності </a:t>
            </a:r>
            <a:r>
              <a:rPr lang="uk-UA" dirty="0">
                <a:effectLst>
                  <a:outerShdw blurRad="38100" dist="38100" dir="2700000" algn="tl">
                    <a:srgbClr val="000000">
                      <a:alpha val="43137"/>
                    </a:srgbClr>
                  </a:outerShdw>
                </a:effectLst>
              </a:rPr>
              <a:t>виконання завдань (власний приклад, орієнтовний план дій, </a:t>
            </a:r>
            <a:r>
              <a:rPr lang="uk-UA" dirty="0" smtClean="0">
                <a:effectLst>
                  <a:outerShdw blurRad="38100" dist="38100" dir="2700000" algn="tl">
                    <a:srgbClr val="000000">
                      <a:alpha val="43137"/>
                    </a:srgbClr>
                  </a:outerShdw>
                </a:effectLst>
              </a:rPr>
              <a:t>реалізація </a:t>
            </a:r>
            <a:r>
              <a:rPr lang="uk-UA" dirty="0">
                <a:effectLst>
                  <a:outerShdw blurRad="38100" dist="38100" dir="2700000" algn="tl">
                    <a:srgbClr val="000000">
                      <a:alpha val="43137"/>
                    </a:srgbClr>
                  </a:outerShdw>
                </a:effectLst>
              </a:rPr>
              <a:t>учнем</a:t>
            </a:r>
            <a:r>
              <a:rPr lang="uk-UA" dirty="0" smtClean="0">
                <a:effectLst>
                  <a:outerShdw blurRad="38100" dist="38100" dir="2700000" algn="tl">
                    <a:srgbClr val="000000">
                      <a:alpha val="43137"/>
                    </a:srgbClr>
                  </a:outerShdw>
                </a:effectLst>
              </a:rPr>
              <a:t>).</a:t>
            </a:r>
            <a:endParaRPr lang="ru-RU" dirty="0">
              <a:effectLst>
                <a:outerShdw blurRad="38100" dist="38100" dir="2700000" algn="tl">
                  <a:srgbClr val="000000">
                    <a:alpha val="43137"/>
                  </a:srgbClr>
                </a:outerShdw>
              </a:effectLst>
            </a:endParaRPr>
          </a:p>
          <a:p>
            <a:pPr algn="ctr"/>
            <a:r>
              <a:rPr lang="uk-UA" b="1" dirty="0" smtClean="0">
                <a:solidFill>
                  <a:schemeClr val="accent1">
                    <a:lumMod val="40000"/>
                    <a:lumOff val="60000"/>
                  </a:schemeClr>
                </a:solidFill>
                <a:effectLst>
                  <a:outerShdw blurRad="38100" dist="38100" dir="2700000" algn="tl">
                    <a:srgbClr val="000000">
                      <a:alpha val="43137"/>
                    </a:srgbClr>
                  </a:outerShdw>
                </a:effectLst>
              </a:rPr>
              <a:t>5. РОЗВИТОК У ДІТЕЙ ЗІ СДУГ УВАЖНОСТІ ТА ПАМ'ЯТІ:</a:t>
            </a:r>
            <a:endParaRPr lang="ru-RU" b="1" dirty="0">
              <a:solidFill>
                <a:schemeClr val="accent1">
                  <a:lumMod val="40000"/>
                  <a:lumOff val="60000"/>
                </a:schemeClr>
              </a:solidFill>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а) заохочення учнів </a:t>
            </a:r>
            <a:r>
              <a:rPr lang="uk-UA" b="1" dirty="0">
                <a:solidFill>
                  <a:schemeClr val="bg1"/>
                </a:solidFill>
                <a:effectLst>
                  <a:outerShdw blurRad="38100" dist="38100" dir="2700000" algn="tl">
                    <a:srgbClr val="000000">
                      <a:alpha val="43137"/>
                    </a:srgbClr>
                  </a:outerShdw>
                </a:effectLst>
              </a:rPr>
              <a:t>пов'язувати</a:t>
            </a:r>
            <a:r>
              <a:rPr lang="uk-UA" dirty="0">
                <a:effectLst>
                  <a:outerShdw blurRad="38100" dist="38100" dir="2700000" algn="tl">
                    <a:srgbClr val="000000">
                      <a:alpha val="43137"/>
                    </a:srgbClr>
                  </a:outerShdw>
                </a:effectLst>
              </a:rPr>
              <a:t> між собою нові факти;</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б) заохочення їх до використання прийомів </a:t>
            </a:r>
            <a:r>
              <a:rPr lang="uk-UA" b="1" dirty="0">
                <a:solidFill>
                  <a:schemeClr val="bg1"/>
                </a:solidFill>
                <a:effectLst>
                  <a:outerShdw blurRad="38100" dist="38100" dir="2700000" algn="tl">
                    <a:srgbClr val="000000">
                      <a:alpha val="43137"/>
                    </a:srgbClr>
                  </a:outerShdw>
                </a:effectLst>
              </a:rPr>
              <a:t>мнемоніки</a:t>
            </a:r>
            <a:r>
              <a:rPr lang="uk-UA" dirty="0">
                <a:effectLst>
                  <a:outerShdw blurRad="38100" dist="38100" dir="2700000" algn="tl">
                    <a:srgbClr val="000000">
                      <a:alpha val="43137"/>
                    </a:srgbClr>
                  </a:outerShdw>
                </a:effectLst>
              </a:rPr>
              <a:t>;</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в) індивідуальне </a:t>
            </a:r>
            <a:r>
              <a:rPr lang="uk-UA" b="1" dirty="0">
                <a:solidFill>
                  <a:schemeClr val="bg1"/>
                </a:solidFill>
                <a:effectLst>
                  <a:outerShdw blurRad="38100" dist="38100" dir="2700000" algn="tl">
                    <a:srgbClr val="000000">
                      <a:alpha val="43137"/>
                    </a:srgbClr>
                  </a:outerShdw>
                </a:effectLst>
              </a:rPr>
              <a:t>повторення</a:t>
            </a:r>
            <a:r>
              <a:rPr lang="uk-UA" dirty="0">
                <a:effectLst>
                  <a:outerShdw blurRad="38100" dist="38100" dir="2700000" algn="tl">
                    <a:srgbClr val="000000">
                      <a:alpha val="43137"/>
                    </a:srgbClr>
                  </a:outerShdw>
                </a:effectLst>
              </a:rPr>
              <a:t> інструкцій учням зі СДУГ;</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г) використання </a:t>
            </a:r>
            <a:r>
              <a:rPr lang="uk-UA" b="1" dirty="0">
                <a:solidFill>
                  <a:schemeClr val="bg1"/>
                </a:solidFill>
                <a:effectLst>
                  <a:outerShdw blurRad="38100" dist="38100" dir="2700000" algn="tl">
                    <a:srgbClr val="000000">
                      <a:alpha val="43137"/>
                    </a:srgbClr>
                  </a:outerShdw>
                </a:effectLst>
              </a:rPr>
              <a:t>візуальних карт</a:t>
            </a:r>
            <a:r>
              <a:rPr lang="uk-UA" dirty="0">
                <a:effectLst>
                  <a:outerShdw blurRad="38100" dist="38100" dir="2700000" algn="tl">
                    <a:srgbClr val="000000">
                      <a:alpha val="43137"/>
                    </a:srgbClr>
                  </a:outerShdw>
                </a:effectLst>
              </a:rPr>
              <a:t>;</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д) заохочення учнів до використання </a:t>
            </a:r>
            <a:r>
              <a:rPr lang="uk-UA" b="1" dirty="0">
                <a:solidFill>
                  <a:schemeClr val="bg1"/>
                </a:solidFill>
                <a:effectLst>
                  <a:outerShdw blurRad="38100" dist="38100" dir="2700000" algn="tl">
                    <a:srgbClr val="000000">
                      <a:alpha val="43137"/>
                    </a:srgbClr>
                  </a:outerShdw>
                </a:effectLst>
              </a:rPr>
              <a:t>кольорових маркерів </a:t>
            </a:r>
            <a:r>
              <a:rPr lang="uk-UA" dirty="0">
                <a:effectLst>
                  <a:outerShdw blurRad="38100" dist="38100" dir="2700000" algn="tl">
                    <a:srgbClr val="000000">
                      <a:alpha val="43137"/>
                    </a:srgbClr>
                  </a:outerShdw>
                </a:effectLst>
              </a:rPr>
              <a:t>для позначення виконаних завдань у щоденнику;</a:t>
            </a:r>
            <a:endParaRPr lang="ru-RU" dirty="0">
              <a:effectLst>
                <a:outerShdw blurRad="38100" dist="38100" dir="2700000" algn="tl">
                  <a:srgbClr val="000000">
                    <a:alpha val="43137"/>
                  </a:srgbClr>
                </a:outerShdw>
              </a:effectLst>
            </a:endParaRPr>
          </a:p>
          <a:p>
            <a:r>
              <a:rPr lang="uk-UA" dirty="0">
                <a:effectLst>
                  <a:outerShdw blurRad="38100" dist="38100" dir="2700000" algn="tl">
                    <a:srgbClr val="000000">
                      <a:alpha val="43137"/>
                    </a:srgbClr>
                  </a:outerShdw>
                </a:effectLst>
              </a:rPr>
              <a:t>е) використання карток</a:t>
            </a:r>
            <a:endParaRPr lang="uk-UA"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31205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1446" y="434962"/>
            <a:ext cx="7842228" cy="788614"/>
          </a:xfrm>
        </p:spPr>
        <p:txBody>
          <a:bodyPr>
            <a:normAutofit/>
          </a:bodyPr>
          <a:lstStyle/>
          <a:p>
            <a:pPr algn="ctr"/>
            <a:r>
              <a:rPr lang="uk-UA" sz="4000" b="1" dirty="0" smtClean="0"/>
              <a:t>15. Інклюзивне планування</a:t>
            </a:r>
            <a:endParaRPr lang="ru-RU" sz="4000" b="1" dirty="0"/>
          </a:p>
        </p:txBody>
      </p:sp>
      <p:sp>
        <p:nvSpPr>
          <p:cNvPr id="3" name="Прямоугольник 2"/>
          <p:cNvSpPr/>
          <p:nvPr/>
        </p:nvSpPr>
        <p:spPr>
          <a:xfrm>
            <a:off x="761444" y="1369500"/>
            <a:ext cx="8050047" cy="1015663"/>
          </a:xfrm>
          <a:prstGeom prst="rect">
            <a:avLst/>
          </a:prstGeom>
          <a:solidFill>
            <a:schemeClr val="bg1"/>
          </a:solidFill>
          <a:ln>
            <a:solidFill>
              <a:schemeClr val="tx1"/>
            </a:solidFill>
          </a:ln>
        </p:spPr>
        <p:txBody>
          <a:bodyPr wrap="square">
            <a:spAutoFit/>
          </a:bodyPr>
          <a:lstStyle/>
          <a:p>
            <a:pPr>
              <a:lnSpc>
                <a:spcPct val="150000"/>
              </a:lnSpc>
              <a:spcAft>
                <a:spcPts val="0"/>
              </a:spcAft>
            </a:pPr>
            <a:r>
              <a:rPr lang="uk-UA" sz="2000"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Що можна змінити / додати до плану уроку, щоб урахувати особливі освітні потреби учня з ситуації, яку Ви аналізували? </a:t>
            </a:r>
            <a:endParaRPr lang="ru-RU" sz="2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Рисунок 6"/>
          <p:cNvPicPr>
            <a:picLocks noChangeAspect="1"/>
          </p:cNvPicPr>
          <p:nvPr/>
        </p:nvPicPr>
        <p:blipFill>
          <a:blip r:embed="rId2"/>
          <a:stretch>
            <a:fillRect/>
          </a:stretch>
        </p:blipFill>
        <p:spPr>
          <a:xfrm>
            <a:off x="911898" y="1454727"/>
            <a:ext cx="501263" cy="501296"/>
          </a:xfrm>
          <a:prstGeom prst="rect">
            <a:avLst/>
          </a:prstGeom>
        </p:spPr>
      </p:pic>
      <p:sp>
        <p:nvSpPr>
          <p:cNvPr id="5" name="TextBox 4"/>
          <p:cNvSpPr txBox="1"/>
          <p:nvPr/>
        </p:nvSpPr>
        <p:spPr>
          <a:xfrm>
            <a:off x="761445" y="2522962"/>
            <a:ext cx="8050046" cy="4154984"/>
          </a:xfrm>
          <a:prstGeom prst="rect">
            <a:avLst/>
          </a:prstGeom>
          <a:noFill/>
        </p:spPr>
        <p:txBody>
          <a:bodyPr wrap="square" rtlCol="0">
            <a:spAutoFit/>
          </a:bodyPr>
          <a:lstStyle/>
          <a:p>
            <a:pPr algn="ctr"/>
            <a:r>
              <a:rPr lang="uk-UA" sz="2400" dirty="0" smtClean="0">
                <a:effectLst>
                  <a:outerShdw blurRad="38100" dist="38100" dir="2700000" algn="tl">
                    <a:srgbClr val="000000">
                      <a:alpha val="43137"/>
                    </a:srgbClr>
                  </a:outerShdw>
                </a:effectLst>
              </a:rPr>
              <a:t>ОРІЄНТОВНИЙ ПЛАН УРОКУ:</a:t>
            </a:r>
          </a:p>
          <a:p>
            <a:pPr marL="342900" indent="-342900">
              <a:buAutoNum type="arabicPeriod"/>
            </a:pPr>
            <a:r>
              <a:rPr lang="uk-UA" sz="2400" dirty="0" smtClean="0">
                <a:effectLst>
                  <a:outerShdw blurRad="38100" dist="38100" dir="2700000" algn="tl">
                    <a:srgbClr val="000000">
                      <a:alpha val="43137"/>
                    </a:srgbClr>
                  </a:outerShdw>
                </a:effectLst>
              </a:rPr>
              <a:t>Фронтальна фонетична / мовленнєва розминка, організація класу – 5 </a:t>
            </a:r>
            <a:r>
              <a:rPr lang="uk-UA" sz="2400" dirty="0">
                <a:effectLst>
                  <a:outerShdw blurRad="38100" dist="38100" dir="2700000" algn="tl">
                    <a:srgbClr val="000000">
                      <a:alpha val="43137"/>
                    </a:srgbClr>
                  </a:outerShdw>
                </a:effectLst>
              </a:rPr>
              <a:t>хв. </a:t>
            </a:r>
            <a:endParaRPr lang="uk-UA" sz="2400" dirty="0" smtClean="0">
              <a:effectLst>
                <a:outerShdw blurRad="38100" dist="38100" dir="2700000" algn="tl">
                  <a:srgbClr val="000000">
                    <a:alpha val="43137"/>
                  </a:srgbClr>
                </a:outerShdw>
              </a:effectLst>
            </a:endParaRPr>
          </a:p>
          <a:p>
            <a:pPr marL="342900" indent="-342900">
              <a:buAutoNum type="arabicPeriod"/>
            </a:pPr>
            <a:r>
              <a:rPr lang="uk-UA" sz="2400" dirty="0" smtClean="0">
                <a:effectLst>
                  <a:outerShdw blurRad="38100" dist="38100" dir="2700000" algn="tl">
                    <a:srgbClr val="000000">
                      <a:alpha val="43137"/>
                    </a:srgbClr>
                  </a:outerShdw>
                </a:effectLst>
              </a:rPr>
              <a:t>Фронтальне повторення матеріалу / перевірка домашнього завдання – </a:t>
            </a:r>
            <a:r>
              <a:rPr lang="uk-UA" sz="2400" dirty="0">
                <a:effectLst>
                  <a:outerShdw blurRad="38100" dist="38100" dir="2700000" algn="tl">
                    <a:srgbClr val="000000">
                      <a:alpha val="43137"/>
                    </a:srgbClr>
                  </a:outerShdw>
                </a:effectLst>
              </a:rPr>
              <a:t>10 хв. </a:t>
            </a:r>
            <a:endParaRPr lang="uk-UA" sz="2400" dirty="0" smtClean="0">
              <a:effectLst>
                <a:outerShdw blurRad="38100" dist="38100" dir="2700000" algn="tl">
                  <a:srgbClr val="000000">
                    <a:alpha val="43137"/>
                  </a:srgbClr>
                </a:outerShdw>
              </a:effectLst>
            </a:endParaRPr>
          </a:p>
          <a:p>
            <a:pPr marL="342900" indent="-342900">
              <a:buAutoNum type="arabicPeriod"/>
            </a:pPr>
            <a:r>
              <a:rPr lang="uk-UA" sz="2400" dirty="0" smtClean="0">
                <a:effectLst>
                  <a:outerShdw blurRad="38100" dist="38100" dir="2700000" algn="tl">
                    <a:srgbClr val="000000">
                      <a:alpha val="43137"/>
                    </a:srgbClr>
                  </a:outerShdw>
                </a:effectLst>
              </a:rPr>
              <a:t>Фронтальна презентація нового матеріалу – 5 </a:t>
            </a:r>
            <a:r>
              <a:rPr lang="uk-UA" sz="2400" dirty="0">
                <a:effectLst>
                  <a:outerShdw blurRad="38100" dist="38100" dir="2700000" algn="tl">
                    <a:srgbClr val="000000">
                      <a:alpha val="43137"/>
                    </a:srgbClr>
                  </a:outerShdw>
                </a:effectLst>
              </a:rPr>
              <a:t>хв</a:t>
            </a:r>
            <a:r>
              <a:rPr lang="uk-UA" sz="2400" dirty="0" smtClean="0">
                <a:effectLst>
                  <a:outerShdw blurRad="38100" dist="38100" dir="2700000" algn="tl">
                    <a:srgbClr val="000000">
                      <a:alpha val="43137"/>
                    </a:srgbClr>
                  </a:outerShdw>
                </a:effectLst>
              </a:rPr>
              <a:t>.</a:t>
            </a:r>
          </a:p>
          <a:p>
            <a:pPr marL="342900" indent="-342900">
              <a:buAutoNum type="arabicPeriod"/>
            </a:pPr>
            <a:r>
              <a:rPr lang="uk-UA" sz="2400" dirty="0" smtClean="0">
                <a:effectLst>
                  <a:outerShdw blurRad="38100" dist="38100" dir="2700000" algn="tl">
                    <a:srgbClr val="000000">
                      <a:alpha val="43137"/>
                    </a:srgbClr>
                  </a:outerShdw>
                </a:effectLst>
              </a:rPr>
              <a:t>Індивідуальне письмове закріплення </a:t>
            </a:r>
            <a:r>
              <a:rPr lang="uk-UA" sz="2400" dirty="0">
                <a:effectLst>
                  <a:outerShdw blurRad="38100" dist="38100" dir="2700000" algn="tl">
                    <a:srgbClr val="000000">
                      <a:alpha val="43137"/>
                    </a:srgbClr>
                  </a:outerShdw>
                </a:effectLst>
              </a:rPr>
              <a:t>нового </a:t>
            </a:r>
            <a:r>
              <a:rPr lang="uk-UA" sz="2400" dirty="0" smtClean="0">
                <a:effectLst>
                  <a:outerShdw blurRad="38100" dist="38100" dir="2700000" algn="tl">
                    <a:srgbClr val="000000">
                      <a:alpha val="43137"/>
                    </a:srgbClr>
                  </a:outerShdw>
                </a:effectLst>
              </a:rPr>
              <a:t>матеріалу – 10 </a:t>
            </a:r>
            <a:r>
              <a:rPr lang="uk-UA" sz="2400" dirty="0">
                <a:effectLst>
                  <a:outerShdw blurRad="38100" dist="38100" dir="2700000" algn="tl">
                    <a:srgbClr val="000000">
                      <a:alpha val="43137"/>
                    </a:srgbClr>
                  </a:outerShdw>
                </a:effectLst>
              </a:rPr>
              <a:t>хв</a:t>
            </a:r>
            <a:r>
              <a:rPr lang="uk-UA" sz="2400" dirty="0" smtClean="0">
                <a:effectLst>
                  <a:outerShdw blurRad="38100" dist="38100" dir="2700000" algn="tl">
                    <a:srgbClr val="000000">
                      <a:alpha val="43137"/>
                    </a:srgbClr>
                  </a:outerShdw>
                </a:effectLst>
              </a:rPr>
              <a:t>.</a:t>
            </a:r>
          </a:p>
          <a:p>
            <a:pPr marL="342900" indent="-342900">
              <a:buAutoNum type="arabicPeriod"/>
            </a:pPr>
            <a:r>
              <a:rPr lang="uk-UA" sz="2400" dirty="0" smtClean="0">
                <a:effectLst>
                  <a:outerShdw blurRad="38100" dist="38100" dir="2700000" algn="tl">
                    <a:srgbClr val="000000">
                      <a:alpha val="43137"/>
                    </a:srgbClr>
                  </a:outerShdw>
                </a:effectLst>
              </a:rPr>
              <a:t>Руханка – 3 хв.</a:t>
            </a:r>
          </a:p>
          <a:p>
            <a:pPr marL="342900" indent="-342900">
              <a:buAutoNum type="arabicPeriod"/>
            </a:pPr>
            <a:r>
              <a:rPr lang="uk-UA" sz="2400" dirty="0" smtClean="0">
                <a:effectLst>
                  <a:outerShdw blurRad="38100" dist="38100" dir="2700000" algn="tl">
                    <a:srgbClr val="000000">
                      <a:alpha val="43137"/>
                    </a:srgbClr>
                  </a:outerShdw>
                </a:effectLst>
              </a:rPr>
              <a:t>Парні комунікативні завдання – 10 </a:t>
            </a:r>
            <a:r>
              <a:rPr lang="uk-UA" sz="2400" dirty="0">
                <a:effectLst>
                  <a:outerShdw blurRad="38100" dist="38100" dir="2700000" algn="tl">
                    <a:srgbClr val="000000">
                      <a:alpha val="43137"/>
                    </a:srgbClr>
                  </a:outerShdw>
                </a:effectLst>
              </a:rPr>
              <a:t>хв. </a:t>
            </a:r>
            <a:endParaRPr lang="uk-UA" sz="2400" dirty="0" smtClean="0">
              <a:effectLst>
                <a:outerShdw blurRad="38100" dist="38100" dir="2700000" algn="tl">
                  <a:srgbClr val="000000">
                    <a:alpha val="43137"/>
                  </a:srgbClr>
                </a:outerShdw>
              </a:effectLst>
            </a:endParaRPr>
          </a:p>
          <a:p>
            <a:pPr marL="342900" indent="-342900">
              <a:buAutoNum type="arabicPeriod"/>
            </a:pPr>
            <a:r>
              <a:rPr lang="uk-UA" sz="2400" dirty="0" smtClean="0">
                <a:effectLst>
                  <a:outerShdw blurRad="38100" dist="38100" dir="2700000" algn="tl">
                    <a:srgbClr val="000000">
                      <a:alpha val="43137"/>
                    </a:srgbClr>
                  </a:outerShdw>
                </a:effectLst>
              </a:rPr>
              <a:t>Домашнє </a:t>
            </a:r>
            <a:r>
              <a:rPr lang="uk-UA" sz="2400" dirty="0">
                <a:effectLst>
                  <a:outerShdw blurRad="38100" dist="38100" dir="2700000" algn="tl">
                    <a:srgbClr val="000000">
                      <a:alpha val="43137"/>
                    </a:srgbClr>
                  </a:outerShdw>
                </a:effectLst>
              </a:rPr>
              <a:t>завдання та </a:t>
            </a:r>
            <a:r>
              <a:rPr lang="uk-UA" sz="2400" dirty="0" smtClean="0">
                <a:effectLst>
                  <a:outerShdw blurRad="38100" dist="38100" dir="2700000" algn="tl">
                    <a:srgbClr val="000000">
                      <a:alpha val="43137"/>
                    </a:srgbClr>
                  </a:outerShdw>
                </a:effectLst>
              </a:rPr>
              <a:t>оцінювання (фронтально) – 2 хв.</a:t>
            </a:r>
            <a:endParaRPr lang="ru-RU" sz="2400" dirty="0"/>
          </a:p>
        </p:txBody>
      </p:sp>
      <p:sp>
        <p:nvSpPr>
          <p:cNvPr id="9" name="TextBox 8"/>
          <p:cNvSpPr txBox="1"/>
          <p:nvPr/>
        </p:nvSpPr>
        <p:spPr>
          <a:xfrm>
            <a:off x="9116299" y="1368456"/>
            <a:ext cx="3075709" cy="369332"/>
          </a:xfrm>
          <a:prstGeom prst="rect">
            <a:avLst/>
          </a:prstGeom>
          <a:solidFill>
            <a:srgbClr val="FFC000"/>
          </a:solidFill>
          <a:ln>
            <a:solidFill>
              <a:schemeClr val="tx1"/>
            </a:solidFill>
          </a:ln>
        </p:spPr>
        <p:txBody>
          <a:bodyPr wrap="square" rtlCol="0">
            <a:spAutoFit/>
          </a:bodyPr>
          <a:lstStyle/>
          <a:p>
            <a:pPr algn="ctr"/>
            <a:r>
              <a:rPr lang="uk-UA" dirty="0" smtClean="0"/>
              <a:t>Повідомляти план уроку</a:t>
            </a:r>
            <a:endParaRPr lang="ru-RU" dirty="0"/>
          </a:p>
        </p:txBody>
      </p:sp>
      <p:sp>
        <p:nvSpPr>
          <p:cNvPr id="10" name="TextBox 9"/>
          <p:cNvSpPr txBox="1"/>
          <p:nvPr/>
        </p:nvSpPr>
        <p:spPr>
          <a:xfrm>
            <a:off x="9116299" y="1733047"/>
            <a:ext cx="3075709" cy="369332"/>
          </a:xfrm>
          <a:prstGeom prst="rect">
            <a:avLst/>
          </a:prstGeom>
          <a:solidFill>
            <a:srgbClr val="92D050"/>
          </a:solidFill>
          <a:ln>
            <a:solidFill>
              <a:schemeClr val="tx1"/>
            </a:solidFill>
          </a:ln>
        </p:spPr>
        <p:txBody>
          <a:bodyPr wrap="square" rtlCol="0">
            <a:spAutoFit/>
          </a:bodyPr>
          <a:lstStyle/>
          <a:p>
            <a:pPr algn="ctr"/>
            <a:r>
              <a:rPr lang="uk-UA" dirty="0" smtClean="0"/>
              <a:t>Встановити класні правили</a:t>
            </a:r>
            <a:endParaRPr lang="ru-RU" dirty="0"/>
          </a:p>
        </p:txBody>
      </p:sp>
      <p:sp>
        <p:nvSpPr>
          <p:cNvPr id="11" name="TextBox 10"/>
          <p:cNvSpPr txBox="1"/>
          <p:nvPr/>
        </p:nvSpPr>
        <p:spPr>
          <a:xfrm>
            <a:off x="9116298" y="2089242"/>
            <a:ext cx="3075709" cy="646331"/>
          </a:xfrm>
          <a:prstGeom prst="rect">
            <a:avLst/>
          </a:prstGeom>
          <a:solidFill>
            <a:schemeClr val="accent3">
              <a:lumMod val="60000"/>
              <a:lumOff val="40000"/>
            </a:schemeClr>
          </a:solidFill>
          <a:ln>
            <a:solidFill>
              <a:schemeClr val="tx1"/>
            </a:solidFill>
          </a:ln>
        </p:spPr>
        <p:txBody>
          <a:bodyPr wrap="square" rtlCol="0">
            <a:spAutoFit/>
          </a:bodyPr>
          <a:lstStyle/>
          <a:p>
            <a:pPr algn="ctr"/>
            <a:r>
              <a:rPr lang="uk-UA" dirty="0" smtClean="0"/>
              <a:t>Використовувати маленькі іграшки для концентрації</a:t>
            </a:r>
            <a:endParaRPr lang="ru-RU" dirty="0"/>
          </a:p>
        </p:txBody>
      </p:sp>
      <p:sp>
        <p:nvSpPr>
          <p:cNvPr id="12" name="TextBox 11"/>
          <p:cNvSpPr txBox="1"/>
          <p:nvPr/>
        </p:nvSpPr>
        <p:spPr>
          <a:xfrm>
            <a:off x="9116299" y="2715986"/>
            <a:ext cx="3075709" cy="646331"/>
          </a:xfrm>
          <a:prstGeom prst="rect">
            <a:avLst/>
          </a:prstGeom>
          <a:solidFill>
            <a:srgbClr val="FFFF00"/>
          </a:solidFill>
          <a:ln>
            <a:solidFill>
              <a:schemeClr val="tx1"/>
            </a:solidFill>
          </a:ln>
        </p:spPr>
        <p:txBody>
          <a:bodyPr wrap="square" rtlCol="0">
            <a:spAutoFit/>
          </a:bodyPr>
          <a:lstStyle/>
          <a:p>
            <a:pPr algn="ctr"/>
            <a:r>
              <a:rPr lang="uk-UA" dirty="0" smtClean="0"/>
              <a:t>Використовувати систему заохочень за поведінку</a:t>
            </a:r>
            <a:endParaRPr lang="ru-RU" dirty="0"/>
          </a:p>
        </p:txBody>
      </p:sp>
      <p:sp>
        <p:nvSpPr>
          <p:cNvPr id="13" name="TextBox 12"/>
          <p:cNvSpPr txBox="1"/>
          <p:nvPr/>
        </p:nvSpPr>
        <p:spPr>
          <a:xfrm>
            <a:off x="9116300" y="3362317"/>
            <a:ext cx="3075709" cy="646331"/>
          </a:xfrm>
          <a:prstGeom prst="rect">
            <a:avLst/>
          </a:prstGeom>
          <a:solidFill>
            <a:srgbClr val="FF66FF"/>
          </a:solidFill>
          <a:ln>
            <a:solidFill>
              <a:schemeClr val="tx1"/>
            </a:solidFill>
          </a:ln>
        </p:spPr>
        <p:txBody>
          <a:bodyPr wrap="square" rtlCol="0">
            <a:spAutoFit/>
          </a:bodyPr>
          <a:lstStyle/>
          <a:p>
            <a:pPr algn="ctr"/>
            <a:r>
              <a:rPr lang="uk-UA" dirty="0" smtClean="0"/>
              <a:t>Перевірити, чи роботи не займають більше 10 хвилин</a:t>
            </a:r>
            <a:endParaRPr lang="ru-RU" dirty="0"/>
          </a:p>
        </p:txBody>
      </p:sp>
      <p:sp>
        <p:nvSpPr>
          <p:cNvPr id="14" name="TextBox 13"/>
          <p:cNvSpPr txBox="1"/>
          <p:nvPr/>
        </p:nvSpPr>
        <p:spPr>
          <a:xfrm>
            <a:off x="9116301" y="4008648"/>
            <a:ext cx="3075709" cy="646331"/>
          </a:xfrm>
          <a:prstGeom prst="rect">
            <a:avLst/>
          </a:prstGeom>
          <a:solidFill>
            <a:srgbClr val="FFC000"/>
          </a:solidFill>
          <a:ln>
            <a:solidFill>
              <a:schemeClr val="tx1"/>
            </a:solidFill>
          </a:ln>
        </p:spPr>
        <p:txBody>
          <a:bodyPr wrap="square" rtlCol="0">
            <a:spAutoFit/>
          </a:bodyPr>
          <a:lstStyle/>
          <a:p>
            <a:pPr algn="ctr"/>
            <a:r>
              <a:rPr lang="uk-UA" dirty="0" smtClean="0"/>
              <a:t>Урізноманітнити форми роботи (групові / парні тощо)</a:t>
            </a:r>
            <a:endParaRPr lang="ru-RU" dirty="0"/>
          </a:p>
        </p:txBody>
      </p:sp>
      <p:sp>
        <p:nvSpPr>
          <p:cNvPr id="15" name="TextBox 14"/>
          <p:cNvSpPr txBox="1"/>
          <p:nvPr/>
        </p:nvSpPr>
        <p:spPr>
          <a:xfrm>
            <a:off x="9116298" y="722125"/>
            <a:ext cx="3075709" cy="646331"/>
          </a:xfrm>
          <a:prstGeom prst="rect">
            <a:avLst/>
          </a:prstGeom>
          <a:solidFill>
            <a:srgbClr val="FF66FF"/>
          </a:solidFill>
          <a:ln>
            <a:solidFill>
              <a:schemeClr val="tx1"/>
            </a:solidFill>
          </a:ln>
        </p:spPr>
        <p:txBody>
          <a:bodyPr wrap="square" rtlCol="0">
            <a:spAutoFit/>
          </a:bodyPr>
          <a:lstStyle/>
          <a:p>
            <a:pPr algn="ctr"/>
            <a:r>
              <a:rPr lang="uk-UA" dirty="0" smtClean="0"/>
              <a:t>Забезпечити ситуації додаткового руху</a:t>
            </a:r>
            <a:endParaRPr lang="ru-RU" dirty="0"/>
          </a:p>
        </p:txBody>
      </p:sp>
      <p:sp>
        <p:nvSpPr>
          <p:cNvPr id="16" name="TextBox 15"/>
          <p:cNvSpPr txBox="1"/>
          <p:nvPr/>
        </p:nvSpPr>
        <p:spPr>
          <a:xfrm>
            <a:off x="9116299" y="4641841"/>
            <a:ext cx="3075709" cy="369332"/>
          </a:xfrm>
          <a:prstGeom prst="rect">
            <a:avLst/>
          </a:prstGeom>
          <a:solidFill>
            <a:srgbClr val="92D050"/>
          </a:solidFill>
          <a:ln>
            <a:solidFill>
              <a:schemeClr val="tx1"/>
            </a:solidFill>
          </a:ln>
        </p:spPr>
        <p:txBody>
          <a:bodyPr wrap="square" rtlCol="0">
            <a:spAutoFit/>
          </a:bodyPr>
          <a:lstStyle/>
          <a:p>
            <a:pPr algn="ctr"/>
            <a:r>
              <a:rPr lang="uk-UA" dirty="0" smtClean="0"/>
              <a:t>Використовувати ІКТ</a:t>
            </a:r>
            <a:endParaRPr lang="ru-RU" dirty="0"/>
          </a:p>
        </p:txBody>
      </p:sp>
      <p:sp>
        <p:nvSpPr>
          <p:cNvPr id="17" name="TextBox 16"/>
          <p:cNvSpPr txBox="1"/>
          <p:nvPr/>
        </p:nvSpPr>
        <p:spPr>
          <a:xfrm>
            <a:off x="9116299" y="4998704"/>
            <a:ext cx="3075709" cy="369332"/>
          </a:xfrm>
          <a:prstGeom prst="rect">
            <a:avLst/>
          </a:prstGeom>
          <a:solidFill>
            <a:srgbClr val="FF7C80"/>
          </a:solidFill>
          <a:ln>
            <a:solidFill>
              <a:schemeClr val="tx1"/>
            </a:solidFill>
          </a:ln>
        </p:spPr>
        <p:txBody>
          <a:bodyPr wrap="square" rtlCol="0">
            <a:spAutoFit/>
          </a:bodyPr>
          <a:lstStyle/>
          <a:p>
            <a:pPr algn="ctr"/>
            <a:r>
              <a:rPr lang="uk-UA" dirty="0" smtClean="0"/>
              <a:t>Керовано розсадити учнів</a:t>
            </a:r>
            <a:endParaRPr lang="ru-RU" dirty="0"/>
          </a:p>
        </p:txBody>
      </p:sp>
      <p:sp>
        <p:nvSpPr>
          <p:cNvPr id="18" name="TextBox 17"/>
          <p:cNvSpPr txBox="1"/>
          <p:nvPr/>
        </p:nvSpPr>
        <p:spPr>
          <a:xfrm>
            <a:off x="9116299" y="5368036"/>
            <a:ext cx="3075709" cy="369332"/>
          </a:xfrm>
          <a:prstGeom prst="rect">
            <a:avLst/>
          </a:prstGeom>
          <a:solidFill>
            <a:srgbClr val="FFFF00"/>
          </a:solidFill>
          <a:ln>
            <a:solidFill>
              <a:schemeClr val="tx1"/>
            </a:solidFill>
          </a:ln>
        </p:spPr>
        <p:txBody>
          <a:bodyPr wrap="square" rtlCol="0">
            <a:spAutoFit/>
          </a:bodyPr>
          <a:lstStyle/>
          <a:p>
            <a:pPr algn="ctr"/>
            <a:r>
              <a:rPr lang="uk-UA" dirty="0" smtClean="0"/>
              <a:t>Спрощувати інструкції</a:t>
            </a:r>
            <a:endParaRPr lang="ru-RU" dirty="0"/>
          </a:p>
        </p:txBody>
      </p:sp>
      <p:sp>
        <p:nvSpPr>
          <p:cNvPr id="19" name="TextBox 18"/>
          <p:cNvSpPr txBox="1"/>
          <p:nvPr/>
        </p:nvSpPr>
        <p:spPr>
          <a:xfrm>
            <a:off x="9116298" y="5740052"/>
            <a:ext cx="3075709" cy="369332"/>
          </a:xfrm>
          <a:prstGeom prst="rect">
            <a:avLst/>
          </a:prstGeom>
          <a:solidFill>
            <a:schemeClr val="accent3">
              <a:lumMod val="60000"/>
              <a:lumOff val="40000"/>
            </a:schemeClr>
          </a:solidFill>
          <a:ln>
            <a:solidFill>
              <a:schemeClr val="tx1"/>
            </a:solidFill>
          </a:ln>
        </p:spPr>
        <p:txBody>
          <a:bodyPr wrap="square" rtlCol="0">
            <a:spAutoFit/>
          </a:bodyPr>
          <a:lstStyle/>
          <a:p>
            <a:pPr algn="ctr"/>
            <a:r>
              <a:rPr lang="uk-UA" dirty="0" smtClean="0"/>
              <a:t>Розбивати завдання на етапи</a:t>
            </a:r>
            <a:endParaRPr lang="ru-RU" dirty="0"/>
          </a:p>
        </p:txBody>
      </p:sp>
      <p:sp>
        <p:nvSpPr>
          <p:cNvPr id="20" name="TextBox 19"/>
          <p:cNvSpPr txBox="1"/>
          <p:nvPr/>
        </p:nvSpPr>
        <p:spPr>
          <a:xfrm>
            <a:off x="9116297" y="6097584"/>
            <a:ext cx="3075709" cy="369332"/>
          </a:xfrm>
          <a:prstGeom prst="rect">
            <a:avLst/>
          </a:prstGeom>
          <a:solidFill>
            <a:schemeClr val="accent3">
              <a:lumMod val="75000"/>
            </a:schemeClr>
          </a:solidFill>
          <a:ln>
            <a:solidFill>
              <a:schemeClr val="tx1"/>
            </a:solidFill>
          </a:ln>
        </p:spPr>
        <p:txBody>
          <a:bodyPr wrap="square" rtlCol="0">
            <a:spAutoFit/>
          </a:bodyPr>
          <a:lstStyle/>
          <a:p>
            <a:pPr algn="ctr"/>
            <a:r>
              <a:rPr lang="uk-UA" dirty="0" smtClean="0"/>
              <a:t>Давати учням вибір</a:t>
            </a:r>
            <a:endParaRPr lang="ru-RU" dirty="0"/>
          </a:p>
        </p:txBody>
      </p:sp>
      <p:sp>
        <p:nvSpPr>
          <p:cNvPr id="21" name="TextBox 20"/>
          <p:cNvSpPr txBox="1"/>
          <p:nvPr/>
        </p:nvSpPr>
        <p:spPr>
          <a:xfrm>
            <a:off x="9116297" y="6457800"/>
            <a:ext cx="3075709" cy="369332"/>
          </a:xfrm>
          <a:prstGeom prst="rect">
            <a:avLst/>
          </a:prstGeom>
          <a:solidFill>
            <a:srgbClr val="92D050"/>
          </a:solidFill>
          <a:ln>
            <a:solidFill>
              <a:schemeClr val="tx1"/>
            </a:solidFill>
          </a:ln>
        </p:spPr>
        <p:txBody>
          <a:bodyPr wrap="square" rtlCol="0">
            <a:spAutoFit/>
          </a:bodyPr>
          <a:lstStyle/>
          <a:p>
            <a:pPr algn="ctr"/>
            <a:r>
              <a:rPr lang="uk-UA" dirty="0" smtClean="0"/>
              <a:t>Варіювати види завдань</a:t>
            </a:r>
            <a:endParaRPr lang="ru-RU" dirty="0"/>
          </a:p>
        </p:txBody>
      </p:sp>
      <p:sp>
        <p:nvSpPr>
          <p:cNvPr id="22" name="TextBox 21"/>
          <p:cNvSpPr txBox="1"/>
          <p:nvPr/>
        </p:nvSpPr>
        <p:spPr>
          <a:xfrm>
            <a:off x="9116297" y="365931"/>
            <a:ext cx="3075709" cy="369332"/>
          </a:xfrm>
          <a:prstGeom prst="rect">
            <a:avLst/>
          </a:prstGeom>
          <a:solidFill>
            <a:schemeClr val="accent3">
              <a:lumMod val="75000"/>
            </a:schemeClr>
          </a:solidFill>
          <a:ln>
            <a:solidFill>
              <a:schemeClr val="tx1"/>
            </a:solidFill>
          </a:ln>
        </p:spPr>
        <p:txBody>
          <a:bodyPr wrap="square" rtlCol="0">
            <a:spAutoFit/>
          </a:bodyPr>
          <a:lstStyle/>
          <a:p>
            <a:pPr algn="ctr"/>
            <a:r>
              <a:rPr lang="uk-UA" dirty="0" smtClean="0"/>
              <a:t>Використовувати мнемоніку</a:t>
            </a:r>
            <a:endParaRPr lang="ru-RU" dirty="0"/>
          </a:p>
        </p:txBody>
      </p:sp>
      <p:sp>
        <p:nvSpPr>
          <p:cNvPr id="23" name="TextBox 22"/>
          <p:cNvSpPr txBox="1"/>
          <p:nvPr/>
        </p:nvSpPr>
        <p:spPr>
          <a:xfrm>
            <a:off x="9116296" y="8109"/>
            <a:ext cx="3075710" cy="369332"/>
          </a:xfrm>
          <a:prstGeom prst="rect">
            <a:avLst/>
          </a:prstGeom>
          <a:solidFill>
            <a:srgbClr val="92D050"/>
          </a:solidFill>
          <a:ln>
            <a:solidFill>
              <a:schemeClr val="tx1"/>
            </a:solidFill>
          </a:ln>
        </p:spPr>
        <p:txBody>
          <a:bodyPr wrap="square" rtlCol="0">
            <a:spAutoFit/>
          </a:bodyPr>
          <a:lstStyle/>
          <a:p>
            <a:pPr algn="ctr"/>
            <a:r>
              <a:rPr lang="uk-UA" dirty="0" smtClean="0"/>
              <a:t>Використовувати маркери</a:t>
            </a:r>
            <a:endParaRPr lang="ru-RU" dirty="0"/>
          </a:p>
        </p:txBody>
      </p:sp>
    </p:spTree>
    <p:extLst>
      <p:ext uri="{BB962C8B-B14F-4D97-AF65-F5344CB8AC3E}">
        <p14:creationId xmlns:p14="http://schemas.microsoft.com/office/powerpoint/2010/main" val="264522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1446" y="474380"/>
            <a:ext cx="10764980" cy="1049620"/>
          </a:xfrm>
        </p:spPr>
        <p:txBody>
          <a:bodyPr>
            <a:normAutofit/>
          </a:bodyPr>
          <a:lstStyle/>
          <a:p>
            <a:pPr algn="ctr"/>
            <a:r>
              <a:rPr lang="uk-UA" b="1" dirty="0" smtClean="0"/>
              <a:t>16. Обговорення та підсумки</a:t>
            </a:r>
            <a:endParaRPr lang="ru-RU" b="1" dirty="0"/>
          </a:p>
        </p:txBody>
      </p:sp>
      <p:sp>
        <p:nvSpPr>
          <p:cNvPr id="3" name="Прямоугольник 2"/>
          <p:cNvSpPr/>
          <p:nvPr/>
        </p:nvSpPr>
        <p:spPr>
          <a:xfrm>
            <a:off x="761446" y="1524000"/>
            <a:ext cx="8322980" cy="5078313"/>
          </a:xfrm>
          <a:prstGeom prst="rect">
            <a:avLst/>
          </a:prstGeom>
          <a:solidFill>
            <a:schemeClr val="bg1"/>
          </a:solidFill>
          <a:ln>
            <a:solidFill>
              <a:schemeClr val="tx1"/>
            </a:solidFill>
          </a:ln>
        </p:spPr>
        <p:txBody>
          <a:bodyPr wrap="square">
            <a:spAutoFit/>
          </a:bodyPr>
          <a:lstStyle/>
          <a:p>
            <a:pPr algn="just">
              <a:lnSpc>
                <a:spcPct val="150000"/>
              </a:lnSpc>
              <a:spcAft>
                <a:spcPts val="0"/>
              </a:spcAft>
            </a:pP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Пройдіть коротке </a:t>
            </a:r>
            <a:r>
              <a:rPr lang="uk-UA" sz="2400" b="1" dirty="0" smtClean="0">
                <a:solidFill>
                  <a:srgbClr val="FFC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анкетування</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 за наступними </a:t>
            </a:r>
          </a:p>
          <a:p>
            <a:pPr algn="just">
              <a:lnSpc>
                <a:spcPct val="150000"/>
              </a:lnSpc>
              <a:spcAft>
                <a:spcPts val="0"/>
              </a:spcAft>
            </a:pPr>
            <a:r>
              <a:rPr lang="uk-UA"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               адресами чи </a:t>
            </a:r>
            <a:r>
              <a:rPr lang="en-US" sz="2400" b="1" dirty="0" smtClean="0">
                <a:latin typeface="Times New Roman" panose="02020603050405020304" pitchFamily="18" charset="0"/>
                <a:ea typeface="Times New Roman" panose="02020603050405020304" pitchFamily="18" charset="0"/>
                <a:cs typeface="Times New Roman" panose="02020603050405020304" pitchFamily="18" charset="0"/>
              </a:rPr>
              <a:t>QR-</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кодами: </a:t>
            </a:r>
          </a:p>
          <a:p>
            <a:pPr algn="just">
              <a:lnSpc>
                <a:spcPct val="150000"/>
              </a:lnSpc>
              <a:spcAft>
                <a:spcPts val="0"/>
              </a:spcAft>
            </a:pPr>
            <a:r>
              <a:rPr lang="uk-UA" sz="2400" dirty="0" smtClean="0">
                <a:latin typeface="Times New Roman" panose="02020603050405020304" pitchFamily="18" charset="0"/>
                <a:ea typeface="Times New Roman" panose="02020603050405020304" pitchFamily="18" charset="0"/>
                <a:cs typeface="Times New Roman" panose="02020603050405020304" pitchFamily="18" charset="0"/>
              </a:rPr>
              <a:t>1.</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https</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://docs.google.com/forms/d/e/1FAIpQLSeCMcIgTBWlbJf03-4TF11yOB8jmxvo-GXMv5pEf1K0xuAVBg/viewform</a:t>
            </a:r>
            <a:r>
              <a:rPr lang="uk-UA" sz="2400" b="1" dirty="0" smtClean="0">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50000"/>
              </a:lnSpc>
              <a:spcAft>
                <a:spcPts val="0"/>
              </a:spcAft>
            </a:pPr>
            <a:r>
              <a:rPr lang="uk-UA" sz="2400" b="1" dirty="0" smtClean="0">
                <a:latin typeface="Times New Roman" panose="02020603050405020304" pitchFamily="18" charset="0"/>
                <a:ea typeface="Calibri" panose="020F0502020204030204" pitchFamily="34" charset="0"/>
                <a:cs typeface="Times New Roman" panose="02020603050405020304" pitchFamily="18" charset="0"/>
              </a:rPr>
              <a:t>                Давайте </a:t>
            </a:r>
            <a:r>
              <a:rPr lang="uk-UA" sz="2400" b="1" dirty="0">
                <a:latin typeface="Times New Roman" panose="02020603050405020304" pitchFamily="18" charset="0"/>
                <a:ea typeface="Calibri" panose="020F0502020204030204" pitchFamily="34" charset="0"/>
                <a:cs typeface="Times New Roman" panose="02020603050405020304" pitchFamily="18" charset="0"/>
              </a:rPr>
              <a:t>обговоримо та порівняємо результати</a:t>
            </a:r>
            <a:endParaRPr lang="uk-UA" sz="24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uk-UA" sz="2400" dirty="0" smtClean="0">
                <a:latin typeface="Times New Roman" panose="02020603050405020304" pitchFamily="18" charset="0"/>
                <a:ea typeface="Calibri" panose="020F0502020204030204" pitchFamily="34" charset="0"/>
                <a:cs typeface="Times New Roman" panose="02020603050405020304" pitchFamily="18" charset="0"/>
              </a:rPr>
              <a:t>2.</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https</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://docs.google.com/forms/d/e/1FAIpQLSfI-CLG-Vm5K01NLn38K0oBOwrNmWimhRmUf-GcLpMJ80QvKg/viewform</a:t>
            </a:r>
            <a:r>
              <a:rPr lang="uk-UA" sz="2400" b="1" dirty="0" smtClean="0">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50000"/>
              </a:lnSpc>
              <a:spcAft>
                <a:spcPts val="0"/>
              </a:spcAft>
            </a:pPr>
            <a:r>
              <a:rPr lang="uk-UA" sz="2400" b="1" smtClean="0">
                <a:latin typeface="Times New Roman" panose="02020603050405020304" pitchFamily="18" charset="0"/>
                <a:ea typeface="Calibri" panose="020F0502020204030204" pitchFamily="34" charset="0"/>
                <a:cs typeface="Times New Roman" panose="02020603050405020304" pitchFamily="18" charset="0"/>
              </a:rPr>
              <a:t>                 </a:t>
            </a:r>
            <a:r>
              <a:rPr lang="uk-UA" sz="2400" b="1"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Чого </a:t>
            </a:r>
            <a:r>
              <a:rPr lang="uk-UA" sz="24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Ви дізнались сьогодні?</a:t>
            </a:r>
          </a:p>
        </p:txBody>
      </p:sp>
      <p:pic>
        <p:nvPicPr>
          <p:cNvPr id="6" name="Рисунок 5"/>
          <p:cNvPicPr>
            <a:picLocks noChangeAspect="1"/>
          </p:cNvPicPr>
          <p:nvPr/>
        </p:nvPicPr>
        <p:blipFill>
          <a:blip r:embed="rId2"/>
          <a:stretch>
            <a:fillRect/>
          </a:stretch>
        </p:blipFill>
        <p:spPr>
          <a:xfrm>
            <a:off x="1080940" y="1738013"/>
            <a:ext cx="684501" cy="613516"/>
          </a:xfrm>
          <a:prstGeom prst="rect">
            <a:avLst/>
          </a:prstGeom>
        </p:spPr>
      </p:pic>
      <p:pic>
        <p:nvPicPr>
          <p:cNvPr id="4" name="Рисунок 3"/>
          <p:cNvPicPr>
            <a:picLocks noChangeAspect="1"/>
          </p:cNvPicPr>
          <p:nvPr/>
        </p:nvPicPr>
        <p:blipFill>
          <a:blip r:embed="rId3"/>
          <a:stretch>
            <a:fillRect/>
          </a:stretch>
        </p:blipFill>
        <p:spPr>
          <a:xfrm>
            <a:off x="9347106" y="1524000"/>
            <a:ext cx="2179320" cy="2172151"/>
          </a:xfrm>
          <a:prstGeom prst="rect">
            <a:avLst/>
          </a:prstGeom>
          <a:ln>
            <a:solidFill>
              <a:schemeClr val="tx1"/>
            </a:solidFill>
          </a:ln>
        </p:spPr>
      </p:pic>
      <p:pic>
        <p:nvPicPr>
          <p:cNvPr id="8" name="Рисунок 7"/>
          <p:cNvPicPr>
            <a:picLocks noChangeAspect="1"/>
          </p:cNvPicPr>
          <p:nvPr/>
        </p:nvPicPr>
        <p:blipFill>
          <a:blip r:embed="rId2"/>
          <a:stretch>
            <a:fillRect/>
          </a:stretch>
        </p:blipFill>
        <p:spPr>
          <a:xfrm>
            <a:off x="1080940" y="3756398"/>
            <a:ext cx="684501" cy="613516"/>
          </a:xfrm>
          <a:prstGeom prst="rect">
            <a:avLst/>
          </a:prstGeom>
        </p:spPr>
      </p:pic>
      <p:pic>
        <p:nvPicPr>
          <p:cNvPr id="9" name="Рисунок 8"/>
          <p:cNvPicPr>
            <a:picLocks noChangeAspect="1"/>
          </p:cNvPicPr>
          <p:nvPr/>
        </p:nvPicPr>
        <p:blipFill>
          <a:blip r:embed="rId4"/>
          <a:stretch>
            <a:fillRect/>
          </a:stretch>
        </p:blipFill>
        <p:spPr>
          <a:xfrm>
            <a:off x="9347106" y="4386322"/>
            <a:ext cx="2179663" cy="2215991"/>
          </a:xfrm>
          <a:prstGeom prst="rect">
            <a:avLst/>
          </a:prstGeom>
          <a:ln>
            <a:solidFill>
              <a:schemeClr val="tx1"/>
            </a:solidFill>
          </a:ln>
        </p:spPr>
      </p:pic>
      <p:pic>
        <p:nvPicPr>
          <p:cNvPr id="11" name="Рисунок 10"/>
          <p:cNvPicPr>
            <a:picLocks noChangeAspect="1"/>
          </p:cNvPicPr>
          <p:nvPr/>
        </p:nvPicPr>
        <p:blipFill>
          <a:blip r:embed="rId5"/>
          <a:stretch>
            <a:fillRect/>
          </a:stretch>
        </p:blipFill>
        <p:spPr>
          <a:xfrm>
            <a:off x="1172558" y="5957455"/>
            <a:ext cx="501263" cy="501296"/>
          </a:xfrm>
          <a:prstGeom prst="rect">
            <a:avLst/>
          </a:prstGeom>
        </p:spPr>
      </p:pic>
    </p:spTree>
    <p:extLst>
      <p:ext uri="{BB962C8B-B14F-4D97-AF65-F5344CB8AC3E}">
        <p14:creationId xmlns:p14="http://schemas.microsoft.com/office/powerpoint/2010/main" val="3260527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10364308" cy="1499616"/>
          </a:xfrm>
        </p:spPr>
        <p:txBody>
          <a:bodyPr>
            <a:normAutofit/>
          </a:bodyPr>
          <a:lstStyle/>
          <a:p>
            <a:pPr algn="ctr"/>
            <a:r>
              <a:rPr lang="uk-UA" b="1" dirty="0" smtClean="0"/>
              <a:t>1. Причини</a:t>
            </a:r>
            <a:r>
              <a:rPr lang="uk-UA" dirty="0" smtClean="0"/>
              <a:t> </a:t>
            </a:r>
            <a:r>
              <a:rPr lang="uk-UA" b="1" dirty="0" smtClean="0"/>
              <a:t>порушення поведінки учнями ЗЗСО</a:t>
            </a:r>
            <a:endParaRPr lang="ru-RU" b="1" dirty="0"/>
          </a:p>
        </p:txBody>
      </p:sp>
      <p:sp>
        <p:nvSpPr>
          <p:cNvPr id="3" name="Текст 2"/>
          <p:cNvSpPr>
            <a:spLocks noGrp="1"/>
          </p:cNvSpPr>
          <p:nvPr>
            <p:ph type="body" idx="1"/>
          </p:nvPr>
        </p:nvSpPr>
        <p:spPr>
          <a:xfrm>
            <a:off x="788593" y="2300066"/>
            <a:ext cx="3822081" cy="1128008"/>
          </a:xfrm>
        </p:spPr>
        <p:txBody>
          <a:bodyPr>
            <a:noAutofit/>
          </a:bodyPr>
          <a:lstStyle/>
          <a:p>
            <a:pPr algn="ctr"/>
            <a:r>
              <a:rPr lang="uk-UA" sz="4000" b="1" dirty="0" smtClean="0">
                <a:solidFill>
                  <a:schemeClr val="accent4">
                    <a:lumMod val="75000"/>
                  </a:schemeClr>
                </a:solidFill>
                <a:effectLst>
                  <a:outerShdw blurRad="38100" dist="38100" dir="2700000" algn="tl">
                    <a:srgbClr val="000000">
                      <a:alpha val="43137"/>
                    </a:srgbClr>
                  </a:outerShdw>
                </a:effectLst>
              </a:rPr>
              <a:t>1. ЗОВНІШНІ ФАКТОРИ:</a:t>
            </a:r>
            <a:endParaRPr lang="ru-RU" sz="4000" b="1" dirty="0">
              <a:solidFill>
                <a:schemeClr val="accent4">
                  <a:lumMod val="75000"/>
                </a:schemeClr>
              </a:solidFill>
              <a:effectLst>
                <a:outerShdw blurRad="38100" dist="38100" dir="2700000" algn="tl">
                  <a:srgbClr val="000000">
                    <a:alpha val="43137"/>
                  </a:srgbClr>
                </a:outerShdw>
              </a:effectLst>
            </a:endParaRPr>
          </a:p>
        </p:txBody>
      </p:sp>
      <p:sp>
        <p:nvSpPr>
          <p:cNvPr id="4" name="Объект 3"/>
          <p:cNvSpPr>
            <a:spLocks noGrp="1"/>
          </p:cNvSpPr>
          <p:nvPr>
            <p:ph sz="half" idx="2"/>
          </p:nvPr>
        </p:nvSpPr>
        <p:spPr>
          <a:xfrm>
            <a:off x="788593" y="3428075"/>
            <a:ext cx="3931528" cy="3046598"/>
          </a:xfrm>
          <a:solidFill>
            <a:srgbClr val="92D050"/>
          </a:solidFill>
          <a:ln>
            <a:solidFill>
              <a:schemeClr val="tx1"/>
            </a:solidFill>
          </a:ln>
        </p:spPr>
        <p:txBody>
          <a:bodyPr>
            <a:normAutofit fontScale="85000" lnSpcReduction="20000"/>
          </a:bodyPr>
          <a:lstStyle/>
          <a:p>
            <a:pPr>
              <a:lnSpc>
                <a:spcPct val="30000"/>
              </a:lnSpc>
              <a:spcBef>
                <a:spcPts val="0"/>
              </a:spcBef>
            </a:pPr>
            <a:endParaRPr lang="uk-UA" dirty="0" smtClean="0"/>
          </a:p>
          <a:p>
            <a:pPr>
              <a:spcBef>
                <a:spcPts val="1800"/>
              </a:spcBef>
            </a:pPr>
            <a:r>
              <a:rPr lang="uk-UA" dirty="0" smtClean="0"/>
              <a:t>Тобто </a:t>
            </a:r>
            <a:r>
              <a:rPr lang="uk-UA" b="1" dirty="0" smtClean="0"/>
              <a:t>негативні обставини</a:t>
            </a:r>
            <a:r>
              <a:rPr lang="uk-UA" dirty="0" smtClean="0"/>
              <a:t>, в яких учень постійно перебуває чи в які періодично потрапляє вдома чи в школі. </a:t>
            </a:r>
            <a:r>
              <a:rPr lang="uk-UA" b="1" dirty="0" smtClean="0"/>
              <a:t>Реакція</a:t>
            </a:r>
            <a:r>
              <a:rPr lang="uk-UA" dirty="0" smtClean="0"/>
              <a:t> на них може викликати порушення дисципліни чи шкільного розпорядку. </a:t>
            </a:r>
          </a:p>
          <a:p>
            <a:r>
              <a:rPr lang="uk-UA" dirty="0" smtClean="0"/>
              <a:t>25% учнів </a:t>
            </a:r>
            <a:r>
              <a:rPr lang="uk-UA" dirty="0" smtClean="0"/>
              <a:t>віком 10-15 </a:t>
            </a:r>
            <a:r>
              <a:rPr lang="uk-UA" dirty="0" smtClean="0"/>
              <a:t>років </a:t>
            </a:r>
            <a:r>
              <a:rPr lang="uk-UA" b="1" dirty="0" smtClean="0"/>
              <a:t>конфліктують</a:t>
            </a:r>
            <a:r>
              <a:rPr lang="uk-UA" dirty="0" smtClean="0"/>
              <a:t> і 25% </a:t>
            </a:r>
            <a:r>
              <a:rPr lang="uk-UA" b="1" dirty="0" smtClean="0"/>
              <a:t>не можуть виконувати ДЗ</a:t>
            </a:r>
            <a:r>
              <a:rPr lang="uk-UA" dirty="0" smtClean="0"/>
              <a:t>, коли почуваються занепокоєними </a:t>
            </a:r>
            <a:r>
              <a:rPr lang="uk-UA" sz="1700" i="1" dirty="0" smtClean="0"/>
              <a:t>(за даними Фонду психічного здоров’я)</a:t>
            </a:r>
            <a:r>
              <a:rPr lang="uk-UA" dirty="0" smtClean="0"/>
              <a:t>.</a:t>
            </a:r>
            <a:endParaRPr lang="ru-RU" dirty="0"/>
          </a:p>
        </p:txBody>
      </p:sp>
      <p:sp>
        <p:nvSpPr>
          <p:cNvPr id="7" name="Текст 2"/>
          <p:cNvSpPr>
            <a:spLocks noGrp="1"/>
          </p:cNvSpPr>
          <p:nvPr>
            <p:ph type="body" idx="1"/>
          </p:nvPr>
        </p:nvSpPr>
        <p:spPr>
          <a:xfrm>
            <a:off x="5080572" y="2310026"/>
            <a:ext cx="3104527" cy="822960"/>
          </a:xfrm>
        </p:spPr>
        <p:txBody>
          <a:bodyPr>
            <a:normAutofit fontScale="92500"/>
          </a:bodyPr>
          <a:lstStyle/>
          <a:p>
            <a:pPr algn="ctr"/>
            <a:r>
              <a:rPr lang="uk-UA" sz="2400" b="1" dirty="0">
                <a:effectLst>
                  <a:outerShdw blurRad="38100" dist="38100" dir="2700000" algn="tl">
                    <a:srgbClr val="000000">
                      <a:alpha val="43137"/>
                    </a:srgbClr>
                  </a:outerShdw>
                </a:effectLst>
              </a:rPr>
              <a:t>1</a:t>
            </a:r>
            <a:r>
              <a:rPr lang="uk-UA" sz="2400" b="1" dirty="0" smtClean="0">
                <a:effectLst>
                  <a:outerShdw blurRad="38100" dist="38100" dir="2700000" algn="tl">
                    <a:srgbClr val="000000">
                      <a:alpha val="43137"/>
                    </a:srgbClr>
                  </a:outerShdw>
                </a:effectLst>
              </a:rPr>
              <a:t>) Виховання в сім’ї (очікування/стосунки):</a:t>
            </a:r>
            <a:endParaRPr lang="ru-RU" sz="2400" b="1" dirty="0">
              <a:effectLst>
                <a:outerShdw blurRad="38100" dist="38100" dir="2700000" algn="tl">
                  <a:srgbClr val="000000">
                    <a:alpha val="43137"/>
                  </a:srgbClr>
                </a:outerShdw>
              </a:effectLst>
            </a:endParaRPr>
          </a:p>
        </p:txBody>
      </p:sp>
      <p:graphicFrame>
        <p:nvGraphicFramePr>
          <p:cNvPr id="15" name="Объект 14"/>
          <p:cNvGraphicFramePr>
            <a:graphicFrameLocks noGrp="1"/>
          </p:cNvGraphicFramePr>
          <p:nvPr>
            <p:ph sz="half" idx="2"/>
            <p:extLst>
              <p:ext uri="{D42A27DB-BD31-4B8C-83A1-F6EECF244321}">
                <p14:modId xmlns:p14="http://schemas.microsoft.com/office/powerpoint/2010/main" val="280474523"/>
              </p:ext>
            </p:extLst>
          </p:nvPr>
        </p:nvGraphicFramePr>
        <p:xfrm>
          <a:off x="5079949" y="3132986"/>
          <a:ext cx="3105150" cy="3341687"/>
        </p:xfrm>
        <a:graphic>
          <a:graphicData uri="http://schemas.openxmlformats.org/drawingml/2006/chart">
            <c:chart xmlns:c="http://schemas.openxmlformats.org/drawingml/2006/chart" xmlns:r="http://schemas.openxmlformats.org/officeDocument/2006/relationships" r:id="rId2"/>
          </a:graphicData>
        </a:graphic>
      </p:graphicFrame>
      <p:sp>
        <p:nvSpPr>
          <p:cNvPr id="16" name="Прямоугольник 15"/>
          <p:cNvSpPr/>
          <p:nvPr/>
        </p:nvSpPr>
        <p:spPr>
          <a:xfrm>
            <a:off x="9250962" y="3250894"/>
            <a:ext cx="372319" cy="784830"/>
          </a:xfrm>
          <a:prstGeom prst="rect">
            <a:avLst/>
          </a:prstGeom>
          <a:noFill/>
        </p:spPr>
        <p:txBody>
          <a:bodyPr wrap="square" lIns="91440" tIns="45720" rIns="91440" bIns="45720">
            <a:spAutoFit/>
          </a:bodyPr>
          <a:lstStyle/>
          <a:p>
            <a:pPr algn="ctr"/>
            <a:r>
              <a:rPr lang="ru-RU" sz="45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Д</a:t>
            </a:r>
            <a:endParaRPr lang="ru-RU" sz="45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7" name="Прямоугольник 16"/>
          <p:cNvSpPr/>
          <p:nvPr/>
        </p:nvSpPr>
        <p:spPr>
          <a:xfrm>
            <a:off x="9939771" y="3258154"/>
            <a:ext cx="372319" cy="784830"/>
          </a:xfrm>
          <a:prstGeom prst="rect">
            <a:avLst/>
          </a:prstGeom>
          <a:noFill/>
        </p:spPr>
        <p:txBody>
          <a:bodyPr wrap="square" lIns="91440" tIns="45720" rIns="91440" bIns="45720">
            <a:spAutoFit/>
          </a:bodyPr>
          <a:lstStyle/>
          <a:p>
            <a:pPr algn="ctr"/>
            <a:r>
              <a:rPr lang="ru-RU" sz="45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А</a:t>
            </a:r>
            <a:endParaRPr lang="ru-RU" sz="45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8" name="Прямоугольник 17"/>
          <p:cNvSpPr/>
          <p:nvPr/>
        </p:nvSpPr>
        <p:spPr>
          <a:xfrm>
            <a:off x="9243795" y="4020149"/>
            <a:ext cx="357405" cy="784830"/>
          </a:xfrm>
          <a:prstGeom prst="rect">
            <a:avLst/>
          </a:prstGeom>
          <a:noFill/>
        </p:spPr>
        <p:txBody>
          <a:bodyPr wrap="square" lIns="91440" tIns="45720" rIns="91440" bIns="45720">
            <a:spAutoFit/>
          </a:bodyPr>
          <a:lstStyle/>
          <a:p>
            <a:pPr algn="ctr"/>
            <a:r>
              <a:rPr lang="ru-RU" sz="45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Л</a:t>
            </a:r>
            <a:endParaRPr lang="ru-RU" sz="45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9" name="Прямоугольник 18"/>
          <p:cNvSpPr/>
          <p:nvPr/>
        </p:nvSpPr>
        <p:spPr>
          <a:xfrm>
            <a:off x="9939771" y="4085462"/>
            <a:ext cx="357807" cy="784830"/>
          </a:xfrm>
          <a:prstGeom prst="rect">
            <a:avLst/>
          </a:prstGeom>
          <a:noFill/>
        </p:spPr>
        <p:txBody>
          <a:bodyPr wrap="square" lIns="91440" tIns="45720" rIns="91440" bIns="45720">
            <a:spAutoFit/>
          </a:bodyPr>
          <a:lstStyle/>
          <a:p>
            <a:pPr algn="ctr"/>
            <a:r>
              <a:rPr lang="ru-RU" sz="45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І</a:t>
            </a:r>
            <a:endParaRPr lang="ru-RU" sz="45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23" name="Текст 2"/>
          <p:cNvSpPr>
            <a:spLocks noGrp="1"/>
          </p:cNvSpPr>
          <p:nvPr>
            <p:ph type="body" idx="1"/>
          </p:nvPr>
        </p:nvSpPr>
        <p:spPr>
          <a:xfrm>
            <a:off x="8579097" y="2311119"/>
            <a:ext cx="3104527" cy="822960"/>
          </a:xfrm>
        </p:spPr>
        <p:txBody>
          <a:bodyPr>
            <a:noAutofit/>
          </a:bodyPr>
          <a:lstStyle/>
          <a:p>
            <a:pPr algn="ctr"/>
            <a:r>
              <a:rPr lang="uk-UA" sz="2200" b="1" dirty="0">
                <a:solidFill>
                  <a:schemeClr val="accent2">
                    <a:lumMod val="75000"/>
                  </a:schemeClr>
                </a:solidFill>
                <a:effectLst>
                  <a:outerShdw blurRad="38100" dist="38100" dir="2700000" algn="tl">
                    <a:srgbClr val="000000">
                      <a:alpha val="43137"/>
                    </a:srgbClr>
                  </a:outerShdw>
                </a:effectLst>
              </a:rPr>
              <a:t>2</a:t>
            </a:r>
            <a:r>
              <a:rPr lang="uk-UA" sz="2200" b="1" dirty="0" smtClean="0">
                <a:solidFill>
                  <a:schemeClr val="accent2">
                    <a:lumMod val="75000"/>
                  </a:schemeClr>
                </a:solidFill>
                <a:effectLst>
                  <a:outerShdw blurRad="38100" dist="38100" dir="2700000" algn="tl">
                    <a:srgbClr val="000000">
                      <a:alpha val="43137"/>
                    </a:srgbClr>
                  </a:outerShdw>
                </a:effectLst>
              </a:rPr>
              <a:t>) Окремі ситуації, що викликають:</a:t>
            </a:r>
            <a:endParaRPr lang="ru-RU" sz="2200" b="1" dirty="0">
              <a:solidFill>
                <a:schemeClr val="accent2">
                  <a:lumMod val="75000"/>
                </a:schemeClr>
              </a:solidFill>
              <a:effectLst>
                <a:outerShdw blurRad="38100" dist="38100" dir="2700000" algn="tl">
                  <a:srgbClr val="000000">
                    <a:alpha val="43137"/>
                  </a:srgbClr>
                </a:outerShdw>
              </a:effectLst>
            </a:endParaRPr>
          </a:p>
        </p:txBody>
      </p:sp>
      <p:sp>
        <p:nvSpPr>
          <p:cNvPr id="24" name="Объект 3"/>
          <p:cNvSpPr>
            <a:spLocks noGrp="1"/>
          </p:cNvSpPr>
          <p:nvPr>
            <p:ph sz="half" idx="2"/>
          </p:nvPr>
        </p:nvSpPr>
        <p:spPr>
          <a:xfrm>
            <a:off x="8579097" y="3134193"/>
            <a:ext cx="3104527" cy="3341572"/>
          </a:xfrm>
          <a:solidFill>
            <a:srgbClr val="00B0F0"/>
          </a:solidFill>
          <a:ln>
            <a:solidFill>
              <a:schemeClr val="tx1"/>
            </a:solidFill>
          </a:ln>
        </p:spPr>
        <p:txBody>
          <a:bodyPr>
            <a:normAutofit lnSpcReduction="10000"/>
          </a:bodyPr>
          <a:lstStyle/>
          <a:p>
            <a:r>
              <a:rPr lang="uk-UA" dirty="0" smtClean="0"/>
              <a:t>1. </a:t>
            </a:r>
            <a:r>
              <a:rPr lang="uk-UA" b="1" dirty="0" smtClean="0"/>
              <a:t>Порушення поведінки </a:t>
            </a:r>
            <a:r>
              <a:rPr lang="uk-UA" dirty="0" smtClean="0"/>
              <a:t>(агресивність, балакливість, неуважність тощо).</a:t>
            </a:r>
          </a:p>
          <a:p>
            <a:r>
              <a:rPr lang="uk-UA" dirty="0" smtClean="0"/>
              <a:t>2. </a:t>
            </a:r>
            <a:r>
              <a:rPr lang="uk-UA" b="1" dirty="0" smtClean="0"/>
              <a:t>Порушення шкільного розпорядку </a:t>
            </a:r>
            <a:r>
              <a:rPr lang="uk-UA" dirty="0" smtClean="0"/>
              <a:t>(пропуски занять, запізнення, зовнішній вигляд, невиконання своїх обов’язків тощо).</a:t>
            </a:r>
            <a:endParaRPr lang="ru-RU" dirty="0"/>
          </a:p>
        </p:txBody>
      </p:sp>
    </p:spTree>
    <p:extLst>
      <p:ext uri="{BB962C8B-B14F-4D97-AF65-F5344CB8AC3E}">
        <p14:creationId xmlns:p14="http://schemas.microsoft.com/office/powerpoint/2010/main" val="649942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351752"/>
            <a:ext cx="9720072" cy="1499616"/>
          </a:xfrm>
        </p:spPr>
        <p:txBody>
          <a:bodyPr/>
          <a:lstStyle/>
          <a:p>
            <a:pPr algn="ctr"/>
            <a:r>
              <a:rPr lang="uk-UA" b="1" dirty="0" smtClean="0"/>
              <a:t>2. ВПЛИВ СТИЛЮ ВИХОВАННЯ В СІМ’Ї НА ПОВЕДІНКУ УЧНІВ</a:t>
            </a:r>
            <a:endParaRPr lang="ru-RU" b="1"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212764136"/>
              </p:ext>
            </p:extLst>
          </p:nvPr>
        </p:nvGraphicFramePr>
        <p:xfrm>
          <a:off x="1831660" y="2005371"/>
          <a:ext cx="9720260" cy="4439920"/>
        </p:xfrm>
        <a:graphic>
          <a:graphicData uri="http://schemas.openxmlformats.org/drawingml/2006/table">
            <a:tbl>
              <a:tblPr firstRow="1" bandRow="1">
                <a:tableStyleId>{5C22544A-7EE6-4342-B048-85BDC9FD1C3A}</a:tableStyleId>
              </a:tblPr>
              <a:tblGrid>
                <a:gridCol w="1388520">
                  <a:extLst>
                    <a:ext uri="{9D8B030D-6E8A-4147-A177-3AD203B41FA5}">
                      <a16:colId xmlns:a16="http://schemas.microsoft.com/office/drawing/2014/main" val="3487950693"/>
                    </a:ext>
                  </a:extLst>
                </a:gridCol>
                <a:gridCol w="1964987">
                  <a:extLst>
                    <a:ext uri="{9D8B030D-6E8A-4147-A177-3AD203B41FA5}">
                      <a16:colId xmlns:a16="http://schemas.microsoft.com/office/drawing/2014/main" val="1340948069"/>
                    </a:ext>
                  </a:extLst>
                </a:gridCol>
                <a:gridCol w="2081719">
                  <a:extLst>
                    <a:ext uri="{9D8B030D-6E8A-4147-A177-3AD203B41FA5}">
                      <a16:colId xmlns:a16="http://schemas.microsoft.com/office/drawing/2014/main" val="2988267500"/>
                    </a:ext>
                  </a:extLst>
                </a:gridCol>
                <a:gridCol w="2340982">
                  <a:extLst>
                    <a:ext uri="{9D8B030D-6E8A-4147-A177-3AD203B41FA5}">
                      <a16:colId xmlns:a16="http://schemas.microsoft.com/office/drawing/2014/main" val="3753954719"/>
                    </a:ext>
                  </a:extLst>
                </a:gridCol>
                <a:gridCol w="1944052">
                  <a:extLst>
                    <a:ext uri="{9D8B030D-6E8A-4147-A177-3AD203B41FA5}">
                      <a16:colId xmlns:a16="http://schemas.microsoft.com/office/drawing/2014/main" val="304420847"/>
                    </a:ext>
                  </a:extLst>
                </a:gridCol>
              </a:tblGrid>
              <a:tr h="370840">
                <a:tc>
                  <a:txBody>
                    <a:bodyPr/>
                    <a:lstStyle/>
                    <a:p>
                      <a:pPr algn="ctr"/>
                      <a:r>
                        <a:rPr lang="uk-UA" sz="1700" dirty="0" smtClean="0"/>
                        <a:t>СТИЛІ:</a:t>
                      </a:r>
                      <a:endParaRPr lang="ru-RU" sz="1700" dirty="0"/>
                    </a:p>
                  </a:txBody>
                  <a:tcPr/>
                </a:tc>
                <a:tc>
                  <a:txBody>
                    <a:bodyPr/>
                    <a:lstStyle/>
                    <a:p>
                      <a:pPr algn="ctr"/>
                      <a:r>
                        <a:rPr lang="uk-UA" sz="1700" dirty="0" smtClean="0"/>
                        <a:t>Демократичний</a:t>
                      </a:r>
                      <a:endParaRPr lang="ru-RU" sz="1700" dirty="0"/>
                    </a:p>
                  </a:txBody>
                  <a:tcPr/>
                </a:tc>
                <a:tc>
                  <a:txBody>
                    <a:bodyPr/>
                    <a:lstStyle/>
                    <a:p>
                      <a:pPr algn="ctr"/>
                      <a:r>
                        <a:rPr lang="uk-UA" sz="1700" dirty="0" smtClean="0"/>
                        <a:t>Авторитарний</a:t>
                      </a:r>
                      <a:endParaRPr lang="ru-RU" sz="1700" dirty="0"/>
                    </a:p>
                  </a:txBody>
                  <a:tcPr/>
                </a:tc>
                <a:tc>
                  <a:txBody>
                    <a:bodyPr/>
                    <a:lstStyle/>
                    <a:p>
                      <a:pPr algn="ctr"/>
                      <a:r>
                        <a:rPr lang="uk-UA" sz="1700" dirty="0" smtClean="0"/>
                        <a:t>Ліберальний</a:t>
                      </a:r>
                      <a:endParaRPr lang="ru-RU" sz="1700" dirty="0"/>
                    </a:p>
                  </a:txBody>
                  <a:tcPr/>
                </a:tc>
                <a:tc>
                  <a:txBody>
                    <a:bodyPr/>
                    <a:lstStyle/>
                    <a:p>
                      <a:pPr algn="ctr"/>
                      <a:r>
                        <a:rPr lang="uk-UA" sz="1700" dirty="0" smtClean="0"/>
                        <a:t>Індиферентний</a:t>
                      </a:r>
                      <a:endParaRPr lang="ru-RU" sz="1700" dirty="0"/>
                    </a:p>
                  </a:txBody>
                  <a:tcPr/>
                </a:tc>
                <a:extLst>
                  <a:ext uri="{0D108BD9-81ED-4DB2-BD59-A6C34878D82A}">
                    <a16:rowId xmlns:a16="http://schemas.microsoft.com/office/drawing/2014/main" val="3121494423"/>
                  </a:ext>
                </a:extLst>
              </a:tr>
              <a:tr h="370840">
                <a:tc>
                  <a:txBody>
                    <a:bodyPr/>
                    <a:lstStyle/>
                    <a:p>
                      <a:pPr algn="ctr"/>
                      <a:endParaRPr lang="uk-UA" sz="1700" b="1" dirty="0" smtClean="0"/>
                    </a:p>
                    <a:p>
                      <a:pPr algn="ctr"/>
                      <a:r>
                        <a:rPr lang="uk-UA" sz="1700" b="1" dirty="0" smtClean="0"/>
                        <a:t>Яке виховання дається дітям?</a:t>
                      </a:r>
                      <a:endParaRPr lang="ru-RU" sz="1700" b="1" dirty="0"/>
                    </a:p>
                  </a:txBody>
                  <a:tcPr>
                    <a:solidFill>
                      <a:schemeClr val="accent2">
                        <a:lumMod val="60000"/>
                        <a:lumOff val="40000"/>
                      </a:schemeClr>
                    </a:solidFill>
                  </a:tcPr>
                </a:tc>
                <a:tc>
                  <a:txBody>
                    <a:bodyPr/>
                    <a:lstStyle/>
                    <a:p>
                      <a:r>
                        <a:rPr lang="uk-UA" sz="1700" dirty="0" smtClean="0"/>
                        <a:t>Тверде, послідовне і водночас гнучке. Батьки пояснюють свої мотиви та прислуховуються до думки дитини</a:t>
                      </a:r>
                      <a:endParaRPr lang="ru-RU" sz="1700" dirty="0"/>
                    </a:p>
                  </a:txBody>
                  <a:tcPr>
                    <a:solidFill>
                      <a:srgbClr val="92D050"/>
                    </a:solidFill>
                  </a:tcPr>
                </a:tc>
                <a:tc>
                  <a:txBody>
                    <a:bodyPr/>
                    <a:lstStyle/>
                    <a:p>
                      <a:r>
                        <a:rPr lang="uk-UA" sz="1700" dirty="0" smtClean="0"/>
                        <a:t>Недооцінення позитивних рис дитини, надання переваги контролю, страху і дисципліні; батьки приймають рішення за дитину.</a:t>
                      </a:r>
                      <a:endParaRPr lang="ru-RU" sz="1700" dirty="0"/>
                    </a:p>
                  </a:txBody>
                  <a:tcPr>
                    <a:solidFill>
                      <a:srgbClr val="FFFF00"/>
                    </a:solidFill>
                  </a:tcPr>
                </a:tc>
                <a:tc>
                  <a:txBody>
                    <a:bodyPr/>
                    <a:lstStyle/>
                    <a:p>
                      <a:r>
                        <a:rPr lang="uk-UA" sz="1700" dirty="0" smtClean="0"/>
                        <a:t>Намагання догодити</a:t>
                      </a:r>
                      <a:r>
                        <a:rPr lang="uk-UA" sz="1700" baseline="0" dirty="0" smtClean="0"/>
                        <a:t> дітям, поступатись їх бажанням, примхам, не висувати до них вимог, надавати повну свободу дій та самостійність</a:t>
                      </a:r>
                      <a:endParaRPr lang="ru-RU" sz="1700" dirty="0"/>
                    </a:p>
                  </a:txBody>
                  <a:tcPr>
                    <a:solidFill>
                      <a:schemeClr val="accent3">
                        <a:lumMod val="40000"/>
                        <a:lumOff val="60000"/>
                      </a:schemeClr>
                    </a:solidFill>
                  </a:tcPr>
                </a:tc>
                <a:tc>
                  <a:txBody>
                    <a:bodyPr/>
                    <a:lstStyle/>
                    <a:p>
                      <a:r>
                        <a:rPr lang="uk-UA" sz="1700" dirty="0" smtClean="0"/>
                        <a:t>Батьки не беруть участі в житті дитини, не цікавляться її потребами.</a:t>
                      </a:r>
                      <a:endParaRPr lang="ru-RU" sz="1700" dirty="0"/>
                    </a:p>
                  </a:txBody>
                  <a:tcPr>
                    <a:solidFill>
                      <a:srgbClr val="FFC000"/>
                    </a:solidFill>
                  </a:tcPr>
                </a:tc>
                <a:extLst>
                  <a:ext uri="{0D108BD9-81ED-4DB2-BD59-A6C34878D82A}">
                    <a16:rowId xmlns:a16="http://schemas.microsoft.com/office/drawing/2014/main" val="3315589732"/>
                  </a:ext>
                </a:extLst>
              </a:tr>
              <a:tr h="370840">
                <a:tc>
                  <a:txBody>
                    <a:bodyPr/>
                    <a:lstStyle/>
                    <a:p>
                      <a:pPr algn="ctr"/>
                      <a:endParaRPr lang="uk-UA" sz="1700" b="1" dirty="0" smtClean="0"/>
                    </a:p>
                    <a:p>
                      <a:pPr algn="ctr"/>
                      <a:endParaRPr lang="uk-UA" sz="1700" b="1" dirty="0" smtClean="0"/>
                    </a:p>
                    <a:p>
                      <a:pPr algn="ctr"/>
                      <a:r>
                        <a:rPr lang="uk-UA" sz="1700" b="1" dirty="0" smtClean="0"/>
                        <a:t>Якими є його наслідки?</a:t>
                      </a:r>
                      <a:endParaRPr lang="ru-RU" sz="1700" b="1" dirty="0"/>
                    </a:p>
                  </a:txBody>
                  <a:tcPr>
                    <a:solidFill>
                      <a:schemeClr val="accent2">
                        <a:lumMod val="60000"/>
                        <a:lumOff val="40000"/>
                      </a:schemeClr>
                    </a:solidFill>
                  </a:tcPr>
                </a:tc>
                <a:tc>
                  <a:txBody>
                    <a:bodyPr/>
                    <a:lstStyle/>
                    <a:p>
                      <a:r>
                        <a:rPr lang="uk-UA" sz="1700" dirty="0" smtClean="0"/>
                        <a:t>Діти стають самостійними, відповідальними і впевненими в собі, мають високу самооцінку</a:t>
                      </a:r>
                      <a:endParaRPr lang="ru-RU" sz="1700" dirty="0"/>
                    </a:p>
                  </a:txBody>
                  <a:tcPr>
                    <a:solidFill>
                      <a:srgbClr val="92D050"/>
                    </a:solidFill>
                  </a:tcPr>
                </a:tc>
                <a:tc>
                  <a:txBody>
                    <a:bodyPr/>
                    <a:lstStyle/>
                    <a:p>
                      <a:r>
                        <a:rPr lang="uk-UA" sz="1700" dirty="0" smtClean="0"/>
                        <a:t>Діти почуваються безправними, позбавленими свободи дій, виростають безініціативними, безвідповідальними та агресивними</a:t>
                      </a:r>
                      <a:endParaRPr lang="ru-RU" sz="1700" dirty="0"/>
                    </a:p>
                  </a:txBody>
                  <a:tcPr>
                    <a:solidFill>
                      <a:srgbClr val="FFFF00"/>
                    </a:solidFill>
                  </a:tcPr>
                </a:tc>
                <a:tc>
                  <a:txBody>
                    <a:bodyPr/>
                    <a:lstStyle/>
                    <a:p>
                      <a:r>
                        <a:rPr lang="uk-UA" sz="1700" dirty="0" smtClean="0"/>
                        <a:t>Діти стають безвідповідальними, імпульсивними, не люблять і не вміють працювати, вважають, що їм усі винні, поводяться неадекватно</a:t>
                      </a:r>
                      <a:endParaRPr lang="ru-RU" sz="1700" dirty="0"/>
                    </a:p>
                  </a:txBody>
                  <a:tcPr>
                    <a:solidFill>
                      <a:schemeClr val="accent3">
                        <a:lumMod val="40000"/>
                        <a:lumOff val="60000"/>
                      </a:schemeClr>
                    </a:solidFill>
                  </a:tcPr>
                </a:tc>
                <a:tc>
                  <a:txBody>
                    <a:bodyPr/>
                    <a:lstStyle/>
                    <a:p>
                      <a:r>
                        <a:rPr lang="uk-UA" sz="1700" dirty="0" smtClean="0"/>
                        <a:t>Діти виростають самотніми</a:t>
                      </a:r>
                      <a:r>
                        <a:rPr lang="uk-UA" sz="1700" baseline="0" dirty="0" smtClean="0"/>
                        <a:t> і замкненими, або агресивними і некерованими; мають схильність до алкоголізму, наркоманії тощо.</a:t>
                      </a:r>
                      <a:endParaRPr lang="ru-RU" sz="1700" dirty="0"/>
                    </a:p>
                  </a:txBody>
                  <a:tcPr>
                    <a:solidFill>
                      <a:srgbClr val="FFC000"/>
                    </a:solidFill>
                  </a:tcPr>
                </a:tc>
                <a:extLst>
                  <a:ext uri="{0D108BD9-81ED-4DB2-BD59-A6C34878D82A}">
                    <a16:rowId xmlns:a16="http://schemas.microsoft.com/office/drawing/2014/main" val="1104747474"/>
                  </a:ext>
                </a:extLst>
              </a:tr>
            </a:tbl>
          </a:graphicData>
        </a:graphic>
      </p:graphicFrame>
      <p:pic>
        <p:nvPicPr>
          <p:cNvPr id="3" name="Рисунок 2"/>
          <p:cNvPicPr>
            <a:picLocks noChangeAspect="1"/>
          </p:cNvPicPr>
          <p:nvPr/>
        </p:nvPicPr>
        <p:blipFill>
          <a:blip r:embed="rId2"/>
          <a:stretch>
            <a:fillRect/>
          </a:stretch>
        </p:blipFill>
        <p:spPr>
          <a:xfrm>
            <a:off x="228599" y="2401611"/>
            <a:ext cx="1402081" cy="875092"/>
          </a:xfrm>
          <a:prstGeom prst="rect">
            <a:avLst/>
          </a:prstGeom>
          <a:ln>
            <a:solidFill>
              <a:schemeClr val="tx1"/>
            </a:solidFill>
          </a:ln>
        </p:spPr>
      </p:pic>
      <p:pic>
        <p:nvPicPr>
          <p:cNvPr id="5" name="Рисунок 4"/>
          <p:cNvPicPr>
            <a:picLocks noChangeAspect="1"/>
          </p:cNvPicPr>
          <p:nvPr/>
        </p:nvPicPr>
        <p:blipFill>
          <a:blip r:embed="rId3"/>
          <a:stretch>
            <a:fillRect/>
          </a:stretch>
        </p:blipFill>
        <p:spPr>
          <a:xfrm>
            <a:off x="228598" y="3430706"/>
            <a:ext cx="1402081" cy="872085"/>
          </a:xfrm>
          <a:prstGeom prst="rect">
            <a:avLst/>
          </a:prstGeom>
          <a:ln>
            <a:solidFill>
              <a:schemeClr val="tx1"/>
            </a:solidFill>
          </a:ln>
        </p:spPr>
      </p:pic>
      <p:pic>
        <p:nvPicPr>
          <p:cNvPr id="6" name="Рисунок 5"/>
          <p:cNvPicPr>
            <a:picLocks noChangeAspect="1"/>
          </p:cNvPicPr>
          <p:nvPr/>
        </p:nvPicPr>
        <p:blipFill>
          <a:blip r:embed="rId4"/>
          <a:stretch>
            <a:fillRect/>
          </a:stretch>
        </p:blipFill>
        <p:spPr>
          <a:xfrm>
            <a:off x="228598" y="4456794"/>
            <a:ext cx="1406527" cy="876197"/>
          </a:xfrm>
          <a:prstGeom prst="rect">
            <a:avLst/>
          </a:prstGeom>
          <a:solidFill>
            <a:schemeClr val="tx1"/>
          </a:solidFill>
          <a:ln>
            <a:solidFill>
              <a:schemeClr val="tx1"/>
            </a:solidFill>
          </a:ln>
        </p:spPr>
      </p:pic>
      <p:pic>
        <p:nvPicPr>
          <p:cNvPr id="7" name="Рисунок 6"/>
          <p:cNvPicPr>
            <a:picLocks noChangeAspect="1"/>
          </p:cNvPicPr>
          <p:nvPr/>
        </p:nvPicPr>
        <p:blipFill>
          <a:blip r:embed="rId5"/>
          <a:stretch>
            <a:fillRect/>
          </a:stretch>
        </p:blipFill>
        <p:spPr>
          <a:xfrm>
            <a:off x="228598" y="5482882"/>
            <a:ext cx="1402081" cy="962409"/>
          </a:xfrm>
          <a:prstGeom prst="rect">
            <a:avLst/>
          </a:prstGeom>
          <a:ln>
            <a:solidFill>
              <a:schemeClr val="tx1"/>
            </a:solidFill>
          </a:ln>
        </p:spPr>
      </p:pic>
    </p:spTree>
    <p:extLst>
      <p:ext uri="{BB962C8B-B14F-4D97-AF65-F5344CB8AC3E}">
        <p14:creationId xmlns:p14="http://schemas.microsoft.com/office/powerpoint/2010/main" val="323216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0891" y="568036"/>
            <a:ext cx="3908091" cy="5902037"/>
          </a:xfrm>
          <a:solidFill>
            <a:schemeClr val="tx1"/>
          </a:solidFill>
        </p:spPr>
        <p:txBody>
          <a:bodyPr>
            <a:normAutofit fontScale="90000"/>
          </a:bodyPr>
          <a:lstStyle/>
          <a:p>
            <a:pPr algn="ctr"/>
            <a:r>
              <a:rPr lang="uk-UA" sz="3500" dirty="0" smtClean="0">
                <a:solidFill>
                  <a:schemeClr val="bg1"/>
                </a:solidFill>
              </a:rPr>
              <a:t>3. ЯК УЧИТЕЛЬ МОЖЕ ЗРОЗУМІТИ, що ЖИТТЄВА СИТУАЦІЯ УЧНЯ</a:t>
            </a:r>
            <a:r>
              <a:rPr lang="uk-UA" sz="3500" b="1" dirty="0" smtClean="0">
                <a:solidFill>
                  <a:schemeClr val="bg1"/>
                </a:solidFill>
              </a:rPr>
              <a:t> ПОТРЕБУЄ ПЕДАГОГІЧНОГО ВТРУЧАННЯ?</a:t>
            </a:r>
            <a:br>
              <a:rPr lang="uk-UA" sz="3500" b="1" dirty="0" smtClean="0">
                <a:solidFill>
                  <a:schemeClr val="bg1"/>
                </a:solidFill>
              </a:rPr>
            </a:br>
            <a:r>
              <a:rPr lang="uk-UA" sz="3500" b="1" dirty="0" smtClean="0">
                <a:solidFill>
                  <a:schemeClr val="bg1"/>
                </a:solidFill>
              </a:rPr>
              <a:t/>
            </a:r>
            <a:br>
              <a:rPr lang="uk-UA" sz="3500" b="1" dirty="0" smtClean="0">
                <a:solidFill>
                  <a:schemeClr val="bg1"/>
                </a:solidFill>
              </a:rPr>
            </a:br>
            <a:r>
              <a:rPr lang="uk-UA" sz="3100" b="1" dirty="0" smtClean="0">
                <a:solidFill>
                  <a:schemeClr val="accent2"/>
                </a:solidFill>
              </a:rPr>
              <a:t>Що </a:t>
            </a:r>
            <a:r>
              <a:rPr lang="uk-UA" sz="3100" b="1" dirty="0" smtClean="0">
                <a:solidFill>
                  <a:schemeClr val="accent2"/>
                </a:solidFill>
              </a:rPr>
              <a:t>більше з наступних ОЗНАК присутні, то серйозніших психологічних проблем зазнає дитина</a:t>
            </a:r>
            <a:r>
              <a:rPr lang="uk-UA" sz="3100" dirty="0" smtClean="0">
                <a:solidFill>
                  <a:schemeClr val="accent2"/>
                </a:solidFill>
              </a:rPr>
              <a:t>:</a:t>
            </a:r>
            <a:endParaRPr lang="ru-RU" sz="3100" dirty="0">
              <a:solidFill>
                <a:schemeClr val="accent2"/>
              </a:solidFill>
            </a:endParaRPr>
          </a:p>
        </p:txBody>
      </p:sp>
      <p:graphicFrame>
        <p:nvGraphicFramePr>
          <p:cNvPr id="6" name="Объект 5"/>
          <p:cNvGraphicFramePr>
            <a:graphicFrameLocks noGrp="1"/>
          </p:cNvGraphicFramePr>
          <p:nvPr>
            <p:ph idx="1"/>
            <p:extLst>
              <p:ext uri="{D42A27DB-BD31-4B8C-83A1-F6EECF244321}">
                <p14:modId xmlns:p14="http://schemas.microsoft.com/office/powerpoint/2010/main" val="4186909759"/>
              </p:ext>
            </p:extLst>
          </p:nvPr>
        </p:nvGraphicFramePr>
        <p:xfrm>
          <a:off x="4031674" y="318654"/>
          <a:ext cx="8160326" cy="640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5786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10364308" cy="1499616"/>
          </a:xfrm>
        </p:spPr>
        <p:txBody>
          <a:bodyPr>
            <a:normAutofit/>
          </a:bodyPr>
          <a:lstStyle/>
          <a:p>
            <a:pPr algn="ctr"/>
            <a:r>
              <a:rPr lang="uk-UA" b="1" dirty="0"/>
              <a:t>4</a:t>
            </a:r>
            <a:r>
              <a:rPr lang="uk-UA" b="1" dirty="0" smtClean="0"/>
              <a:t>. Причини</a:t>
            </a:r>
            <a:r>
              <a:rPr lang="uk-UA" dirty="0" smtClean="0"/>
              <a:t> </a:t>
            </a:r>
            <a:r>
              <a:rPr lang="uk-UA" b="1" dirty="0" smtClean="0"/>
              <a:t>порушення поведінки учнями ЗЗСО</a:t>
            </a:r>
            <a:endParaRPr lang="ru-RU" b="1" dirty="0"/>
          </a:p>
        </p:txBody>
      </p:sp>
      <p:sp>
        <p:nvSpPr>
          <p:cNvPr id="3" name="Текст 2"/>
          <p:cNvSpPr>
            <a:spLocks noGrp="1"/>
          </p:cNvSpPr>
          <p:nvPr>
            <p:ph type="body" idx="1"/>
          </p:nvPr>
        </p:nvSpPr>
        <p:spPr>
          <a:xfrm>
            <a:off x="788593" y="2221191"/>
            <a:ext cx="3931863" cy="1128008"/>
          </a:xfrm>
        </p:spPr>
        <p:txBody>
          <a:bodyPr>
            <a:noAutofit/>
          </a:bodyPr>
          <a:lstStyle/>
          <a:p>
            <a:r>
              <a:rPr lang="uk-UA" sz="4000" b="1" dirty="0">
                <a:solidFill>
                  <a:schemeClr val="accent2">
                    <a:lumMod val="75000"/>
                  </a:schemeClr>
                </a:solidFill>
                <a:effectLst>
                  <a:outerShdw blurRad="38100" dist="38100" dir="2700000" algn="tl">
                    <a:srgbClr val="000000">
                      <a:alpha val="43137"/>
                    </a:srgbClr>
                  </a:outerShdw>
                </a:effectLst>
              </a:rPr>
              <a:t>2</a:t>
            </a:r>
            <a:r>
              <a:rPr lang="uk-UA" sz="4000" b="1" dirty="0" smtClean="0">
                <a:solidFill>
                  <a:schemeClr val="accent2">
                    <a:lumMod val="75000"/>
                  </a:schemeClr>
                </a:solidFill>
                <a:effectLst>
                  <a:outerShdw blurRad="38100" dist="38100" dir="2700000" algn="tl">
                    <a:srgbClr val="000000">
                      <a:alpha val="43137"/>
                    </a:srgbClr>
                  </a:outerShdw>
                </a:effectLst>
              </a:rPr>
              <a:t>. ВНУТРІШНІ ФАКТОРИ:</a:t>
            </a:r>
            <a:endParaRPr lang="ru-RU" sz="4000" b="1" dirty="0">
              <a:solidFill>
                <a:schemeClr val="accent2">
                  <a:lumMod val="75000"/>
                </a:schemeClr>
              </a:solidFill>
              <a:effectLst>
                <a:outerShdw blurRad="38100" dist="38100" dir="2700000" algn="tl">
                  <a:srgbClr val="000000">
                    <a:alpha val="43137"/>
                  </a:srgbClr>
                </a:outerShdw>
              </a:effectLst>
            </a:endParaRPr>
          </a:p>
        </p:txBody>
      </p:sp>
      <p:sp>
        <p:nvSpPr>
          <p:cNvPr id="4" name="Объект 3"/>
          <p:cNvSpPr>
            <a:spLocks noGrp="1"/>
          </p:cNvSpPr>
          <p:nvPr>
            <p:ph sz="half" idx="2"/>
          </p:nvPr>
        </p:nvSpPr>
        <p:spPr>
          <a:xfrm>
            <a:off x="788593" y="3499409"/>
            <a:ext cx="3754288" cy="2886428"/>
          </a:xfrm>
          <a:solidFill>
            <a:schemeClr val="accent1">
              <a:lumMod val="20000"/>
              <a:lumOff val="80000"/>
            </a:schemeClr>
          </a:solidFill>
          <a:ln>
            <a:solidFill>
              <a:schemeClr val="tx1"/>
            </a:solidFill>
          </a:ln>
        </p:spPr>
        <p:txBody>
          <a:bodyPr>
            <a:normAutofit/>
          </a:bodyPr>
          <a:lstStyle/>
          <a:p>
            <a:r>
              <a:rPr lang="uk-UA" dirty="0" smtClean="0"/>
              <a:t>Тобто індивідуальні особливості учня (в т. ч. органічні захворювання нервової системи, порушення розвитку), що викликають стани, які, в свою чергу, призводять до порушення поведінки під час навчального процесу.</a:t>
            </a:r>
            <a:endParaRPr lang="ru-RU" dirty="0"/>
          </a:p>
        </p:txBody>
      </p:sp>
      <p:sp>
        <p:nvSpPr>
          <p:cNvPr id="20" name="Текст 2"/>
          <p:cNvSpPr>
            <a:spLocks noGrp="1"/>
          </p:cNvSpPr>
          <p:nvPr>
            <p:ph type="body" idx="1"/>
          </p:nvPr>
        </p:nvSpPr>
        <p:spPr>
          <a:xfrm>
            <a:off x="8021780" y="2221191"/>
            <a:ext cx="3754287" cy="1128007"/>
          </a:xfrm>
        </p:spPr>
        <p:txBody>
          <a:bodyPr>
            <a:noAutofit/>
          </a:bodyPr>
          <a:lstStyle/>
          <a:p>
            <a:pPr algn="ctr"/>
            <a:r>
              <a:rPr lang="uk-UA" sz="2400" b="1" dirty="0" smtClean="0">
                <a:solidFill>
                  <a:schemeClr val="accent1">
                    <a:lumMod val="75000"/>
                  </a:schemeClr>
                </a:solidFill>
                <a:effectLst>
                  <a:outerShdw blurRad="38100" dist="38100" dir="2700000" algn="tl">
                    <a:srgbClr val="000000">
                      <a:alpha val="43137"/>
                    </a:srgbClr>
                  </a:outerShdw>
                </a:effectLst>
              </a:rPr>
              <a:t>2) Розлади аутичного спектру (РАС</a:t>
            </a:r>
            <a:r>
              <a:rPr lang="uk-UA" sz="2400" b="1" dirty="0" smtClean="0">
                <a:solidFill>
                  <a:schemeClr val="accent1">
                    <a:lumMod val="75000"/>
                  </a:schemeClr>
                </a:solidFill>
                <a:effectLst>
                  <a:outerShdw blurRad="38100" dist="38100" dir="2700000" algn="tl">
                    <a:srgbClr val="000000">
                      <a:alpha val="43137"/>
                    </a:srgbClr>
                  </a:outerShdw>
                </a:effectLst>
              </a:rPr>
              <a:t>) та навчальні труднощі</a:t>
            </a:r>
            <a:endParaRPr lang="ru-RU" sz="2400" b="1" dirty="0">
              <a:solidFill>
                <a:schemeClr val="accent1">
                  <a:lumMod val="75000"/>
                </a:schemeClr>
              </a:solidFill>
              <a:effectLst>
                <a:outerShdw blurRad="38100" dist="38100" dir="2700000" algn="tl">
                  <a:srgbClr val="000000">
                    <a:alpha val="43137"/>
                  </a:srgbClr>
                </a:outerShdw>
              </a:effectLst>
            </a:endParaRPr>
          </a:p>
        </p:txBody>
      </p:sp>
      <p:sp>
        <p:nvSpPr>
          <p:cNvPr id="21" name="Объект 3"/>
          <p:cNvSpPr>
            <a:spLocks noGrp="1"/>
          </p:cNvSpPr>
          <p:nvPr>
            <p:ph sz="half" idx="2"/>
          </p:nvPr>
        </p:nvSpPr>
        <p:spPr>
          <a:xfrm>
            <a:off x="8021782" y="3499409"/>
            <a:ext cx="3754582" cy="2886428"/>
          </a:xfrm>
          <a:solidFill>
            <a:srgbClr val="FFFF00"/>
          </a:solidFill>
          <a:ln>
            <a:solidFill>
              <a:schemeClr val="tx1"/>
            </a:solidFill>
          </a:ln>
        </p:spPr>
        <p:txBody>
          <a:bodyPr>
            <a:noAutofit/>
          </a:bodyPr>
          <a:lstStyle/>
          <a:p>
            <a:pPr>
              <a:spcBef>
                <a:spcPts val="200"/>
              </a:spcBef>
            </a:pPr>
            <a:r>
              <a:rPr lang="uk-UA" sz="1600" b="1" dirty="0" smtClean="0"/>
              <a:t>РАС</a:t>
            </a:r>
            <a:r>
              <a:rPr lang="uk-UA" sz="1600" dirty="0" smtClean="0"/>
              <a:t> - комунікативні</a:t>
            </a:r>
            <a:r>
              <a:rPr lang="uk-UA" sz="1600" dirty="0"/>
              <a:t>, соціальні та поведінкові розлади, </a:t>
            </a:r>
            <a:r>
              <a:rPr lang="uk-UA" sz="1600" dirty="0" smtClean="0"/>
              <a:t>що можуть викликати до емоційні зриви. </a:t>
            </a:r>
            <a:endParaRPr lang="uk-UA" sz="1600" dirty="0" smtClean="0"/>
          </a:p>
          <a:p>
            <a:pPr>
              <a:spcBef>
                <a:spcPts val="200"/>
              </a:spcBef>
            </a:pPr>
            <a:r>
              <a:rPr lang="uk-UA" sz="1600" b="1" dirty="0" smtClean="0"/>
              <a:t>Дислексія та дисграфія</a:t>
            </a:r>
            <a:r>
              <a:rPr lang="uk-UA" sz="1600" dirty="0" smtClean="0"/>
              <a:t> – дитині складно сприймати та відтворювати літери, вона губиться в тексті, не може переказати прочитане, відтворити на письмі правила, що може викликати порушення поведінки.</a:t>
            </a:r>
          </a:p>
          <a:p>
            <a:pPr>
              <a:spcBef>
                <a:spcPts val="200"/>
              </a:spcBef>
            </a:pPr>
            <a:r>
              <a:rPr lang="uk-UA" sz="1600" b="1" dirty="0" smtClean="0"/>
              <a:t>Відсутність навчальних стратегій </a:t>
            </a:r>
            <a:r>
              <a:rPr lang="uk-UA" sz="1600" dirty="0" smtClean="0"/>
              <a:t>– дитина не вміє вчитись і сердиться через постійне відставання та нарікання.</a:t>
            </a:r>
            <a:endParaRPr lang="uk-UA" sz="1600" dirty="0" smtClean="0"/>
          </a:p>
          <a:p>
            <a:pPr>
              <a:spcBef>
                <a:spcPts val="200"/>
              </a:spcBef>
            </a:pPr>
            <a:endParaRPr lang="ru-RU" sz="1600" dirty="0"/>
          </a:p>
        </p:txBody>
      </p:sp>
      <p:sp>
        <p:nvSpPr>
          <p:cNvPr id="22" name="Текст 2"/>
          <p:cNvSpPr>
            <a:spLocks noGrp="1"/>
          </p:cNvSpPr>
          <p:nvPr>
            <p:ph type="body" idx="1"/>
          </p:nvPr>
        </p:nvSpPr>
        <p:spPr>
          <a:xfrm>
            <a:off x="4542880" y="2221191"/>
            <a:ext cx="3478901" cy="1128007"/>
          </a:xfrm>
        </p:spPr>
        <p:txBody>
          <a:bodyPr>
            <a:noAutofit/>
          </a:bodyPr>
          <a:lstStyle/>
          <a:p>
            <a:pPr algn="ctr"/>
            <a:r>
              <a:rPr lang="uk-UA" sz="2400" b="1" dirty="0" smtClean="0">
                <a:solidFill>
                  <a:schemeClr val="accent3">
                    <a:lumMod val="75000"/>
                  </a:schemeClr>
                </a:solidFill>
                <a:effectLst>
                  <a:outerShdw blurRad="38100" dist="38100" dir="2700000" algn="tl">
                    <a:srgbClr val="000000">
                      <a:alpha val="43137"/>
                    </a:srgbClr>
                  </a:outerShdw>
                </a:effectLst>
              </a:rPr>
              <a:t>1) Затримка психічного розвитку (ЗПР)</a:t>
            </a:r>
            <a:endParaRPr lang="ru-RU" sz="2400" b="1" dirty="0">
              <a:solidFill>
                <a:schemeClr val="accent3">
                  <a:lumMod val="75000"/>
                </a:schemeClr>
              </a:solidFill>
              <a:effectLst>
                <a:outerShdw blurRad="38100" dist="38100" dir="2700000" algn="tl">
                  <a:srgbClr val="000000">
                    <a:alpha val="43137"/>
                  </a:srgbClr>
                </a:outerShdw>
              </a:effectLst>
            </a:endParaRPr>
          </a:p>
        </p:txBody>
      </p:sp>
      <p:sp>
        <p:nvSpPr>
          <p:cNvPr id="26" name="Объект 3"/>
          <p:cNvSpPr>
            <a:spLocks noGrp="1"/>
          </p:cNvSpPr>
          <p:nvPr>
            <p:ph sz="half" idx="2"/>
          </p:nvPr>
        </p:nvSpPr>
        <p:spPr>
          <a:xfrm>
            <a:off x="4542882" y="3499409"/>
            <a:ext cx="3478900" cy="2886428"/>
          </a:xfrm>
          <a:solidFill>
            <a:srgbClr val="92D050"/>
          </a:solidFill>
          <a:ln>
            <a:solidFill>
              <a:schemeClr val="tx1"/>
            </a:solidFill>
          </a:ln>
        </p:spPr>
        <p:txBody>
          <a:bodyPr>
            <a:noAutofit/>
          </a:bodyPr>
          <a:lstStyle/>
          <a:p>
            <a:pPr>
              <a:spcBef>
                <a:spcPts val="0"/>
              </a:spcBef>
            </a:pPr>
            <a:r>
              <a:rPr lang="uk-UA" sz="1600" b="1" dirty="0" smtClean="0"/>
              <a:t>ЗПР</a:t>
            </a:r>
            <a:r>
              <a:rPr lang="uk-UA" sz="1600" dirty="0" smtClean="0"/>
              <a:t> – тимчасове відставання дитини в фізичному, розумовому, соціальному, комунікативному </a:t>
            </a:r>
            <a:r>
              <a:rPr lang="uk-UA" sz="1600" dirty="0"/>
              <a:t>чи вольовому </a:t>
            </a:r>
            <a:r>
              <a:rPr lang="uk-UA" sz="1600" dirty="0" smtClean="0"/>
              <a:t>розвитку.</a:t>
            </a:r>
          </a:p>
          <a:p>
            <a:pPr>
              <a:spcBef>
                <a:spcPts val="0"/>
              </a:spcBef>
            </a:pPr>
            <a:r>
              <a:rPr lang="uk-UA" sz="1600" b="1" dirty="0" smtClean="0"/>
              <a:t>Причинами</a:t>
            </a:r>
            <a:r>
              <a:rPr lang="uk-UA" sz="1600" dirty="0" smtClean="0"/>
              <a:t> можуть бути: порушення нервової системи, соціальна ізоляція, психологічні травми тощо. </a:t>
            </a:r>
          </a:p>
          <a:p>
            <a:pPr>
              <a:spcBef>
                <a:spcPts val="0"/>
              </a:spcBef>
            </a:pPr>
            <a:r>
              <a:rPr lang="uk-UA" sz="1600" b="1" dirty="0" smtClean="0"/>
              <a:t>Виражається</a:t>
            </a:r>
            <a:r>
              <a:rPr lang="uk-UA" sz="1600" dirty="0" smtClean="0"/>
              <a:t> в інфантильності, несамостійності, незібраності, неохайності, плаксивості, невиконанні своїх учнівських обов’язків тощо.</a:t>
            </a:r>
            <a:endParaRPr lang="ru-RU" sz="1600" dirty="0"/>
          </a:p>
        </p:txBody>
      </p:sp>
    </p:spTree>
    <p:extLst>
      <p:ext uri="{BB962C8B-B14F-4D97-AF65-F5344CB8AC3E}">
        <p14:creationId xmlns:p14="http://schemas.microsoft.com/office/powerpoint/2010/main" val="1651247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10364308" cy="1499616"/>
          </a:xfrm>
        </p:spPr>
        <p:txBody>
          <a:bodyPr>
            <a:normAutofit/>
          </a:bodyPr>
          <a:lstStyle/>
          <a:p>
            <a:pPr algn="ctr"/>
            <a:r>
              <a:rPr lang="uk-UA" b="1" dirty="0"/>
              <a:t>5</a:t>
            </a:r>
            <a:r>
              <a:rPr lang="uk-UA" b="1" dirty="0" smtClean="0"/>
              <a:t>. Причини</a:t>
            </a:r>
            <a:r>
              <a:rPr lang="uk-UA" dirty="0" smtClean="0"/>
              <a:t> </a:t>
            </a:r>
            <a:r>
              <a:rPr lang="uk-UA" b="1" dirty="0" smtClean="0"/>
              <a:t>порушення поведінки учнями ЗЗСО</a:t>
            </a:r>
            <a:endParaRPr lang="ru-RU" b="1" dirty="0"/>
          </a:p>
        </p:txBody>
      </p:sp>
      <p:sp>
        <p:nvSpPr>
          <p:cNvPr id="3" name="Текст 2"/>
          <p:cNvSpPr>
            <a:spLocks noGrp="1"/>
          </p:cNvSpPr>
          <p:nvPr>
            <p:ph type="body" idx="1"/>
          </p:nvPr>
        </p:nvSpPr>
        <p:spPr>
          <a:xfrm>
            <a:off x="788593" y="2221191"/>
            <a:ext cx="3437967" cy="1128008"/>
          </a:xfrm>
        </p:spPr>
        <p:txBody>
          <a:bodyPr>
            <a:noAutofit/>
          </a:bodyPr>
          <a:lstStyle/>
          <a:p>
            <a:pPr algn="ctr"/>
            <a:r>
              <a:rPr lang="uk-UA" sz="2400" b="1" dirty="0" smtClean="0">
                <a:solidFill>
                  <a:schemeClr val="accent3">
                    <a:lumMod val="75000"/>
                  </a:schemeClr>
                </a:solidFill>
                <a:effectLst>
                  <a:outerShdw blurRad="38100" dist="38100" dir="2700000" algn="tl">
                    <a:srgbClr val="000000">
                      <a:alpha val="43137"/>
                    </a:srgbClr>
                  </a:outerShdw>
                </a:effectLst>
              </a:rPr>
              <a:t>3) Апраксія</a:t>
            </a:r>
            <a:endParaRPr lang="ru-RU" sz="2400" b="1" dirty="0">
              <a:solidFill>
                <a:schemeClr val="accent3">
                  <a:lumMod val="75000"/>
                </a:schemeClr>
              </a:solidFill>
              <a:effectLst>
                <a:outerShdw blurRad="38100" dist="38100" dir="2700000" algn="tl">
                  <a:srgbClr val="000000">
                    <a:alpha val="43137"/>
                  </a:srgbClr>
                </a:outerShdw>
              </a:effectLst>
            </a:endParaRPr>
          </a:p>
        </p:txBody>
      </p:sp>
      <p:sp>
        <p:nvSpPr>
          <p:cNvPr id="4" name="Объект 3"/>
          <p:cNvSpPr>
            <a:spLocks noGrp="1"/>
          </p:cNvSpPr>
          <p:nvPr>
            <p:ph sz="half" idx="2"/>
          </p:nvPr>
        </p:nvSpPr>
        <p:spPr>
          <a:xfrm>
            <a:off x="788593" y="3347313"/>
            <a:ext cx="3663434" cy="3069680"/>
          </a:xfrm>
          <a:solidFill>
            <a:srgbClr val="FFC000"/>
          </a:solidFill>
          <a:ln>
            <a:solidFill>
              <a:schemeClr val="tx1"/>
            </a:solidFill>
          </a:ln>
        </p:spPr>
        <p:txBody>
          <a:bodyPr>
            <a:normAutofit fontScale="77500" lnSpcReduction="20000"/>
          </a:bodyPr>
          <a:lstStyle/>
          <a:p>
            <a:endParaRPr lang="ru-RU" sz="400" dirty="0" smtClean="0"/>
          </a:p>
          <a:p>
            <a:r>
              <a:rPr lang="ru-RU" dirty="0" smtClean="0"/>
              <a:t>Порушення </a:t>
            </a:r>
            <a:r>
              <a:rPr lang="uk-UA" dirty="0" smtClean="0"/>
              <a:t>рухових актів і виконання довільних рухів та дій з предметами, що виглядає як незграбність, неакуратність і може виникнути у дітей внаслідок: </a:t>
            </a:r>
          </a:p>
          <a:p>
            <a:pPr marL="0" indent="0">
              <a:buNone/>
            </a:pPr>
            <a:r>
              <a:rPr lang="uk-UA" dirty="0" smtClean="0"/>
              <a:t>1. найсильніших ударів по голові</a:t>
            </a:r>
          </a:p>
          <a:p>
            <a:pPr marL="0" indent="0">
              <a:buNone/>
            </a:pPr>
            <a:r>
              <a:rPr lang="uk-UA" dirty="0" smtClean="0"/>
              <a:t>2. падіння з висоти</a:t>
            </a:r>
          </a:p>
          <a:p>
            <a:pPr marL="0" indent="0">
              <a:buNone/>
            </a:pPr>
            <a:r>
              <a:rPr lang="uk-UA" dirty="0" smtClean="0"/>
              <a:t>3. </a:t>
            </a:r>
            <a:r>
              <a:rPr lang="uk-UA" dirty="0" smtClean="0"/>
              <a:t>новоутворень</a:t>
            </a:r>
            <a:r>
              <a:rPr lang="ru-RU" dirty="0" smtClean="0"/>
              <a:t> </a:t>
            </a:r>
            <a:r>
              <a:rPr lang="uk-UA" dirty="0" smtClean="0"/>
              <a:t>у мозку</a:t>
            </a:r>
            <a:endParaRPr lang="ru-RU" dirty="0" smtClean="0"/>
          </a:p>
          <a:p>
            <a:pPr marL="0" indent="0">
              <a:buNone/>
            </a:pPr>
            <a:r>
              <a:rPr lang="uk-UA" dirty="0" smtClean="0"/>
              <a:t>4. аутизму</a:t>
            </a:r>
          </a:p>
          <a:p>
            <a:pPr marL="0" indent="0">
              <a:buNone/>
            </a:pPr>
            <a:r>
              <a:rPr lang="uk-UA" dirty="0" smtClean="0"/>
              <a:t>5. енцефаліту тощо.</a:t>
            </a:r>
            <a:endParaRPr lang="ru-RU" dirty="0"/>
          </a:p>
        </p:txBody>
      </p:sp>
      <p:sp>
        <p:nvSpPr>
          <p:cNvPr id="20" name="Текст 2"/>
          <p:cNvSpPr>
            <a:spLocks noGrp="1"/>
          </p:cNvSpPr>
          <p:nvPr>
            <p:ph type="body" idx="1"/>
          </p:nvPr>
        </p:nvSpPr>
        <p:spPr>
          <a:xfrm>
            <a:off x="4499519" y="2219306"/>
            <a:ext cx="3323681" cy="1128007"/>
          </a:xfrm>
        </p:spPr>
        <p:txBody>
          <a:bodyPr>
            <a:noAutofit/>
          </a:bodyPr>
          <a:lstStyle/>
          <a:p>
            <a:pPr algn="ctr"/>
            <a:r>
              <a:rPr lang="uk-UA" sz="2400" b="1" dirty="0">
                <a:solidFill>
                  <a:schemeClr val="accent1">
                    <a:lumMod val="75000"/>
                  </a:schemeClr>
                </a:solidFill>
                <a:effectLst>
                  <a:outerShdw blurRad="38100" dist="38100" dir="2700000" algn="tl">
                    <a:srgbClr val="000000">
                      <a:alpha val="43137"/>
                    </a:srgbClr>
                  </a:outerShdw>
                </a:effectLst>
              </a:rPr>
              <a:t>4</a:t>
            </a:r>
            <a:r>
              <a:rPr lang="uk-UA" sz="2400" b="1" dirty="0" smtClean="0">
                <a:solidFill>
                  <a:schemeClr val="accent1">
                    <a:lumMod val="75000"/>
                  </a:schemeClr>
                </a:solidFill>
                <a:effectLst>
                  <a:outerShdw blurRad="38100" dist="38100" dir="2700000" algn="tl">
                    <a:srgbClr val="000000">
                      <a:alpha val="43137"/>
                    </a:srgbClr>
                  </a:outerShdw>
                </a:effectLst>
              </a:rPr>
              <a:t>) І</a:t>
            </a:r>
            <a:r>
              <a:rPr lang="uk-UA" sz="2400" b="1" dirty="0" smtClean="0">
                <a:solidFill>
                  <a:schemeClr val="accent2">
                    <a:lumMod val="75000"/>
                  </a:schemeClr>
                </a:solidFill>
                <a:effectLst>
                  <a:outerShdw blurRad="38100" dist="38100" dir="2700000" algn="tl">
                    <a:srgbClr val="000000">
                      <a:alpha val="43137"/>
                    </a:srgbClr>
                  </a:outerShdw>
                </a:effectLst>
              </a:rPr>
              <a:t>нтелектуальні порушення</a:t>
            </a:r>
            <a:endParaRPr lang="ru-RU" sz="2400" b="1" dirty="0">
              <a:solidFill>
                <a:schemeClr val="accent1">
                  <a:lumMod val="75000"/>
                </a:schemeClr>
              </a:solidFill>
              <a:effectLst>
                <a:outerShdw blurRad="38100" dist="38100" dir="2700000" algn="tl">
                  <a:srgbClr val="000000">
                    <a:alpha val="43137"/>
                  </a:srgbClr>
                </a:outerShdw>
              </a:effectLst>
            </a:endParaRPr>
          </a:p>
        </p:txBody>
      </p:sp>
      <p:sp>
        <p:nvSpPr>
          <p:cNvPr id="21" name="Объект 3"/>
          <p:cNvSpPr>
            <a:spLocks noGrp="1"/>
          </p:cNvSpPr>
          <p:nvPr>
            <p:ph sz="half" idx="2"/>
          </p:nvPr>
        </p:nvSpPr>
        <p:spPr>
          <a:xfrm>
            <a:off x="4452027" y="3347313"/>
            <a:ext cx="3596640" cy="3067795"/>
          </a:xfrm>
          <a:solidFill>
            <a:srgbClr val="FFFF00"/>
          </a:solidFill>
          <a:ln>
            <a:solidFill>
              <a:schemeClr val="tx1"/>
            </a:solidFill>
          </a:ln>
        </p:spPr>
        <p:txBody>
          <a:bodyPr>
            <a:normAutofit fontScale="70000" lnSpcReduction="20000"/>
          </a:bodyPr>
          <a:lstStyle/>
          <a:p>
            <a:endParaRPr lang="uk-UA" sz="500" dirty="0" smtClean="0"/>
          </a:p>
          <a:p>
            <a:r>
              <a:rPr lang="uk-UA" dirty="0" smtClean="0"/>
              <a:t>Порушення </a:t>
            </a:r>
            <a:r>
              <a:rPr lang="uk-UA" dirty="0" smtClean="0"/>
              <a:t>рівня і швидкості розумових процесів, що відображається на розвитку психічних і фізичних процесів, і залежить від інтенсивності ураження  кори головного мозку:</a:t>
            </a:r>
          </a:p>
          <a:p>
            <a:r>
              <a:rPr lang="uk-UA" dirty="0" smtClean="0"/>
              <a:t>1. легкий ступінь (</a:t>
            </a:r>
            <a:r>
              <a:rPr lang="en-US" dirty="0" smtClean="0"/>
              <a:t>IQ</a:t>
            </a:r>
            <a:r>
              <a:rPr lang="uk-UA" dirty="0" smtClean="0"/>
              <a:t> 50-70)</a:t>
            </a:r>
          </a:p>
          <a:p>
            <a:r>
              <a:rPr lang="uk-UA" dirty="0" smtClean="0"/>
              <a:t>2. помірний (</a:t>
            </a:r>
            <a:r>
              <a:rPr lang="en-US" dirty="0" smtClean="0"/>
              <a:t>IQ</a:t>
            </a:r>
            <a:r>
              <a:rPr lang="uk-UA" dirty="0" smtClean="0"/>
              <a:t> 35-49)</a:t>
            </a:r>
          </a:p>
          <a:p>
            <a:r>
              <a:rPr lang="uk-UA" dirty="0" smtClean="0"/>
              <a:t>3. тяжкий (</a:t>
            </a:r>
            <a:r>
              <a:rPr lang="en-US" dirty="0" smtClean="0"/>
              <a:t>IQ</a:t>
            </a:r>
            <a:r>
              <a:rPr lang="uk-UA" dirty="0" smtClean="0"/>
              <a:t> 25-34)</a:t>
            </a:r>
          </a:p>
          <a:p>
            <a:r>
              <a:rPr lang="uk-UA" dirty="0" smtClean="0"/>
              <a:t>4. глибокий (</a:t>
            </a:r>
            <a:r>
              <a:rPr lang="en-US" dirty="0" smtClean="0"/>
              <a:t>IQ</a:t>
            </a:r>
            <a:r>
              <a:rPr lang="uk-UA" dirty="0" smtClean="0"/>
              <a:t> 24 і нижче)</a:t>
            </a:r>
            <a:endParaRPr lang="en-US" dirty="0" smtClean="0"/>
          </a:p>
          <a:p>
            <a:r>
              <a:rPr lang="uk-UA" dirty="0" smtClean="0"/>
              <a:t>Норма в дорослих – 90-120, в 14 </a:t>
            </a:r>
            <a:r>
              <a:rPr lang="uk-UA" dirty="0"/>
              <a:t>– </a:t>
            </a:r>
            <a:r>
              <a:rPr lang="uk-UA" dirty="0" smtClean="0"/>
              <a:t>85. </a:t>
            </a:r>
            <a:endParaRPr lang="ru-RU" dirty="0"/>
          </a:p>
        </p:txBody>
      </p:sp>
      <p:sp>
        <p:nvSpPr>
          <p:cNvPr id="13" name="Объект 3"/>
          <p:cNvSpPr>
            <a:spLocks noGrp="1"/>
          </p:cNvSpPr>
          <p:nvPr>
            <p:ph sz="half" idx="2"/>
          </p:nvPr>
        </p:nvSpPr>
        <p:spPr>
          <a:xfrm>
            <a:off x="8048667" y="3347313"/>
            <a:ext cx="3518904" cy="3069680"/>
          </a:xfrm>
          <a:solidFill>
            <a:schemeClr val="accent1">
              <a:lumMod val="20000"/>
              <a:lumOff val="80000"/>
            </a:schemeClr>
          </a:solidFill>
          <a:ln>
            <a:solidFill>
              <a:schemeClr val="tx1"/>
            </a:solidFill>
          </a:ln>
        </p:spPr>
        <p:txBody>
          <a:bodyPr>
            <a:normAutofit lnSpcReduction="10000"/>
          </a:bodyPr>
          <a:lstStyle/>
          <a:p>
            <a:r>
              <a:rPr lang="uk-UA" dirty="0" smtClean="0"/>
              <a:t>1. Гіперактивність (неслухняність, агресивність, недбалість)</a:t>
            </a:r>
          </a:p>
          <a:p>
            <a:r>
              <a:rPr lang="uk-UA" dirty="0" smtClean="0"/>
              <a:t>2. Імпульсивність (перебивання інших, штовхання, вихоплювання)</a:t>
            </a:r>
          </a:p>
          <a:p>
            <a:r>
              <a:rPr lang="uk-UA" dirty="0" smtClean="0"/>
              <a:t>3. Порушення </a:t>
            </a:r>
            <a:r>
              <a:rPr lang="uk-UA" dirty="0" smtClean="0"/>
              <a:t>уваги (нерівномірність концентрації уваги)</a:t>
            </a:r>
            <a:endParaRPr lang="ru-RU" dirty="0"/>
          </a:p>
        </p:txBody>
      </p:sp>
      <p:sp>
        <p:nvSpPr>
          <p:cNvPr id="14" name="Текст 2"/>
          <p:cNvSpPr>
            <a:spLocks noGrp="1"/>
          </p:cNvSpPr>
          <p:nvPr>
            <p:ph type="body" idx="1"/>
          </p:nvPr>
        </p:nvSpPr>
        <p:spPr>
          <a:xfrm>
            <a:off x="8048667" y="2219306"/>
            <a:ext cx="3518904" cy="1128007"/>
          </a:xfrm>
        </p:spPr>
        <p:txBody>
          <a:bodyPr>
            <a:noAutofit/>
          </a:bodyPr>
          <a:lstStyle/>
          <a:p>
            <a:pPr algn="ctr"/>
            <a:r>
              <a:rPr lang="uk-UA" sz="2400" b="1" dirty="0">
                <a:solidFill>
                  <a:schemeClr val="tx2">
                    <a:lumMod val="75000"/>
                  </a:schemeClr>
                </a:solidFill>
                <a:effectLst>
                  <a:outerShdw blurRad="38100" dist="38100" dir="2700000" algn="tl">
                    <a:srgbClr val="000000">
                      <a:alpha val="43137"/>
                    </a:srgbClr>
                  </a:outerShdw>
                </a:effectLst>
              </a:rPr>
              <a:t>5</a:t>
            </a:r>
            <a:r>
              <a:rPr lang="uk-UA" sz="2400" b="1" dirty="0" smtClean="0">
                <a:solidFill>
                  <a:schemeClr val="tx2">
                    <a:lumMod val="75000"/>
                  </a:schemeClr>
                </a:solidFill>
                <a:effectLst>
                  <a:outerShdw blurRad="38100" dist="38100" dir="2700000" algn="tl">
                    <a:srgbClr val="000000">
                      <a:alpha val="43137"/>
                    </a:srgbClr>
                  </a:outerShdw>
                </a:effectLst>
              </a:rPr>
              <a:t>) Синдром дефіциту уваги </a:t>
            </a:r>
            <a:r>
              <a:rPr lang="uk-UA" sz="2400" b="1" dirty="0" smtClean="0">
                <a:solidFill>
                  <a:schemeClr val="tx2">
                    <a:lumMod val="75000"/>
                  </a:schemeClr>
                </a:solidFill>
                <a:effectLst>
                  <a:outerShdw blurRad="38100" dist="38100" dir="2700000" algn="tl">
                    <a:srgbClr val="000000">
                      <a:alpha val="43137"/>
                    </a:srgbClr>
                  </a:outerShdw>
                </a:effectLst>
              </a:rPr>
              <a:t>з гіперактивністю</a:t>
            </a:r>
            <a:endParaRPr lang="ru-RU" sz="2400" b="1" dirty="0">
              <a:solidFill>
                <a:schemeClr val="tx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919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1499616"/>
          </a:xfrm>
        </p:spPr>
        <p:txBody>
          <a:bodyPr/>
          <a:lstStyle/>
          <a:p>
            <a:pPr algn="ctr"/>
            <a:r>
              <a:rPr lang="uk-UA" b="1" dirty="0" smtClean="0"/>
              <a:t>6. Що таке Синдром дефіциту уваги з гіперактивністю? </a:t>
            </a:r>
            <a:endParaRPr lang="ru-RU" b="1" dirty="0"/>
          </a:p>
        </p:txBody>
      </p:sp>
      <p:sp>
        <p:nvSpPr>
          <p:cNvPr id="3" name="Прямоугольник 2"/>
          <p:cNvSpPr/>
          <p:nvPr/>
        </p:nvSpPr>
        <p:spPr>
          <a:xfrm>
            <a:off x="756735" y="2235239"/>
            <a:ext cx="7362030" cy="4524315"/>
          </a:xfrm>
          <a:prstGeom prst="rect">
            <a:avLst/>
          </a:prstGeom>
          <a:solidFill>
            <a:schemeClr val="bg1"/>
          </a:solidFill>
          <a:ln>
            <a:solidFill>
              <a:schemeClr val="tx1"/>
            </a:solidFill>
          </a:ln>
        </p:spPr>
        <p:txBody>
          <a:bodyPr wrap="square">
            <a:spAutoFit/>
          </a:bodyPr>
          <a:lstStyle/>
          <a:p>
            <a:pPr algn="just">
              <a:lnSpc>
                <a:spcPct val="150000"/>
              </a:lnSpc>
              <a:spcAft>
                <a:spcPts val="0"/>
              </a:spcAft>
            </a:pP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Що Ви знаєте про цей синдром?</a:t>
            </a:r>
          </a:p>
          <a:p>
            <a:pPr algn="just">
              <a:lnSpc>
                <a:spcPct val="150000"/>
              </a:lnSpc>
              <a:spcAft>
                <a:spcPts val="0"/>
              </a:spcAft>
            </a:pP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           Пройдіть, будь ласка, </a:t>
            </a:r>
            <a:r>
              <a:rPr lang="uk-UA" sz="2400" b="1" dirty="0" smtClean="0">
                <a:solidFill>
                  <a:srgbClr val="FFC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анкетування</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 за наступною адресою чи </a:t>
            </a:r>
            <a:r>
              <a:rPr lang="en-US" sz="2400" b="1" dirty="0" smtClean="0">
                <a:latin typeface="Times New Roman" panose="02020603050405020304" pitchFamily="18" charset="0"/>
                <a:ea typeface="Times New Roman" panose="02020603050405020304" pitchFamily="18" charset="0"/>
                <a:cs typeface="Times New Roman" panose="02020603050405020304" pitchFamily="18" charset="0"/>
              </a:rPr>
              <a:t>QR-</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кодом:</a:t>
            </a:r>
          </a:p>
          <a:p>
            <a:pPr algn="just">
              <a:lnSpc>
                <a:spcPct val="150000"/>
              </a:lnSpc>
              <a:spcAft>
                <a:spcPts val="0"/>
              </a:spcAft>
            </a:pPr>
            <a:r>
              <a:rPr lang="en-US" sz="2400" dirty="0" smtClean="0">
                <a:latin typeface="Times New Roman" panose="02020603050405020304" pitchFamily="18" charset="0"/>
                <a:cs typeface="Times New Roman" panose="02020603050405020304" pitchFamily="18" charset="0"/>
              </a:rPr>
              <a:t>https</a:t>
            </a:r>
            <a:r>
              <a:rPr lang="en-US" sz="2400" dirty="0">
                <a:latin typeface="Times New Roman" panose="02020603050405020304" pitchFamily="18" charset="0"/>
                <a:cs typeface="Times New Roman" panose="02020603050405020304" pitchFamily="18" charset="0"/>
              </a:rPr>
              <a:t>://docs.google.com/forms/d/e/1FAIpQLSclixAfr2ZQ6781iWHF7g6NXzeNx_6AgWdWgifex7Gr6EH8OA/viewform</a:t>
            </a:r>
            <a:endParaRPr lang="uk-UA" sz="24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uk-UA"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uk-UA" sz="24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uk-UA" sz="2400" b="1" dirty="0" smtClean="0">
                <a:latin typeface="Times New Roman" panose="02020603050405020304" pitchFamily="18" charset="0"/>
                <a:ea typeface="Calibri" panose="020F0502020204030204" pitchFamily="34" charset="0"/>
                <a:cs typeface="Times New Roman" panose="02020603050405020304" pitchFamily="18" charset="0"/>
              </a:rPr>
              <a:t>Перевіримо результати. </a:t>
            </a:r>
          </a:p>
          <a:p>
            <a:pPr algn="just">
              <a:lnSpc>
                <a:spcPct val="150000"/>
              </a:lnSpc>
              <a:spcAft>
                <a:spcPts val="0"/>
              </a:spcAft>
            </a:pPr>
            <a:r>
              <a:rPr lang="uk-UA"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uk-UA" sz="24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Про що б ви хотіли дізнатись на занятті?</a:t>
            </a:r>
            <a:endParaRPr lang="ru-RU"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1022730" y="2385302"/>
            <a:ext cx="521031" cy="490684"/>
          </a:xfrm>
          <a:prstGeom prst="rect">
            <a:avLst/>
          </a:prstGeom>
        </p:spPr>
      </p:pic>
      <p:pic>
        <p:nvPicPr>
          <p:cNvPr id="6" name="Рисунок 5"/>
          <p:cNvPicPr>
            <a:picLocks noChangeAspect="1"/>
          </p:cNvPicPr>
          <p:nvPr/>
        </p:nvPicPr>
        <p:blipFill>
          <a:blip r:embed="rId3"/>
          <a:stretch>
            <a:fillRect/>
          </a:stretch>
        </p:blipFill>
        <p:spPr>
          <a:xfrm>
            <a:off x="940996" y="3026049"/>
            <a:ext cx="684498" cy="511038"/>
          </a:xfrm>
          <a:prstGeom prst="rect">
            <a:avLst/>
          </a:prstGeom>
        </p:spPr>
      </p:pic>
      <p:pic>
        <p:nvPicPr>
          <p:cNvPr id="7" name="Рисунок 6"/>
          <p:cNvPicPr>
            <a:picLocks noChangeAspect="1"/>
          </p:cNvPicPr>
          <p:nvPr/>
        </p:nvPicPr>
        <p:blipFill>
          <a:blip r:embed="rId2"/>
          <a:stretch>
            <a:fillRect/>
          </a:stretch>
        </p:blipFill>
        <p:spPr>
          <a:xfrm>
            <a:off x="1022730" y="6187156"/>
            <a:ext cx="521033" cy="516978"/>
          </a:xfrm>
          <a:prstGeom prst="rect">
            <a:avLst/>
          </a:prstGeom>
        </p:spPr>
      </p:pic>
      <p:pic>
        <p:nvPicPr>
          <p:cNvPr id="8" name="Рисунок 7"/>
          <p:cNvPicPr>
            <a:picLocks noChangeAspect="1"/>
          </p:cNvPicPr>
          <p:nvPr/>
        </p:nvPicPr>
        <p:blipFill>
          <a:blip r:embed="rId4"/>
          <a:stretch>
            <a:fillRect/>
          </a:stretch>
        </p:blipFill>
        <p:spPr>
          <a:xfrm>
            <a:off x="8825345" y="3026049"/>
            <a:ext cx="2540055" cy="2608705"/>
          </a:xfrm>
          <a:prstGeom prst="rect">
            <a:avLst/>
          </a:prstGeom>
          <a:ln>
            <a:solidFill>
              <a:schemeClr val="tx1"/>
            </a:solidFill>
          </a:ln>
        </p:spPr>
      </p:pic>
      <p:pic>
        <p:nvPicPr>
          <p:cNvPr id="9" name="Рисунок 8"/>
          <p:cNvPicPr>
            <a:picLocks noChangeAspect="1"/>
          </p:cNvPicPr>
          <p:nvPr/>
        </p:nvPicPr>
        <p:blipFill>
          <a:blip r:embed="rId3"/>
          <a:stretch>
            <a:fillRect/>
          </a:stretch>
        </p:blipFill>
        <p:spPr>
          <a:xfrm>
            <a:off x="940993" y="5526055"/>
            <a:ext cx="684501" cy="613516"/>
          </a:xfrm>
          <a:prstGeom prst="rect">
            <a:avLst/>
          </a:prstGeom>
        </p:spPr>
      </p:pic>
    </p:spTree>
    <p:extLst>
      <p:ext uri="{BB962C8B-B14F-4D97-AF65-F5344CB8AC3E}">
        <p14:creationId xmlns:p14="http://schemas.microsoft.com/office/powerpoint/2010/main" val="353867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371856"/>
            <a:ext cx="9720072" cy="1499616"/>
          </a:xfrm>
        </p:spPr>
        <p:txBody>
          <a:bodyPr/>
          <a:lstStyle/>
          <a:p>
            <a:pPr algn="ctr"/>
            <a:r>
              <a:rPr lang="uk-UA" b="1" dirty="0"/>
              <a:t>7</a:t>
            </a:r>
            <a:r>
              <a:rPr lang="uk-UA" b="1" dirty="0" smtClean="0"/>
              <a:t>. Статистика та статус синдрому</a:t>
            </a:r>
            <a:endParaRPr lang="ru-RU" b="1" dirty="0"/>
          </a:p>
        </p:txBody>
      </p:sp>
      <p:sp>
        <p:nvSpPr>
          <p:cNvPr id="3" name="Прямоугольник 2"/>
          <p:cNvSpPr/>
          <p:nvPr/>
        </p:nvSpPr>
        <p:spPr>
          <a:xfrm>
            <a:off x="857873" y="1871472"/>
            <a:ext cx="10641399" cy="4708981"/>
          </a:xfrm>
          <a:prstGeom prst="rect">
            <a:avLst/>
          </a:prstGeom>
          <a:solidFill>
            <a:schemeClr val="bg1"/>
          </a:solidFill>
          <a:ln>
            <a:solidFill>
              <a:schemeClr val="tx1"/>
            </a:solidFill>
          </a:ln>
        </p:spPr>
        <p:txBody>
          <a:bodyPr wrap="square">
            <a:spAutoFit/>
          </a:bodyPr>
          <a:lstStyle/>
          <a:p>
            <a:pPr algn="just">
              <a:lnSpc>
                <a:spcPct val="150000"/>
              </a:lnSpc>
              <a:spcAft>
                <a:spcPts val="0"/>
              </a:spcAft>
            </a:pP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Синдром </a:t>
            </a:r>
            <a:r>
              <a:rPr lang="uk-UA" sz="2400" b="1" dirty="0">
                <a:latin typeface="Times New Roman" panose="02020603050405020304" pitchFamily="18" charset="0"/>
                <a:ea typeface="Times New Roman" panose="02020603050405020304" pitchFamily="18" charset="0"/>
                <a:cs typeface="Times New Roman" panose="02020603050405020304" pitchFamily="18" charset="0"/>
              </a:rPr>
              <a:t>дефіциту уваги </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з гіперактивністю (СДУГ) </a:t>
            </a:r>
            <a:r>
              <a:rPr lang="uk-UA" sz="2400" dirty="0" smtClean="0">
                <a:latin typeface="Times New Roman" panose="02020603050405020304" pitchFamily="18" charset="0"/>
                <a:ea typeface="Times New Roman" panose="02020603050405020304" pitchFamily="18" charset="0"/>
                <a:cs typeface="Times New Roman" panose="02020603050405020304" pitchFamily="18" charset="0"/>
              </a:rPr>
              <a:t>є </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однією з найпоширеніших проблем сучасних учнів, наявний у </a:t>
            </a:r>
            <a:r>
              <a:rPr lang="uk-UA" sz="2400" b="1" dirty="0">
                <a:latin typeface="Times New Roman" panose="02020603050405020304" pitchFamily="18" charset="0"/>
                <a:ea typeface="Times New Roman" panose="02020603050405020304" pitchFamily="18" charset="0"/>
                <a:cs typeface="Times New Roman" panose="02020603050405020304" pitchFamily="18" charset="0"/>
              </a:rPr>
              <a:t>2-5%</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(за іншими даними, у </a:t>
            </a:r>
            <a:r>
              <a:rPr lang="uk-UA" sz="2400" b="1" dirty="0">
                <a:latin typeface="Times New Roman" panose="02020603050405020304" pitchFamily="18" charset="0"/>
                <a:ea typeface="Times New Roman" panose="02020603050405020304" pitchFamily="18" charset="0"/>
                <a:cs typeface="Times New Roman" panose="02020603050405020304" pitchFamily="18" charset="0"/>
              </a:rPr>
              <a:t>8-12%</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дітей. Він є </a:t>
            </a:r>
            <a:r>
              <a:rPr lang="uk-UA" sz="2400" dirty="0" smtClean="0">
                <a:latin typeface="Times New Roman" panose="02020603050405020304" pitchFamily="18" charset="0"/>
                <a:ea typeface="Times New Roman" panose="02020603050405020304" pitchFamily="18" charset="0"/>
                <a:cs typeface="Times New Roman" panose="02020603050405020304" pitchFamily="18" charset="0"/>
              </a:rPr>
              <a:t>неврологічним порушенням</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включеним у Міжнародний класифікатор </a:t>
            </a:r>
            <a:r>
              <a:rPr lang="uk-UA" sz="2400" dirty="0" err="1" smtClean="0">
                <a:latin typeface="Times New Roman" panose="02020603050405020304" pitchFamily="18" charset="0"/>
                <a:ea typeface="Times New Roman" panose="02020603050405020304" pitchFamily="18" charset="0"/>
                <a:cs typeface="Times New Roman" panose="02020603050405020304" pitchFamily="18" charset="0"/>
              </a:rPr>
              <a:t>хвороб</a:t>
            </a:r>
            <a:r>
              <a:rPr lang="uk-UA" sz="2400" dirty="0" smtClean="0">
                <a:latin typeface="Times New Roman" panose="02020603050405020304" pitchFamily="18" charset="0"/>
                <a:ea typeface="Times New Roman" panose="02020603050405020304" pitchFamily="18" charset="0"/>
                <a:cs typeface="Times New Roman" panose="02020603050405020304" pitchFamily="18" charset="0"/>
              </a:rPr>
              <a:t>, що </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проявляється у підвищеній рухливості, збудженості, проблемах з концентрацією уваги та труднощах із взаємостосунками з іншими. </a:t>
            </a:r>
            <a:r>
              <a:rPr lang="uk-UA" sz="2400" b="1" dirty="0" smtClean="0">
                <a:latin typeface="Times New Roman" panose="02020603050405020304" pitchFamily="18" charset="0"/>
                <a:ea typeface="Times New Roman" panose="02020603050405020304" pitchFamily="18" charset="0"/>
                <a:cs typeface="Times New Roman" panose="02020603050405020304" pitchFamily="18" charset="0"/>
              </a:rPr>
              <a:t>Дитина не може поводитись по-іншому без спеціальної програми допомоги</a:t>
            </a:r>
            <a:r>
              <a:rPr lang="uk-UA" sz="24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algn="ctr">
              <a:lnSpc>
                <a:spcPct val="150000"/>
              </a:lnSpc>
              <a:spcAft>
                <a:spcPts val="0"/>
              </a:spcAft>
            </a:pPr>
            <a:r>
              <a:rPr lang="uk-UA" sz="2400" b="1" dirty="0" smtClean="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uk-UA" sz="24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Як відрізнити СДУГ від браку виховання чи інших порушень?</a:t>
            </a:r>
          </a:p>
          <a:p>
            <a:pPr algn="just">
              <a:lnSpc>
                <a:spcPct val="150000"/>
              </a:lnSpc>
              <a:spcAft>
                <a:spcPts val="0"/>
              </a:spcAft>
            </a:pPr>
            <a:r>
              <a:rPr lang="uk-UA" sz="2400" b="1" dirty="0" smtClean="0">
                <a:latin typeface="Times New Roman" panose="02020603050405020304" pitchFamily="18" charset="0"/>
                <a:ea typeface="Calibri" panose="020F0502020204030204" pitchFamily="34" charset="0"/>
                <a:cs typeface="Times New Roman" panose="02020603050405020304" pitchFamily="18" charset="0"/>
              </a:rPr>
              <a:t>               Стаття на тему: </a:t>
            </a:r>
            <a:r>
              <a:rPr lang="en-US" sz="2400" b="1" dirty="0">
                <a:latin typeface="Times New Roman" panose="02020603050405020304" pitchFamily="18" charset="0"/>
                <a:ea typeface="Calibri" panose="020F0502020204030204" pitchFamily="34" charset="0"/>
                <a:cs typeface="Times New Roman" panose="02020603050405020304" pitchFamily="18" charset="0"/>
              </a:rPr>
              <a:t>https://life.pravda.com.ua/health/2019/11/19/238969/</a:t>
            </a:r>
            <a:endParaRPr lang="uk-UA" sz="2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50000"/>
              </a:lnSpc>
              <a:spcAft>
                <a:spcPts val="0"/>
              </a:spcAft>
            </a:pPr>
            <a:endParaRPr lang="ru-RU" sz="800" b="1" dirty="0">
              <a:solidFill>
                <a:schemeClr val="accent1">
                  <a:lumMod val="75000"/>
                </a:schemeClr>
              </a:solidFill>
              <a:ea typeface="Calibri" panose="020F0502020204030204" pitchFamily="34"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233054" y="5251198"/>
            <a:ext cx="521033" cy="516978"/>
          </a:xfrm>
          <a:prstGeom prst="rect">
            <a:avLst/>
          </a:prstGeom>
        </p:spPr>
      </p:pic>
    </p:spTree>
    <p:extLst>
      <p:ext uri="{BB962C8B-B14F-4D97-AF65-F5344CB8AC3E}">
        <p14:creationId xmlns:p14="http://schemas.microsoft.com/office/powerpoint/2010/main" val="451752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7" y="297765"/>
            <a:ext cx="10530564" cy="653376"/>
          </a:xfrm>
        </p:spPr>
        <p:txBody>
          <a:bodyPr>
            <a:normAutofit fontScale="90000"/>
          </a:bodyPr>
          <a:lstStyle/>
          <a:p>
            <a:pPr algn="ctr"/>
            <a:r>
              <a:rPr lang="uk-UA" b="1" dirty="0" smtClean="0"/>
              <a:t>8. Що помітно при спостереженні?</a:t>
            </a:r>
            <a:endParaRPr lang="ru-RU" b="1" dirty="0"/>
          </a:p>
        </p:txBody>
      </p:sp>
      <p:graphicFrame>
        <p:nvGraphicFramePr>
          <p:cNvPr id="5" name="Таблица 4"/>
          <p:cNvGraphicFramePr>
            <a:graphicFrameLocks noGrp="1"/>
          </p:cNvGraphicFramePr>
          <p:nvPr>
            <p:extLst>
              <p:ext uri="{D42A27DB-BD31-4B8C-83A1-F6EECF244321}">
                <p14:modId xmlns:p14="http://schemas.microsoft.com/office/powerpoint/2010/main" val="2698959454"/>
              </p:ext>
            </p:extLst>
          </p:nvPr>
        </p:nvGraphicFramePr>
        <p:xfrm>
          <a:off x="193961" y="944109"/>
          <a:ext cx="11804073" cy="5093882"/>
        </p:xfrm>
        <a:graphic>
          <a:graphicData uri="http://schemas.openxmlformats.org/drawingml/2006/table">
            <a:tbl>
              <a:tblPr firstRow="1" firstCol="1" bandRow="1">
                <a:tableStyleId>{5C22544A-7EE6-4342-B048-85BDC9FD1C3A}</a:tableStyleId>
              </a:tblPr>
              <a:tblGrid>
                <a:gridCol w="221674">
                  <a:extLst>
                    <a:ext uri="{9D8B030D-6E8A-4147-A177-3AD203B41FA5}">
                      <a16:colId xmlns:a16="http://schemas.microsoft.com/office/drawing/2014/main" val="887120552"/>
                    </a:ext>
                  </a:extLst>
                </a:gridCol>
                <a:gridCol w="3731891">
                  <a:extLst>
                    <a:ext uri="{9D8B030D-6E8A-4147-A177-3AD203B41FA5}">
                      <a16:colId xmlns:a16="http://schemas.microsoft.com/office/drawing/2014/main" val="3005924950"/>
                    </a:ext>
                  </a:extLst>
                </a:gridCol>
                <a:gridCol w="4192438">
                  <a:extLst>
                    <a:ext uri="{9D8B030D-6E8A-4147-A177-3AD203B41FA5}">
                      <a16:colId xmlns:a16="http://schemas.microsoft.com/office/drawing/2014/main" val="2051361561"/>
                    </a:ext>
                  </a:extLst>
                </a:gridCol>
                <a:gridCol w="3658070">
                  <a:extLst>
                    <a:ext uri="{9D8B030D-6E8A-4147-A177-3AD203B41FA5}">
                      <a16:colId xmlns:a16="http://schemas.microsoft.com/office/drawing/2014/main" val="742684635"/>
                    </a:ext>
                  </a:extLst>
                </a:gridCol>
              </a:tblGrid>
              <a:tr h="380698">
                <a:tc>
                  <a:txBody>
                    <a:bodyPr/>
                    <a:lstStyle/>
                    <a:p>
                      <a:pPr marL="0" algn="ctr">
                        <a:lnSpc>
                          <a:spcPct val="100000"/>
                        </a:lnSpc>
                        <a:spcAft>
                          <a:spcPts val="0"/>
                        </a:spcAft>
                      </a:pPr>
                      <a:r>
                        <a:rPr lang="uk-UA" sz="1700" dirty="0">
                          <a:effectLst/>
                        </a:rPr>
                        <a:t>№</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tc>
                <a:tc>
                  <a:txBody>
                    <a:bodyPr/>
                    <a:lstStyle/>
                    <a:p>
                      <a:pPr marL="457200" algn="ctr">
                        <a:lnSpc>
                          <a:spcPct val="100000"/>
                        </a:lnSpc>
                        <a:spcAft>
                          <a:spcPts val="0"/>
                        </a:spcAft>
                      </a:pPr>
                      <a:r>
                        <a:rPr lang="uk-UA" sz="1700">
                          <a:effectLst/>
                        </a:rPr>
                        <a:t>Гіперактивність</a:t>
                      </a:r>
                      <a:endParaRPr lang="ru-RU" sz="170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tc>
                <a:tc>
                  <a:txBody>
                    <a:bodyPr/>
                    <a:lstStyle/>
                    <a:p>
                      <a:pPr marL="457200" algn="ctr">
                        <a:lnSpc>
                          <a:spcPct val="100000"/>
                        </a:lnSpc>
                        <a:spcAft>
                          <a:spcPts val="0"/>
                        </a:spcAft>
                      </a:pPr>
                      <a:r>
                        <a:rPr lang="uk-UA" sz="1700" dirty="0">
                          <a:effectLst/>
                        </a:rPr>
                        <a:t>Порушення уваги</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tc>
                <a:tc>
                  <a:txBody>
                    <a:bodyPr/>
                    <a:lstStyle/>
                    <a:p>
                      <a:pPr marL="457200" algn="ctr">
                        <a:lnSpc>
                          <a:spcPct val="100000"/>
                        </a:lnSpc>
                        <a:spcAft>
                          <a:spcPts val="0"/>
                        </a:spcAft>
                      </a:pPr>
                      <a:r>
                        <a:rPr lang="uk-UA" sz="1700">
                          <a:effectLst/>
                        </a:rPr>
                        <a:t>Імпульсивність</a:t>
                      </a:r>
                      <a:endParaRPr lang="ru-RU" sz="170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tc>
                <a:extLst>
                  <a:ext uri="{0D108BD9-81ED-4DB2-BD59-A6C34878D82A}">
                    <a16:rowId xmlns:a16="http://schemas.microsoft.com/office/drawing/2014/main" val="1593436016"/>
                  </a:ext>
                </a:extLst>
              </a:tr>
              <a:tr h="722081">
                <a:tc>
                  <a:txBody>
                    <a:bodyPr/>
                    <a:lstStyle/>
                    <a:p>
                      <a:pPr marL="0" algn="just">
                        <a:lnSpc>
                          <a:spcPct val="100000"/>
                        </a:lnSpc>
                        <a:spcAft>
                          <a:spcPts val="0"/>
                        </a:spcAft>
                      </a:pPr>
                      <a:r>
                        <a:rPr lang="uk-UA" sz="1700" dirty="0">
                          <a:effectLst/>
                        </a:rPr>
                        <a:t>1</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tc>
                <a:tc>
                  <a:txBody>
                    <a:bodyPr/>
                    <a:lstStyle/>
                    <a:p>
                      <a:pPr marL="72000" algn="just">
                        <a:lnSpc>
                          <a:spcPct val="100000"/>
                        </a:lnSpc>
                        <a:spcAft>
                          <a:spcPts val="0"/>
                        </a:spcAft>
                      </a:pPr>
                      <a:r>
                        <a:rPr lang="uk-UA" sz="1700" dirty="0">
                          <a:effectLst/>
                        </a:rPr>
                        <a:t>Нездатність сидіти спокійно, рухливість рук і ніг, гойдання на стільці </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FFFF00"/>
                    </a:solidFill>
                  </a:tcPr>
                </a:tc>
                <a:tc>
                  <a:txBody>
                    <a:bodyPr/>
                    <a:lstStyle/>
                    <a:p>
                      <a:pPr marL="72000" algn="just">
                        <a:lnSpc>
                          <a:spcPct val="100000"/>
                        </a:lnSpc>
                        <a:spcAft>
                          <a:spcPts val="0"/>
                        </a:spcAft>
                      </a:pPr>
                      <a:r>
                        <a:rPr lang="uk-UA" sz="1700" dirty="0">
                          <a:effectLst/>
                        </a:rPr>
                        <a:t>Неуважність до вказівок учителя; не чує, коли до неї звертаються; </a:t>
                      </a:r>
                      <a:r>
                        <a:rPr lang="uk-UA" sz="1700" dirty="0" smtClean="0">
                          <a:effectLst/>
                        </a:rPr>
                        <a:t>мрійливість</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92D050"/>
                    </a:solidFill>
                  </a:tcPr>
                </a:tc>
                <a:tc>
                  <a:txBody>
                    <a:bodyPr/>
                    <a:lstStyle/>
                    <a:p>
                      <a:pPr marL="72000" algn="just">
                        <a:lnSpc>
                          <a:spcPct val="100000"/>
                        </a:lnSpc>
                        <a:spcAft>
                          <a:spcPts val="0"/>
                        </a:spcAft>
                      </a:pPr>
                      <a:r>
                        <a:rPr lang="uk-UA" sz="1700" dirty="0">
                          <a:effectLst/>
                        </a:rPr>
                        <a:t>Необдумані дії </a:t>
                      </a:r>
                      <a:r>
                        <a:rPr lang="ru-RU" sz="1700" dirty="0">
                          <a:effectLst/>
                        </a:rPr>
                        <a:t>/ слова</a:t>
                      </a:r>
                      <a:r>
                        <a:rPr lang="uk-UA" sz="1700" dirty="0">
                          <a:effectLst/>
                        </a:rPr>
                        <a:t>, недостатній</a:t>
                      </a:r>
                      <a:r>
                        <a:rPr lang="ru-RU" sz="1700" dirty="0">
                          <a:effectLst/>
                        </a:rPr>
                        <a:t> </a:t>
                      </a:r>
                      <a:r>
                        <a:rPr lang="ru-RU" sz="1700" dirty="0" smtClean="0">
                          <a:effectLst/>
                        </a:rPr>
                        <a:t>самоконтроль</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FFC000"/>
                    </a:solidFill>
                  </a:tcPr>
                </a:tc>
                <a:extLst>
                  <a:ext uri="{0D108BD9-81ED-4DB2-BD59-A6C34878D82A}">
                    <a16:rowId xmlns:a16="http://schemas.microsoft.com/office/drawing/2014/main" val="743279594"/>
                  </a:ext>
                </a:extLst>
              </a:tr>
              <a:tr h="722081">
                <a:tc>
                  <a:txBody>
                    <a:bodyPr/>
                    <a:lstStyle/>
                    <a:p>
                      <a:pPr marL="0" algn="just">
                        <a:lnSpc>
                          <a:spcPct val="100000"/>
                        </a:lnSpc>
                        <a:spcAft>
                          <a:spcPts val="0"/>
                        </a:spcAft>
                      </a:pPr>
                      <a:r>
                        <a:rPr lang="uk-UA" sz="1700">
                          <a:effectLst/>
                        </a:rPr>
                        <a:t>2</a:t>
                      </a:r>
                      <a:endParaRPr lang="ru-RU" sz="170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tc>
                <a:tc>
                  <a:txBody>
                    <a:bodyPr/>
                    <a:lstStyle/>
                    <a:p>
                      <a:pPr marL="72000" algn="just">
                        <a:lnSpc>
                          <a:spcPct val="100000"/>
                        </a:lnSpc>
                        <a:spcAft>
                          <a:spcPts val="0"/>
                        </a:spcAft>
                      </a:pPr>
                      <a:r>
                        <a:rPr lang="uk-UA" sz="1700" dirty="0">
                          <a:effectLst/>
                        </a:rPr>
                        <a:t>Неслухняність, непокора, агресивність, </a:t>
                      </a:r>
                      <a:r>
                        <a:rPr lang="uk-UA" sz="1700" dirty="0" smtClean="0">
                          <a:effectLst/>
                        </a:rPr>
                        <a:t>злість</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FFFF00"/>
                    </a:solidFill>
                  </a:tcPr>
                </a:tc>
                <a:tc>
                  <a:txBody>
                    <a:bodyPr/>
                    <a:lstStyle/>
                    <a:p>
                      <a:pPr marL="72000" algn="just">
                        <a:lnSpc>
                          <a:spcPct val="100000"/>
                        </a:lnSpc>
                        <a:spcAft>
                          <a:spcPts val="0"/>
                        </a:spcAft>
                      </a:pPr>
                      <a:r>
                        <a:rPr lang="uk-UA" sz="1700" dirty="0">
                          <a:effectLst/>
                        </a:rPr>
                        <a:t>Незакінчені справи, завдання при достатніх розумових </a:t>
                      </a:r>
                      <a:r>
                        <a:rPr lang="uk-UA" sz="1700" dirty="0" smtClean="0">
                          <a:effectLst/>
                        </a:rPr>
                        <a:t>здібностях</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92D050"/>
                    </a:solidFill>
                  </a:tcPr>
                </a:tc>
                <a:tc>
                  <a:txBody>
                    <a:bodyPr/>
                    <a:lstStyle/>
                    <a:p>
                      <a:pPr marL="72000" algn="just">
                        <a:lnSpc>
                          <a:spcPct val="100000"/>
                        </a:lnSpc>
                        <a:spcAft>
                          <a:spcPts val="0"/>
                        </a:spcAft>
                      </a:pPr>
                      <a:r>
                        <a:rPr lang="uk-UA" sz="1700" dirty="0">
                          <a:effectLst/>
                        </a:rPr>
                        <a:t>Перебивання інших у розмові, закінчення реплік інших </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FFC000"/>
                    </a:solidFill>
                  </a:tcPr>
                </a:tc>
                <a:extLst>
                  <a:ext uri="{0D108BD9-81ED-4DB2-BD59-A6C34878D82A}">
                    <a16:rowId xmlns:a16="http://schemas.microsoft.com/office/drawing/2014/main" val="970062161"/>
                  </a:ext>
                </a:extLst>
              </a:tr>
              <a:tr h="722081">
                <a:tc>
                  <a:txBody>
                    <a:bodyPr/>
                    <a:lstStyle/>
                    <a:p>
                      <a:pPr marL="0" algn="just">
                        <a:lnSpc>
                          <a:spcPct val="100000"/>
                        </a:lnSpc>
                        <a:spcAft>
                          <a:spcPts val="0"/>
                        </a:spcAft>
                      </a:pPr>
                      <a:r>
                        <a:rPr lang="uk-UA" sz="1700">
                          <a:effectLst/>
                        </a:rPr>
                        <a:t>3</a:t>
                      </a:r>
                      <a:endParaRPr lang="ru-RU" sz="170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tc>
                <a:tc>
                  <a:txBody>
                    <a:bodyPr/>
                    <a:lstStyle/>
                    <a:p>
                      <a:pPr marL="72000" algn="just">
                        <a:lnSpc>
                          <a:spcPct val="100000"/>
                        </a:lnSpc>
                        <a:spcAft>
                          <a:spcPts val="0"/>
                        </a:spcAft>
                      </a:pPr>
                      <a:r>
                        <a:rPr lang="uk-UA" sz="1700" dirty="0">
                          <a:effectLst/>
                        </a:rPr>
                        <a:t>Потреба зміни діяльності, якщо вона не </a:t>
                      </a:r>
                      <a:r>
                        <a:rPr lang="uk-UA" sz="1700" dirty="0" smtClean="0">
                          <a:effectLst/>
                        </a:rPr>
                        <a:t>подобається</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FFFF00"/>
                    </a:solidFill>
                  </a:tcPr>
                </a:tc>
                <a:tc>
                  <a:txBody>
                    <a:bodyPr/>
                    <a:lstStyle/>
                    <a:p>
                      <a:pPr marL="72000" algn="just">
                        <a:lnSpc>
                          <a:spcPct val="100000"/>
                        </a:lnSpc>
                        <a:spcAft>
                          <a:spcPts val="0"/>
                        </a:spcAft>
                      </a:pPr>
                      <a:r>
                        <a:rPr lang="uk-UA" sz="1700" dirty="0">
                          <a:effectLst/>
                        </a:rPr>
                        <a:t>Проблеми з концентрацією на тому, що дитині </a:t>
                      </a:r>
                      <a:r>
                        <a:rPr lang="uk-UA" sz="1700" dirty="0" smtClean="0">
                          <a:effectLst/>
                        </a:rPr>
                        <a:t>нецікаво</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92D050"/>
                    </a:solidFill>
                  </a:tcPr>
                </a:tc>
                <a:tc>
                  <a:txBody>
                    <a:bodyPr/>
                    <a:lstStyle/>
                    <a:p>
                      <a:pPr marL="72000" algn="just">
                        <a:lnSpc>
                          <a:spcPct val="100000"/>
                        </a:lnSpc>
                        <a:spcAft>
                          <a:spcPts val="0"/>
                        </a:spcAft>
                      </a:pPr>
                      <a:r>
                        <a:rPr lang="uk-UA" sz="1700" dirty="0">
                          <a:effectLst/>
                        </a:rPr>
                        <a:t>Нездатність дочекатися своєї черги, </a:t>
                      </a:r>
                      <a:r>
                        <a:rPr lang="uk-UA" sz="1700" dirty="0" smtClean="0">
                          <a:effectLst/>
                        </a:rPr>
                        <a:t>винагороди</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FFC000"/>
                    </a:solidFill>
                  </a:tcPr>
                </a:tc>
                <a:extLst>
                  <a:ext uri="{0D108BD9-81ED-4DB2-BD59-A6C34878D82A}">
                    <a16:rowId xmlns:a16="http://schemas.microsoft.com/office/drawing/2014/main" val="118865894"/>
                  </a:ext>
                </a:extLst>
              </a:tr>
              <a:tr h="722081">
                <a:tc>
                  <a:txBody>
                    <a:bodyPr/>
                    <a:lstStyle/>
                    <a:p>
                      <a:pPr marL="0" algn="just">
                        <a:lnSpc>
                          <a:spcPct val="100000"/>
                        </a:lnSpc>
                        <a:spcAft>
                          <a:spcPts val="0"/>
                        </a:spcAft>
                      </a:pPr>
                      <a:r>
                        <a:rPr lang="uk-UA" sz="1700" dirty="0">
                          <a:effectLst/>
                        </a:rPr>
                        <a:t>4</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tc>
                <a:tc>
                  <a:txBody>
                    <a:bodyPr/>
                    <a:lstStyle/>
                    <a:p>
                      <a:pPr marL="72000" algn="just">
                        <a:lnSpc>
                          <a:spcPct val="100000"/>
                        </a:lnSpc>
                        <a:spcAft>
                          <a:spcPts val="0"/>
                        </a:spcAft>
                      </a:pPr>
                      <a:r>
                        <a:rPr lang="uk-UA" sz="1700" dirty="0">
                          <a:effectLst/>
                        </a:rPr>
                        <a:t>Труднощі зі зберіганням </a:t>
                      </a:r>
                      <a:r>
                        <a:rPr lang="uk-UA" sz="1700" dirty="0" smtClean="0">
                          <a:effectLst/>
                        </a:rPr>
                        <a:t>тиші</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FFFF00"/>
                    </a:solidFill>
                  </a:tcPr>
                </a:tc>
                <a:tc>
                  <a:txBody>
                    <a:bodyPr/>
                    <a:lstStyle/>
                    <a:p>
                      <a:pPr marL="72000" algn="just">
                        <a:lnSpc>
                          <a:spcPct val="100000"/>
                        </a:lnSpc>
                        <a:spcAft>
                          <a:spcPts val="0"/>
                        </a:spcAft>
                      </a:pPr>
                      <a:r>
                        <a:rPr lang="uk-UA" sz="1700" dirty="0">
                          <a:effectLst/>
                        </a:rPr>
                        <a:t>Пропускання важливих деталей, </a:t>
                      </a:r>
                      <a:r>
                        <a:rPr lang="uk-UA" sz="1700" dirty="0" smtClean="0">
                          <a:effectLst/>
                        </a:rPr>
                        <a:t>помилки</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92D050"/>
                    </a:solidFill>
                  </a:tcPr>
                </a:tc>
                <a:tc>
                  <a:txBody>
                    <a:bodyPr/>
                    <a:lstStyle/>
                    <a:p>
                      <a:pPr marL="72000" algn="just">
                        <a:lnSpc>
                          <a:spcPct val="100000"/>
                        </a:lnSpc>
                        <a:spcAft>
                          <a:spcPts val="0"/>
                        </a:spcAft>
                      </a:pPr>
                      <a:r>
                        <a:rPr lang="uk-UA" sz="1700" dirty="0">
                          <a:effectLst/>
                        </a:rPr>
                        <a:t>Нестабільність поведінки, образливі </a:t>
                      </a:r>
                      <a:r>
                        <a:rPr lang="uk-UA" sz="1700" dirty="0" smtClean="0">
                          <a:effectLst/>
                        </a:rPr>
                        <a:t>коментарі</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FFC000"/>
                    </a:solidFill>
                  </a:tcPr>
                </a:tc>
                <a:extLst>
                  <a:ext uri="{0D108BD9-81ED-4DB2-BD59-A6C34878D82A}">
                    <a16:rowId xmlns:a16="http://schemas.microsoft.com/office/drawing/2014/main" val="977380503"/>
                  </a:ext>
                </a:extLst>
              </a:tr>
              <a:tr h="722081">
                <a:tc>
                  <a:txBody>
                    <a:bodyPr/>
                    <a:lstStyle/>
                    <a:p>
                      <a:pPr marL="0" algn="just">
                        <a:lnSpc>
                          <a:spcPct val="100000"/>
                        </a:lnSpc>
                        <a:spcAft>
                          <a:spcPts val="0"/>
                        </a:spcAft>
                      </a:pPr>
                      <a:r>
                        <a:rPr lang="uk-UA" sz="1700" dirty="0">
                          <a:effectLst/>
                        </a:rPr>
                        <a:t>5</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tc>
                <a:tc>
                  <a:txBody>
                    <a:bodyPr/>
                    <a:lstStyle/>
                    <a:p>
                      <a:pPr marL="72000" algn="just">
                        <a:lnSpc>
                          <a:spcPct val="100000"/>
                        </a:lnSpc>
                        <a:spcAft>
                          <a:spcPts val="0"/>
                        </a:spcAft>
                      </a:pPr>
                      <a:r>
                        <a:rPr lang="uk-UA" sz="1700" dirty="0">
                          <a:effectLst/>
                        </a:rPr>
                        <a:t>Схильність до ризикованих </a:t>
                      </a:r>
                      <a:r>
                        <a:rPr lang="uk-UA" sz="1700" dirty="0" smtClean="0">
                          <a:effectLst/>
                        </a:rPr>
                        <a:t>дій</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FFFF00"/>
                    </a:solidFill>
                  </a:tcPr>
                </a:tc>
                <a:tc>
                  <a:txBody>
                    <a:bodyPr/>
                    <a:lstStyle/>
                    <a:p>
                      <a:pPr marL="72000" algn="just">
                        <a:lnSpc>
                          <a:spcPct val="100000"/>
                        </a:lnSpc>
                        <a:spcAft>
                          <a:spcPts val="0"/>
                        </a:spcAft>
                      </a:pPr>
                      <a:r>
                        <a:rPr lang="uk-UA" sz="1700" dirty="0">
                          <a:effectLst/>
                        </a:rPr>
                        <a:t>Відсутність / слабкість </a:t>
                      </a:r>
                      <a:r>
                        <a:rPr lang="uk-UA" sz="1700" dirty="0" smtClean="0">
                          <a:effectLst/>
                        </a:rPr>
                        <a:t>самоорганізації</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92D050"/>
                    </a:solidFill>
                  </a:tcPr>
                </a:tc>
                <a:tc>
                  <a:txBody>
                    <a:bodyPr/>
                    <a:lstStyle/>
                    <a:p>
                      <a:pPr marL="72000" algn="just">
                        <a:lnSpc>
                          <a:spcPct val="100000"/>
                        </a:lnSpc>
                        <a:spcAft>
                          <a:spcPts val="0"/>
                        </a:spcAft>
                      </a:pPr>
                      <a:r>
                        <a:rPr lang="uk-UA" sz="1700" dirty="0">
                          <a:effectLst/>
                        </a:rPr>
                        <a:t>Занадто інтенсивні для ситуації емоційні реакції </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FFC000"/>
                    </a:solidFill>
                  </a:tcPr>
                </a:tc>
                <a:extLst>
                  <a:ext uri="{0D108BD9-81ED-4DB2-BD59-A6C34878D82A}">
                    <a16:rowId xmlns:a16="http://schemas.microsoft.com/office/drawing/2014/main" val="2899921272"/>
                  </a:ext>
                </a:extLst>
              </a:tr>
              <a:tr h="722081">
                <a:tc>
                  <a:txBody>
                    <a:bodyPr/>
                    <a:lstStyle/>
                    <a:p>
                      <a:pPr marL="0" algn="just">
                        <a:lnSpc>
                          <a:spcPct val="100000"/>
                        </a:lnSpc>
                        <a:spcAft>
                          <a:spcPts val="0"/>
                        </a:spcAft>
                      </a:pPr>
                      <a:r>
                        <a:rPr lang="uk-UA" sz="1700">
                          <a:effectLst/>
                        </a:rPr>
                        <a:t>6</a:t>
                      </a:r>
                      <a:endParaRPr lang="ru-RU" sz="170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tc>
                <a:tc>
                  <a:txBody>
                    <a:bodyPr/>
                    <a:lstStyle/>
                    <a:p>
                      <a:pPr marL="72000" algn="just">
                        <a:lnSpc>
                          <a:spcPct val="100000"/>
                        </a:lnSpc>
                        <a:spcAft>
                          <a:spcPts val="0"/>
                        </a:spcAft>
                      </a:pPr>
                      <a:r>
                        <a:rPr lang="uk-UA" sz="1700" dirty="0">
                          <a:effectLst/>
                        </a:rPr>
                        <a:t>В</a:t>
                      </a:r>
                      <a:r>
                        <a:rPr lang="ru-RU" sz="1700" dirty="0" err="1">
                          <a:effectLst/>
                        </a:rPr>
                        <a:t>ередування</a:t>
                      </a:r>
                      <a:r>
                        <a:rPr lang="ru-RU" sz="1700" dirty="0">
                          <a:effectLst/>
                        </a:rPr>
                        <a:t>, </a:t>
                      </a:r>
                      <a:r>
                        <a:rPr lang="uk-UA" sz="1700" dirty="0">
                          <a:effectLst/>
                        </a:rPr>
                        <a:t>тривожність, внутрішній </a:t>
                      </a:r>
                      <a:r>
                        <a:rPr lang="uk-UA" sz="1700" dirty="0" smtClean="0">
                          <a:effectLst/>
                        </a:rPr>
                        <a:t>неспокій</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FFFF00"/>
                    </a:solidFill>
                  </a:tcPr>
                </a:tc>
                <a:tc>
                  <a:txBody>
                    <a:bodyPr/>
                    <a:lstStyle/>
                    <a:p>
                      <a:pPr marL="72000" algn="just">
                        <a:lnSpc>
                          <a:spcPct val="100000"/>
                        </a:lnSpc>
                        <a:spcAft>
                          <a:spcPts val="0"/>
                        </a:spcAft>
                      </a:pPr>
                      <a:r>
                        <a:rPr lang="uk-UA" sz="1700" dirty="0">
                          <a:effectLst/>
                        </a:rPr>
                        <a:t>Забування домовленостей</a:t>
                      </a:r>
                      <a:r>
                        <a:rPr lang="ru-RU" sz="1700" dirty="0">
                          <a:effectLst/>
                        </a:rPr>
                        <a:t>, </a:t>
                      </a:r>
                      <a:r>
                        <a:rPr lang="uk-UA" sz="1700" dirty="0">
                          <a:effectLst/>
                        </a:rPr>
                        <a:t>з</a:t>
                      </a:r>
                      <a:r>
                        <a:rPr lang="ru-RU" sz="1700" dirty="0" err="1">
                          <a:effectLst/>
                        </a:rPr>
                        <a:t>агублені</a:t>
                      </a:r>
                      <a:r>
                        <a:rPr lang="ru-RU" sz="1700" dirty="0">
                          <a:effectLst/>
                        </a:rPr>
                        <a:t> </a:t>
                      </a:r>
                      <a:r>
                        <a:rPr lang="ru-RU" sz="1700" dirty="0" err="1">
                          <a:effectLst/>
                        </a:rPr>
                        <a:t>речі</a:t>
                      </a:r>
                      <a:r>
                        <a:rPr lang="ru-RU" sz="1700" dirty="0">
                          <a:effectLst/>
                        </a:rPr>
                        <a:t> </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92D050"/>
                    </a:solidFill>
                  </a:tcPr>
                </a:tc>
                <a:tc>
                  <a:txBody>
                    <a:bodyPr/>
                    <a:lstStyle/>
                    <a:p>
                      <a:pPr marL="72000" algn="just">
                        <a:lnSpc>
                          <a:spcPct val="100000"/>
                        </a:lnSpc>
                        <a:spcAft>
                          <a:spcPts val="0"/>
                        </a:spcAft>
                      </a:pPr>
                      <a:r>
                        <a:rPr lang="uk-UA" sz="1700" dirty="0">
                          <a:effectLst/>
                        </a:rPr>
                        <a:t>Вихоплювання предметів, штовхання, втручання в чужі </a:t>
                      </a:r>
                      <a:r>
                        <a:rPr lang="uk-UA" sz="1700" dirty="0" smtClean="0">
                          <a:effectLst/>
                        </a:rPr>
                        <a:t>ігри</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FFC000"/>
                    </a:solidFill>
                  </a:tcPr>
                </a:tc>
                <a:extLst>
                  <a:ext uri="{0D108BD9-81ED-4DB2-BD59-A6C34878D82A}">
                    <a16:rowId xmlns:a16="http://schemas.microsoft.com/office/drawing/2014/main" val="2285022075"/>
                  </a:ext>
                </a:extLst>
              </a:tr>
              <a:tr h="380698">
                <a:tc>
                  <a:txBody>
                    <a:bodyPr/>
                    <a:lstStyle/>
                    <a:p>
                      <a:pPr marL="0" algn="just">
                        <a:lnSpc>
                          <a:spcPct val="100000"/>
                        </a:lnSpc>
                        <a:spcAft>
                          <a:spcPts val="0"/>
                        </a:spcAft>
                      </a:pPr>
                      <a:r>
                        <a:rPr lang="uk-UA" sz="1700" dirty="0">
                          <a:effectLst/>
                        </a:rPr>
                        <a:t>7</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tc>
                <a:tc>
                  <a:txBody>
                    <a:bodyPr/>
                    <a:lstStyle/>
                    <a:p>
                      <a:pPr marL="72000" algn="just">
                        <a:lnSpc>
                          <a:spcPct val="100000"/>
                        </a:lnSpc>
                        <a:spcAft>
                          <a:spcPts val="0"/>
                        </a:spcAft>
                      </a:pPr>
                      <a:r>
                        <a:rPr lang="uk-UA" sz="1700" dirty="0">
                          <a:effectLst/>
                        </a:rPr>
                        <a:t>Недбалість у виконанні </a:t>
                      </a:r>
                      <a:r>
                        <a:rPr lang="uk-UA" sz="1700" dirty="0" smtClean="0">
                          <a:effectLst/>
                        </a:rPr>
                        <a:t>завдань</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FFFF00"/>
                    </a:solidFill>
                  </a:tcPr>
                </a:tc>
                <a:tc>
                  <a:txBody>
                    <a:bodyPr/>
                    <a:lstStyle/>
                    <a:p>
                      <a:pPr marL="72000" algn="just">
                        <a:lnSpc>
                          <a:spcPct val="100000"/>
                        </a:lnSpc>
                        <a:spcAft>
                          <a:spcPts val="0"/>
                        </a:spcAft>
                      </a:pPr>
                      <a:r>
                        <a:rPr lang="uk-UA" sz="1700" dirty="0">
                          <a:effectLst/>
                        </a:rPr>
                        <a:t>Легке </a:t>
                      </a:r>
                      <a:r>
                        <a:rPr lang="uk-UA" sz="1700" dirty="0" smtClean="0">
                          <a:effectLst/>
                        </a:rPr>
                        <a:t>відволікання</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92D050"/>
                    </a:solidFill>
                  </a:tcPr>
                </a:tc>
                <a:tc>
                  <a:txBody>
                    <a:bodyPr/>
                    <a:lstStyle/>
                    <a:p>
                      <a:pPr marL="72000" algn="just">
                        <a:lnSpc>
                          <a:spcPct val="100000"/>
                        </a:lnSpc>
                        <a:spcAft>
                          <a:spcPts val="0"/>
                        </a:spcAft>
                      </a:pPr>
                      <a:r>
                        <a:rPr lang="uk-UA" sz="1700" dirty="0">
                          <a:effectLst/>
                        </a:rPr>
                        <a:t>Неадекватні до ситуації </a:t>
                      </a:r>
                      <a:r>
                        <a:rPr lang="uk-UA" sz="1700" dirty="0" smtClean="0">
                          <a:effectLst/>
                        </a:rPr>
                        <a:t>пріоритети</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21550" marR="21550" marT="0" marB="0">
                    <a:solidFill>
                      <a:srgbClr val="FFC000"/>
                    </a:solidFill>
                  </a:tcPr>
                </a:tc>
                <a:extLst>
                  <a:ext uri="{0D108BD9-81ED-4DB2-BD59-A6C34878D82A}">
                    <a16:rowId xmlns:a16="http://schemas.microsoft.com/office/drawing/2014/main" val="2872570243"/>
                  </a:ext>
                </a:extLst>
              </a:tr>
            </a:tbl>
          </a:graphicData>
        </a:graphic>
      </p:graphicFrame>
      <p:sp>
        <p:nvSpPr>
          <p:cNvPr id="8" name="TextBox 7"/>
          <p:cNvSpPr txBox="1"/>
          <p:nvPr/>
        </p:nvSpPr>
        <p:spPr>
          <a:xfrm>
            <a:off x="484907" y="6188156"/>
            <a:ext cx="10875819" cy="461665"/>
          </a:xfrm>
          <a:prstGeom prst="rect">
            <a:avLst/>
          </a:prstGeom>
          <a:noFill/>
        </p:spPr>
        <p:txBody>
          <a:bodyPr wrap="square" rtlCol="0">
            <a:spAutoFit/>
          </a:bodyPr>
          <a:lstStyle/>
          <a:p>
            <a:r>
              <a:rPr lang="uk-UA" sz="2400" dirty="0" smtClean="0"/>
              <a:t>              </a:t>
            </a:r>
            <a:r>
              <a:rPr lang="uk-UA" sz="2400" b="1" dirty="0" smtClean="0">
                <a:solidFill>
                  <a:srgbClr val="0070C0"/>
                </a:solidFill>
              </a:rPr>
              <a:t>З якими проявами Ви стикались у роботі? Як зрозуміти, чи це СДУГ?</a:t>
            </a:r>
            <a:endParaRPr lang="ru-RU" sz="2400" b="1" dirty="0">
              <a:solidFill>
                <a:srgbClr val="0070C0"/>
              </a:solidFill>
            </a:endParaRPr>
          </a:p>
        </p:txBody>
      </p:sp>
      <p:pic>
        <p:nvPicPr>
          <p:cNvPr id="9" name="Рисунок 8"/>
          <p:cNvPicPr>
            <a:picLocks noChangeAspect="1"/>
          </p:cNvPicPr>
          <p:nvPr/>
        </p:nvPicPr>
        <p:blipFill>
          <a:blip r:embed="rId2"/>
          <a:stretch>
            <a:fillRect/>
          </a:stretch>
        </p:blipFill>
        <p:spPr>
          <a:xfrm>
            <a:off x="913292" y="6129722"/>
            <a:ext cx="521033" cy="516978"/>
          </a:xfrm>
          <a:prstGeom prst="rect">
            <a:avLst/>
          </a:prstGeom>
        </p:spPr>
      </p:pic>
    </p:spTree>
    <p:extLst>
      <p:ext uri="{BB962C8B-B14F-4D97-AF65-F5344CB8AC3E}">
        <p14:creationId xmlns:p14="http://schemas.microsoft.com/office/powerpoint/2010/main" val="3087612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9733</TotalTime>
  <Words>2272</Words>
  <Application>Microsoft Office PowerPoint</Application>
  <PresentationFormat>Широкоэкранный</PresentationFormat>
  <Paragraphs>243</Paragraphs>
  <Slides>17</Slides>
  <Notes>3</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17</vt:i4>
      </vt:variant>
    </vt:vector>
  </HeadingPairs>
  <TitlesOfParts>
    <vt:vector size="24" baseType="lpstr">
      <vt:lpstr>Arial</vt:lpstr>
      <vt:lpstr>Calibri</vt:lpstr>
      <vt:lpstr>Times New Roman</vt:lpstr>
      <vt:lpstr>Tw Cen MT</vt:lpstr>
      <vt:lpstr>Tw Cen MT Condensed</vt:lpstr>
      <vt:lpstr>Wingdings 3</vt:lpstr>
      <vt:lpstr>Интеграл</vt:lpstr>
      <vt:lpstr>Порушення поведінки:</vt:lpstr>
      <vt:lpstr>1. Причини порушення поведінки учнями ЗЗСО</vt:lpstr>
      <vt:lpstr>2. ВПЛИВ СТИЛЮ ВИХОВАННЯ В СІМ’Ї НА ПОВЕДІНКУ УЧНІВ</vt:lpstr>
      <vt:lpstr>3. ЯК УЧИТЕЛЬ МОЖЕ ЗРОЗУМІТИ, що ЖИТТЄВА СИТУАЦІЯ УЧНЯ ПОТРЕБУЄ ПЕДАГОГІЧНОГО ВТРУЧАННЯ?  Що більше з наступних ОЗНАК присутні, то серйозніших психологічних проблем зазнає дитина:</vt:lpstr>
      <vt:lpstr>4. Причини порушення поведінки учнями ЗЗСО</vt:lpstr>
      <vt:lpstr>5. Причини порушення поведінки учнями ЗЗСО</vt:lpstr>
      <vt:lpstr>6. Що таке Синдром дефіциту уваги з гіперактивністю? </vt:lpstr>
      <vt:lpstr>7. Статистика та статус синдрому</vt:lpstr>
      <vt:lpstr>8. Що помітно при спостереженні?</vt:lpstr>
      <vt:lpstr>9. хто і Як може діагностувати сдуг?  </vt:lpstr>
      <vt:lpstr>10. Що роблять, щоб допомогти дитині зі сдуг?</vt:lpstr>
      <vt:lpstr>11. проблемні ситуації</vt:lpstr>
      <vt:lpstr>12. Що може зробити вчитель?</vt:lpstr>
      <vt:lpstr>13. Що може зробити вчитель?</vt:lpstr>
      <vt:lpstr>14. Що може зробити вчитель?</vt:lpstr>
      <vt:lpstr>15. Інклюзивне планування</vt:lpstr>
      <vt:lpstr>16. Обговорення та підсумки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Порушення поведінки:</dc:title>
  <dc:creator>Пользователь</dc:creator>
  <cp:lastModifiedBy>Пользователь</cp:lastModifiedBy>
  <cp:revision>188</cp:revision>
  <dcterms:created xsi:type="dcterms:W3CDTF">2022-01-01T13:25:32Z</dcterms:created>
  <dcterms:modified xsi:type="dcterms:W3CDTF">2022-01-22T11:29:37Z</dcterms:modified>
</cp:coreProperties>
</file>