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58" r:id="rId3"/>
    <p:sldId id="284" r:id="rId4"/>
    <p:sldId id="285" r:id="rId5"/>
    <p:sldId id="286" r:id="rId6"/>
    <p:sldId id="287" r:id="rId7"/>
    <p:sldId id="288" r:id="rId8"/>
    <p:sldId id="289" r:id="rId9"/>
    <p:sldId id="290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FF99FF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824" autoAdjust="0"/>
    <p:restoredTop sz="94660" autoAdjust="0"/>
  </p:normalViewPr>
  <p:slideViewPr>
    <p:cSldViewPr>
      <p:cViewPr varScale="1">
        <p:scale>
          <a:sx n="68" d="100"/>
          <a:sy n="68" d="100"/>
        </p:scale>
        <p:origin x="131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105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F937E2-7450-4870-A4AB-63A52A40851E}" type="datetimeFigureOut">
              <a:rPr lang="uk-UA" smtClean="0"/>
              <a:pPr/>
              <a:t>18.01.2022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BF88CC-077C-4B40-97D6-67C6D5B809AE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BF88CC-077C-4B40-97D6-67C6D5B809AE}" type="slidenum">
              <a:rPr lang="uk-UA" smtClean="0"/>
              <a:pPr/>
              <a:t>2</a:t>
            </a:fld>
            <a:endParaRPr lang="uk-U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BF88CC-077C-4B40-97D6-67C6D5B809AE}" type="slidenum">
              <a:rPr lang="uk-UA" smtClean="0"/>
              <a:pPr/>
              <a:t>3</a:t>
            </a:fld>
            <a:endParaRPr lang="uk-U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BF88CC-077C-4B40-97D6-67C6D5B809AE}" type="slidenum">
              <a:rPr lang="uk-UA" smtClean="0"/>
              <a:pPr/>
              <a:t>4</a:t>
            </a:fld>
            <a:endParaRPr lang="uk-UA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BF88CC-077C-4B40-97D6-67C6D5B809AE}" type="slidenum">
              <a:rPr lang="uk-UA" smtClean="0"/>
              <a:pPr/>
              <a:t>5</a:t>
            </a:fld>
            <a:endParaRPr lang="uk-UA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BF88CC-077C-4B40-97D6-67C6D5B809AE}" type="slidenum">
              <a:rPr lang="uk-UA" smtClean="0"/>
              <a:pPr/>
              <a:t>6</a:t>
            </a:fld>
            <a:endParaRPr lang="uk-UA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BF88CC-077C-4B40-97D6-67C6D5B809AE}" type="slidenum">
              <a:rPr lang="uk-UA" smtClean="0"/>
              <a:pPr/>
              <a:t>7</a:t>
            </a:fld>
            <a:endParaRPr lang="uk-UA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BF88CC-077C-4B40-97D6-67C6D5B809AE}" type="slidenum">
              <a:rPr lang="uk-UA" smtClean="0"/>
              <a:pPr/>
              <a:t>8</a:t>
            </a:fld>
            <a:endParaRPr lang="uk-UA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BF88CC-077C-4B40-97D6-67C6D5B809AE}" type="slidenum">
              <a:rPr lang="uk-UA" smtClean="0"/>
              <a:pPr/>
              <a:t>9</a:t>
            </a:fld>
            <a:endParaRPr lang="uk-U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3BD5C8-3BE1-4F83-9216-C022565CE3F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228641-2D74-4996-9F15-518BD96B33D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D90EAF-E084-4A0C-B7FE-9CB32427628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E60172-17FB-4420-90BD-FDA91FD4D83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BFE7B5-34DF-453E-8DAB-8B7DA113F1B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54D3CF-CF06-4344-8544-EC97784B9B1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A0695B-FAE6-4308-B07E-9F4393850EE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E17054-DFAB-4F8B-A0EB-47B50CA19DD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FE81B0-8A40-4039-BBE1-EA418CDCC03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4286BA-3B0E-4117-9979-46C2EBAD9A1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C30D44-8C71-4EF8-9F09-147EEB7D9B0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alpha val="7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63A949C-8900-43C6-AD7F-4927628A669E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jpeg"/><Relationship Id="rId5" Type="http://schemas.openxmlformats.org/officeDocument/2006/relationships/hyperlink" Target="http://crazybox.com.ua/uploads/posts/2009-12/1260614487_v_internete_poyavilas_nevidimaya_reklama_7dd7_0.jpg" TargetMode="External"/><Relationship Id="rId4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Grp="1" noChangeArrowheads="1"/>
          </p:cNvSpPr>
          <p:nvPr>
            <p:ph type="title"/>
          </p:nvPr>
        </p:nvSpPr>
        <p:spPr>
          <a:xfrm>
            <a:off x="2143108" y="1142984"/>
            <a:ext cx="6072230" cy="1143000"/>
          </a:xfrm>
        </p:spPr>
        <p:txBody>
          <a:bodyPr/>
          <a:lstStyle/>
          <a:p>
            <a:pPr algn="l"/>
            <a:r>
              <a:rPr lang="uk-UA" sz="8000" b="1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Загрози безпеці інформації</a:t>
            </a:r>
            <a:endParaRPr lang="uk-UA" sz="8000" dirty="0">
              <a:solidFill>
                <a:srgbClr val="92D050"/>
              </a:solidFill>
            </a:endParaRPr>
          </a:p>
        </p:txBody>
      </p:sp>
      <p:pic>
        <p:nvPicPr>
          <p:cNvPr id="5" name="Рисунок 4" descr="http://www.darii.ru/uplfile/widgets/3_11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42852"/>
            <a:ext cx="1500198" cy="1428760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142852"/>
            <a:ext cx="9144000" cy="1000132"/>
          </a:xfrm>
        </p:spPr>
        <p:txBody>
          <a:bodyPr/>
          <a:lstStyle/>
          <a:p>
            <a:pPr lvl="0" algn="l"/>
            <a:r>
              <a:rPr lang="uk-UA" sz="6000" b="1" dirty="0">
                <a:solidFill>
                  <a:srgbClr val="FFC000"/>
                </a:solidFill>
                <a:latin typeface="Arial" pitchFamily="34" charset="0"/>
                <a:ea typeface="Times New Roman" pitchFamily="18" charset="0"/>
              </a:rPr>
              <a:t>1. Класифікація загроз</a:t>
            </a:r>
            <a:endParaRPr lang="ru-RU" sz="6000" b="1" dirty="0">
              <a:solidFill>
                <a:srgbClr val="FFC000"/>
              </a:solidFill>
            </a:endParaRPr>
          </a:p>
        </p:txBody>
      </p:sp>
      <p:sp>
        <p:nvSpPr>
          <p:cNvPr id="3" name="Rectangle 4"/>
          <p:cNvSpPr txBox="1">
            <a:spLocks noChangeArrowheads="1"/>
          </p:cNvSpPr>
          <p:nvPr/>
        </p:nvSpPr>
        <p:spPr bwMode="auto">
          <a:xfrm>
            <a:off x="571472" y="1285860"/>
            <a:ext cx="8001056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uk-UA" sz="4800" b="1" kern="0" dirty="0">
                <a:solidFill>
                  <a:srgbClr val="FFCCFF"/>
                </a:solidFill>
                <a:latin typeface="+mj-lt"/>
                <a:ea typeface="+mj-ea"/>
                <a:cs typeface="+mj-cs"/>
              </a:rPr>
              <a:t>а</a:t>
            </a:r>
            <a:r>
              <a:rPr kumimoji="0" lang="uk-UA" sz="4800" b="1" i="0" u="none" strike="noStrike" kern="0" cap="none" spc="0" normalizeH="0" baseline="0" noProof="0" dirty="0">
                <a:ln>
                  <a:noFill/>
                </a:ln>
                <a:solidFill>
                  <a:srgbClr val="FFCC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 </a:t>
            </a:r>
            <a:r>
              <a:rPr lang="uk-UA" sz="4800" b="1" kern="0" noProof="0" dirty="0">
                <a:solidFill>
                  <a:srgbClr val="FFCCFF"/>
                </a:solidFill>
                <a:latin typeface="Arial" pitchFamily="34" charset="0"/>
                <a:ea typeface="+mj-ea"/>
                <a:cs typeface="+mj-cs"/>
              </a:rPr>
              <a:t>з</a:t>
            </a:r>
            <a:r>
              <a:rPr lang="uk-UA" sz="4800" b="1" kern="0" dirty="0">
                <a:solidFill>
                  <a:srgbClr val="FFCCFF"/>
                </a:solidFill>
                <a:latin typeface="Arial" pitchFamily="34" charset="0"/>
                <a:ea typeface="+mj-ea"/>
                <a:cs typeface="+mj-cs"/>
              </a:rPr>
              <a:t>а обсягом заданих збитків:</a:t>
            </a:r>
            <a:endParaRPr kumimoji="0" lang="ru-RU" sz="4800" b="1" i="0" u="none" strike="noStrike" kern="0" cap="none" spc="0" normalizeH="0" baseline="0" noProof="0" dirty="0">
              <a:ln>
                <a:noFill/>
              </a:ln>
              <a:solidFill>
                <a:srgbClr val="FFCC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 bwMode="auto">
          <a:xfrm>
            <a:off x="571472" y="2714620"/>
            <a:ext cx="8001056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uk-UA" sz="4000" b="1" kern="0" noProof="0" dirty="0">
                <a:solidFill>
                  <a:srgbClr val="00B0F0"/>
                </a:solidFill>
                <a:latin typeface="+mj-lt"/>
                <a:ea typeface="+mj-ea"/>
                <a:cs typeface="+mj-cs"/>
              </a:rPr>
              <a:t> </a:t>
            </a:r>
            <a:r>
              <a:rPr lang="uk-UA" sz="4000" b="1" kern="0" noProof="0" dirty="0">
                <a:solidFill>
                  <a:srgbClr val="00B0F0"/>
                </a:solidFill>
                <a:latin typeface="Arial" pitchFamily="34" charset="0"/>
                <a:ea typeface="+mj-ea"/>
                <a:cs typeface="+mj-cs"/>
              </a:rPr>
              <a:t>нешкідливі;</a:t>
            </a:r>
            <a:endParaRPr kumimoji="0" lang="ru-RU" sz="4000" b="1" i="0" u="none" strike="noStrike" kern="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 bwMode="auto">
          <a:xfrm>
            <a:off x="571472" y="3786190"/>
            <a:ext cx="8001056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uk-UA" sz="4000" b="1" kern="0" noProof="0" dirty="0">
                <a:solidFill>
                  <a:srgbClr val="00B0F0"/>
                </a:solidFill>
                <a:latin typeface="+mj-lt"/>
                <a:ea typeface="+mj-ea"/>
                <a:cs typeface="+mj-cs"/>
              </a:rPr>
              <a:t> </a:t>
            </a:r>
            <a:r>
              <a:rPr lang="uk-UA" sz="4000" b="1" kern="0" noProof="0" dirty="0">
                <a:solidFill>
                  <a:srgbClr val="00B0F0"/>
                </a:solidFill>
                <a:latin typeface="Arial" pitchFamily="34" charset="0"/>
                <a:ea typeface="+mj-ea"/>
                <a:cs typeface="+mj-cs"/>
              </a:rPr>
              <a:t>шкідливі;</a:t>
            </a:r>
            <a:endParaRPr kumimoji="0" lang="ru-RU" sz="4000" b="1" i="0" u="none" strike="noStrike" kern="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Rectangle 4"/>
          <p:cNvSpPr txBox="1">
            <a:spLocks noChangeArrowheads="1"/>
          </p:cNvSpPr>
          <p:nvPr/>
        </p:nvSpPr>
        <p:spPr bwMode="auto">
          <a:xfrm>
            <a:off x="571472" y="4857760"/>
            <a:ext cx="8001056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uk-UA" sz="4000" b="1" kern="0" noProof="0" dirty="0">
                <a:solidFill>
                  <a:srgbClr val="00B0F0"/>
                </a:solidFill>
                <a:latin typeface="+mj-lt"/>
                <a:ea typeface="+mj-ea"/>
                <a:cs typeface="+mj-cs"/>
              </a:rPr>
              <a:t> дуже </a:t>
            </a:r>
            <a:r>
              <a:rPr lang="uk-UA" sz="4000" b="1" kern="0" noProof="0" dirty="0">
                <a:solidFill>
                  <a:srgbClr val="00B0F0"/>
                </a:solidFill>
                <a:latin typeface="Arial" pitchFamily="34" charset="0"/>
                <a:ea typeface="+mj-ea"/>
                <a:cs typeface="+mj-cs"/>
              </a:rPr>
              <a:t>шкідливі</a:t>
            </a:r>
            <a:r>
              <a:rPr lang="uk-UA" sz="4000" b="1" kern="0" dirty="0">
                <a:solidFill>
                  <a:srgbClr val="00B0F0"/>
                </a:solidFill>
                <a:latin typeface="Arial" pitchFamily="34" charset="0"/>
                <a:ea typeface="+mj-ea"/>
                <a:cs typeface="+mj-cs"/>
              </a:rPr>
              <a:t>.</a:t>
            </a:r>
            <a:endParaRPr kumimoji="0" lang="ru-RU" sz="4000" b="1" i="0" u="none" strike="noStrike" kern="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/>
      <p:bldP spid="3" grpId="0"/>
      <p:bldP spid="4" grpId="0"/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 txBox="1">
            <a:spLocks noChangeArrowheads="1"/>
          </p:cNvSpPr>
          <p:nvPr/>
        </p:nvSpPr>
        <p:spPr bwMode="auto">
          <a:xfrm>
            <a:off x="357158" y="785794"/>
            <a:ext cx="8572528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uk-UA" sz="4800" b="1" kern="0" noProof="0" dirty="0">
                <a:solidFill>
                  <a:srgbClr val="FFCCFF"/>
                </a:solidFill>
                <a:latin typeface="+mj-lt"/>
                <a:ea typeface="+mj-ea"/>
                <a:cs typeface="+mj-cs"/>
              </a:rPr>
              <a:t>б</a:t>
            </a:r>
            <a:r>
              <a:rPr kumimoji="0" lang="uk-UA" sz="4800" b="1" i="0" u="none" strike="noStrike" kern="0" cap="none" spc="0" normalizeH="0" baseline="0" noProof="0" dirty="0">
                <a:ln>
                  <a:noFill/>
                </a:ln>
                <a:solidFill>
                  <a:srgbClr val="FFCC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 </a:t>
            </a:r>
            <a:r>
              <a:rPr lang="uk-UA" sz="4800" b="1" kern="0" noProof="0" dirty="0">
                <a:solidFill>
                  <a:srgbClr val="FFCCFF"/>
                </a:solidFill>
                <a:latin typeface="Arial" pitchFamily="34" charset="0"/>
                <a:ea typeface="+mj-ea"/>
                <a:cs typeface="+mj-cs"/>
              </a:rPr>
              <a:t>з</a:t>
            </a:r>
            <a:r>
              <a:rPr lang="uk-UA" sz="4800" b="1" kern="0" dirty="0">
                <a:solidFill>
                  <a:srgbClr val="FFCCFF"/>
                </a:solidFill>
                <a:latin typeface="Arial" pitchFamily="34" charset="0"/>
                <a:ea typeface="+mj-ea"/>
                <a:cs typeface="+mj-cs"/>
              </a:rPr>
              <a:t>а природою виникнення:</a:t>
            </a:r>
            <a:endParaRPr kumimoji="0" lang="ru-RU" sz="4800" b="1" i="0" u="none" strike="noStrike" kern="0" cap="none" spc="0" normalizeH="0" baseline="0" noProof="0" dirty="0">
              <a:ln>
                <a:noFill/>
              </a:ln>
              <a:solidFill>
                <a:srgbClr val="FFCC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 bwMode="auto">
          <a:xfrm>
            <a:off x="571472" y="2714620"/>
            <a:ext cx="8001056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uk-UA" sz="4000" b="1" kern="0" noProof="0" dirty="0">
                <a:solidFill>
                  <a:srgbClr val="00B050"/>
                </a:solidFill>
                <a:latin typeface="+mj-lt"/>
                <a:ea typeface="+mj-ea"/>
                <a:cs typeface="+mj-cs"/>
              </a:rPr>
              <a:t> </a:t>
            </a:r>
            <a:r>
              <a:rPr lang="uk-UA" sz="4000" b="1" kern="0" dirty="0">
                <a:solidFill>
                  <a:srgbClr val="00B050"/>
                </a:solidFill>
                <a:latin typeface="Arial" pitchFamily="34" charset="0"/>
                <a:ea typeface="+mj-ea"/>
                <a:cs typeface="+mj-cs"/>
              </a:rPr>
              <a:t>природні</a:t>
            </a:r>
            <a:r>
              <a:rPr lang="uk-UA" sz="4000" b="1" kern="0" noProof="0" dirty="0">
                <a:solidFill>
                  <a:srgbClr val="00B050"/>
                </a:solidFill>
                <a:latin typeface="Arial" pitchFamily="34" charset="0"/>
                <a:ea typeface="+mj-ea"/>
                <a:cs typeface="+mj-cs"/>
              </a:rPr>
              <a:t>;</a:t>
            </a:r>
            <a:endParaRPr kumimoji="0" lang="ru-RU" sz="4000" b="1" i="0" u="none" strike="noStrike" kern="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 bwMode="auto">
          <a:xfrm>
            <a:off x="571472" y="3786190"/>
            <a:ext cx="8001056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uk-UA" sz="4000" b="1" kern="0" noProof="0" dirty="0">
                <a:solidFill>
                  <a:srgbClr val="00B050"/>
                </a:solidFill>
                <a:latin typeface="+mj-lt"/>
                <a:ea typeface="+mj-ea"/>
                <a:cs typeface="+mj-cs"/>
              </a:rPr>
              <a:t> </a:t>
            </a:r>
            <a:r>
              <a:rPr lang="uk-UA" sz="4000" b="1" kern="0" noProof="0" dirty="0">
                <a:solidFill>
                  <a:srgbClr val="00B050"/>
                </a:solidFill>
                <a:latin typeface="Arial" pitchFamily="34" charset="0"/>
                <a:ea typeface="+mj-ea"/>
                <a:cs typeface="+mj-cs"/>
              </a:rPr>
              <a:t>штучні.</a:t>
            </a:r>
            <a:endParaRPr kumimoji="0" lang="ru-RU" sz="4000" b="1" i="0" u="none" strike="noStrike" kern="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 txBox="1">
            <a:spLocks noChangeArrowheads="1"/>
          </p:cNvSpPr>
          <p:nvPr/>
        </p:nvSpPr>
        <p:spPr bwMode="auto">
          <a:xfrm>
            <a:off x="357158" y="785794"/>
            <a:ext cx="8572528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uk-UA" sz="4800" b="1" kern="0" dirty="0">
                <a:solidFill>
                  <a:srgbClr val="FFCCFF"/>
                </a:solidFill>
                <a:latin typeface="+mj-lt"/>
                <a:ea typeface="+mj-ea"/>
                <a:cs typeface="+mj-cs"/>
              </a:rPr>
              <a:t>в</a:t>
            </a:r>
            <a:r>
              <a:rPr kumimoji="0" lang="uk-UA" sz="4800" b="1" i="0" u="none" strike="noStrike" kern="0" cap="none" spc="0" normalizeH="0" baseline="0" noProof="0" dirty="0">
                <a:ln>
                  <a:noFill/>
                </a:ln>
                <a:solidFill>
                  <a:srgbClr val="FFCC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 </a:t>
            </a:r>
            <a:r>
              <a:rPr lang="uk-UA" sz="4800" b="1" kern="0" noProof="0" dirty="0">
                <a:solidFill>
                  <a:srgbClr val="FFCCFF"/>
                </a:solidFill>
                <a:latin typeface="Arial" pitchFamily="34" charset="0"/>
                <a:ea typeface="+mj-ea"/>
                <a:cs typeface="+mj-cs"/>
              </a:rPr>
              <a:t>з</a:t>
            </a:r>
            <a:r>
              <a:rPr lang="uk-UA" sz="4800" b="1" kern="0" dirty="0">
                <a:solidFill>
                  <a:srgbClr val="FFCCFF"/>
                </a:solidFill>
                <a:latin typeface="Arial" pitchFamily="34" charset="0"/>
                <a:ea typeface="+mj-ea"/>
                <a:cs typeface="+mj-cs"/>
              </a:rPr>
              <a:t>а метою впливу:</a:t>
            </a:r>
            <a:endParaRPr kumimoji="0" lang="ru-RU" sz="4800" b="1" i="0" u="none" strike="noStrike" kern="0" cap="none" spc="0" normalizeH="0" baseline="0" noProof="0" dirty="0">
              <a:ln>
                <a:noFill/>
              </a:ln>
              <a:solidFill>
                <a:srgbClr val="FFCC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 bwMode="auto">
          <a:xfrm>
            <a:off x="571472" y="2714620"/>
            <a:ext cx="8001056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uk-UA" sz="4000" b="1" kern="0" noProof="0" dirty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 </a:t>
            </a:r>
            <a:r>
              <a:rPr lang="uk-UA" sz="4000" b="1" kern="0" dirty="0">
                <a:solidFill>
                  <a:srgbClr val="FFC000"/>
                </a:solidFill>
                <a:latin typeface="Arial" pitchFamily="34" charset="0"/>
                <a:ea typeface="+mj-ea"/>
                <a:cs typeface="+mj-cs"/>
              </a:rPr>
              <a:t>загрози цілісності</a:t>
            </a:r>
            <a:r>
              <a:rPr lang="uk-UA" sz="4000" b="1" kern="0" noProof="0" dirty="0">
                <a:solidFill>
                  <a:srgbClr val="FFC000"/>
                </a:solidFill>
                <a:latin typeface="Arial" pitchFamily="34" charset="0"/>
                <a:ea typeface="+mj-ea"/>
                <a:cs typeface="+mj-cs"/>
              </a:rPr>
              <a:t>;</a:t>
            </a:r>
            <a:endParaRPr kumimoji="0" lang="ru-RU" sz="4000" b="1" i="0" u="none" strike="noStrike" kern="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Rectangle 4"/>
          <p:cNvSpPr txBox="1">
            <a:spLocks noChangeArrowheads="1"/>
          </p:cNvSpPr>
          <p:nvPr/>
        </p:nvSpPr>
        <p:spPr bwMode="auto">
          <a:xfrm>
            <a:off x="571472" y="3857628"/>
            <a:ext cx="8001056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uk-UA" sz="4000" b="1" kern="0" noProof="0" dirty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 </a:t>
            </a:r>
            <a:r>
              <a:rPr lang="uk-UA" sz="4000" b="1" kern="0" dirty="0">
                <a:solidFill>
                  <a:srgbClr val="FFC000"/>
                </a:solidFill>
                <a:latin typeface="Arial" pitchFamily="34" charset="0"/>
                <a:ea typeface="+mj-ea"/>
                <a:cs typeface="+mj-cs"/>
              </a:rPr>
              <a:t>загрози доступності</a:t>
            </a:r>
            <a:r>
              <a:rPr lang="uk-UA" sz="4000" b="1" kern="0" noProof="0" dirty="0">
                <a:solidFill>
                  <a:srgbClr val="FFC000"/>
                </a:solidFill>
                <a:latin typeface="Arial" pitchFamily="34" charset="0"/>
                <a:ea typeface="+mj-ea"/>
                <a:cs typeface="+mj-cs"/>
              </a:rPr>
              <a:t>;</a:t>
            </a:r>
            <a:endParaRPr kumimoji="0" lang="ru-RU" sz="4000" b="1" i="0" u="none" strike="noStrike" kern="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Rectangle 4"/>
          <p:cNvSpPr txBox="1">
            <a:spLocks noChangeArrowheads="1"/>
          </p:cNvSpPr>
          <p:nvPr/>
        </p:nvSpPr>
        <p:spPr bwMode="auto">
          <a:xfrm>
            <a:off x="571472" y="5000636"/>
            <a:ext cx="8001056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uk-UA" sz="4000" b="1" kern="0" noProof="0" dirty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 </a:t>
            </a:r>
            <a:r>
              <a:rPr lang="uk-UA" sz="4000" b="1" kern="0" dirty="0">
                <a:solidFill>
                  <a:srgbClr val="FFC000"/>
                </a:solidFill>
                <a:latin typeface="Arial" pitchFamily="34" charset="0"/>
                <a:ea typeface="+mj-ea"/>
                <a:cs typeface="+mj-cs"/>
              </a:rPr>
              <a:t>загрози конфіденційності.</a:t>
            </a:r>
            <a:endParaRPr kumimoji="0" lang="ru-RU" sz="4000" b="1" i="0" u="none" strike="noStrike" kern="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500042"/>
            <a:ext cx="9144000" cy="1000132"/>
          </a:xfrm>
        </p:spPr>
        <p:txBody>
          <a:bodyPr/>
          <a:lstStyle/>
          <a:p>
            <a:pPr lvl="0" algn="l"/>
            <a:r>
              <a:rPr lang="uk-UA" sz="6000" b="1" dirty="0">
                <a:solidFill>
                  <a:srgbClr val="FFC000"/>
                </a:solidFill>
                <a:latin typeface="Arial" pitchFamily="34" charset="0"/>
                <a:ea typeface="Times New Roman" pitchFamily="18" charset="0"/>
              </a:rPr>
              <a:t>2. Шляхи поширення загроз:</a:t>
            </a:r>
            <a:endParaRPr lang="ru-RU" sz="6000" b="1" dirty="0">
              <a:solidFill>
                <a:srgbClr val="FFC000"/>
              </a:solidFill>
            </a:endParaRPr>
          </a:p>
        </p:txBody>
      </p:sp>
      <p:sp>
        <p:nvSpPr>
          <p:cNvPr id="3" name="Rectangle 4"/>
          <p:cNvSpPr txBox="1">
            <a:spLocks noChangeArrowheads="1"/>
          </p:cNvSpPr>
          <p:nvPr/>
        </p:nvSpPr>
        <p:spPr bwMode="auto">
          <a:xfrm>
            <a:off x="357158" y="2214554"/>
            <a:ext cx="8001056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uk-UA" sz="4800" b="1" kern="0" dirty="0">
                <a:solidFill>
                  <a:srgbClr val="FFCCFF"/>
                </a:solidFill>
                <a:latin typeface="+mj-lt"/>
                <a:ea typeface="+mj-ea"/>
                <a:cs typeface="+mj-cs"/>
              </a:rPr>
              <a:t>а</a:t>
            </a:r>
            <a:r>
              <a:rPr kumimoji="0" lang="uk-UA" sz="4800" b="1" i="0" u="none" strike="noStrike" kern="0" cap="none" spc="0" normalizeH="0" baseline="0" noProof="0" dirty="0">
                <a:ln>
                  <a:noFill/>
                </a:ln>
                <a:solidFill>
                  <a:srgbClr val="FFCC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 </a:t>
            </a:r>
            <a:r>
              <a:rPr lang="uk-UA" sz="4800" b="1" kern="0" noProof="0" dirty="0">
                <a:solidFill>
                  <a:srgbClr val="FFCCFF"/>
                </a:solidFill>
                <a:latin typeface="Arial" pitchFamily="34" charset="0"/>
                <a:ea typeface="+mj-ea"/>
                <a:cs typeface="+mj-cs"/>
              </a:rPr>
              <a:t>мережа Інтернет;</a:t>
            </a:r>
            <a:endParaRPr kumimoji="0" lang="ru-RU" sz="4800" b="1" i="0" u="none" strike="noStrike" kern="0" cap="none" spc="0" normalizeH="0" baseline="0" noProof="0" dirty="0">
              <a:ln>
                <a:noFill/>
              </a:ln>
              <a:solidFill>
                <a:srgbClr val="FFCC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Rectangle 4"/>
          <p:cNvSpPr txBox="1">
            <a:spLocks noChangeArrowheads="1"/>
          </p:cNvSpPr>
          <p:nvPr/>
        </p:nvSpPr>
        <p:spPr bwMode="auto">
          <a:xfrm>
            <a:off x="285720" y="3357562"/>
            <a:ext cx="8001056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uk-UA" sz="4800" b="1" kern="0" noProof="0" dirty="0">
                <a:solidFill>
                  <a:srgbClr val="FFCCFF"/>
                </a:solidFill>
                <a:latin typeface="+mj-lt"/>
                <a:ea typeface="+mj-ea"/>
                <a:cs typeface="+mj-cs"/>
              </a:rPr>
              <a:t>б</a:t>
            </a:r>
            <a:r>
              <a:rPr kumimoji="0" lang="uk-UA" sz="4800" b="1" i="0" u="none" strike="noStrike" kern="0" cap="none" spc="0" normalizeH="0" baseline="0" noProof="0" dirty="0">
                <a:ln>
                  <a:noFill/>
                </a:ln>
                <a:solidFill>
                  <a:srgbClr val="FFCC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</a:t>
            </a:r>
            <a:r>
              <a:rPr kumimoji="0" lang="uk-UA" sz="4800" b="1" i="0" u="none" strike="noStrike" kern="0" cap="none" spc="0" normalizeH="0" noProof="0" dirty="0">
                <a:ln>
                  <a:noFill/>
                </a:ln>
                <a:solidFill>
                  <a:srgbClr val="FFCC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lang="uk-UA" sz="4800" b="1" kern="0" noProof="0" dirty="0">
                <a:solidFill>
                  <a:srgbClr val="FFCCFF"/>
                </a:solidFill>
                <a:latin typeface="Arial" pitchFamily="34" charset="0"/>
                <a:ea typeface="+mj-ea"/>
                <a:cs typeface="+mj-cs"/>
              </a:rPr>
              <a:t>Інтранет (локальна мережа);</a:t>
            </a:r>
            <a:endParaRPr kumimoji="0" lang="ru-RU" sz="4800" b="1" i="0" u="none" strike="noStrike" kern="0" cap="none" spc="0" normalizeH="0" baseline="0" noProof="0" dirty="0">
              <a:ln>
                <a:noFill/>
              </a:ln>
              <a:solidFill>
                <a:srgbClr val="FFCC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Rectangle 4"/>
          <p:cNvSpPr txBox="1">
            <a:spLocks noChangeArrowheads="1"/>
          </p:cNvSpPr>
          <p:nvPr/>
        </p:nvSpPr>
        <p:spPr bwMode="auto">
          <a:xfrm>
            <a:off x="214282" y="4572008"/>
            <a:ext cx="8001056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uk-UA" sz="4800" b="1" kern="0" dirty="0">
                <a:solidFill>
                  <a:srgbClr val="FFCCFF"/>
                </a:solidFill>
                <a:latin typeface="+mj-lt"/>
                <a:ea typeface="+mj-ea"/>
                <a:cs typeface="+mj-cs"/>
              </a:rPr>
              <a:t>в</a:t>
            </a:r>
            <a:r>
              <a:rPr kumimoji="0" lang="uk-UA" sz="4800" b="1" i="0" u="none" strike="noStrike" kern="0" cap="none" spc="0" normalizeH="0" baseline="0" noProof="0" dirty="0">
                <a:ln>
                  <a:noFill/>
                </a:ln>
                <a:solidFill>
                  <a:srgbClr val="FFCC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</a:t>
            </a:r>
            <a:r>
              <a:rPr kumimoji="0" lang="uk-UA" sz="4800" b="1" i="0" u="none" strike="noStrike" kern="0" cap="none" spc="0" normalizeH="0" noProof="0" dirty="0">
                <a:ln>
                  <a:noFill/>
                </a:ln>
                <a:solidFill>
                  <a:srgbClr val="FFCC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lang="uk-UA" sz="4800" b="1" kern="0" noProof="0" dirty="0">
                <a:solidFill>
                  <a:srgbClr val="FFCCFF"/>
                </a:solidFill>
                <a:latin typeface="Arial" pitchFamily="34" charset="0"/>
                <a:ea typeface="+mj-ea"/>
                <a:cs typeface="+mj-cs"/>
              </a:rPr>
              <a:t>електронна пошта;</a:t>
            </a:r>
            <a:endParaRPr kumimoji="0" lang="ru-RU" sz="4800" b="1" i="0" u="none" strike="noStrike" kern="0" cap="none" spc="0" normalizeH="0" baseline="0" noProof="0" dirty="0">
              <a:ln>
                <a:noFill/>
              </a:ln>
              <a:solidFill>
                <a:srgbClr val="FFCC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Rectangle 4"/>
          <p:cNvSpPr txBox="1">
            <a:spLocks noChangeArrowheads="1"/>
          </p:cNvSpPr>
          <p:nvPr/>
        </p:nvSpPr>
        <p:spPr bwMode="auto">
          <a:xfrm>
            <a:off x="285720" y="5643578"/>
            <a:ext cx="8001056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uk-UA" sz="4800" b="1" kern="0" noProof="0" dirty="0">
                <a:solidFill>
                  <a:srgbClr val="FFCCFF"/>
                </a:solidFill>
                <a:latin typeface="+mj-lt"/>
                <a:ea typeface="+mj-ea"/>
                <a:cs typeface="+mj-cs"/>
              </a:rPr>
              <a:t>г</a:t>
            </a:r>
            <a:r>
              <a:rPr kumimoji="0" lang="uk-UA" sz="4800" b="1" i="0" u="none" strike="noStrike" kern="0" cap="none" spc="0" normalizeH="0" baseline="0" noProof="0" dirty="0">
                <a:ln>
                  <a:noFill/>
                </a:ln>
                <a:solidFill>
                  <a:srgbClr val="FFCC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</a:t>
            </a:r>
            <a:r>
              <a:rPr kumimoji="0" lang="uk-UA" sz="4800" b="1" i="0" u="none" strike="noStrike" kern="0" cap="none" spc="0" normalizeH="0" noProof="0" dirty="0">
                <a:ln>
                  <a:noFill/>
                </a:ln>
                <a:solidFill>
                  <a:srgbClr val="FFCC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lang="uk-UA" sz="4800" b="1" kern="0" noProof="0" dirty="0">
                <a:solidFill>
                  <a:srgbClr val="FFCCFF"/>
                </a:solidFill>
                <a:latin typeface="Arial" pitchFamily="34" charset="0"/>
                <a:ea typeface="+mj-ea"/>
                <a:cs typeface="+mj-cs"/>
              </a:rPr>
              <a:t>знімні носії.</a:t>
            </a:r>
            <a:endParaRPr kumimoji="0" lang="ru-RU" sz="4800" b="1" i="0" u="none" strike="noStrike" kern="0" cap="none" spc="0" normalizeH="0" baseline="0" noProof="0" dirty="0">
              <a:ln>
                <a:noFill/>
              </a:ln>
              <a:solidFill>
                <a:srgbClr val="FFCC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1" name="Picture 4" descr="C:\Users\School101\Desktop\вирусы\283527_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29454" y="4572008"/>
            <a:ext cx="1998424" cy="135732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2" name="Picture 5" descr="WRLDCHAT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72330" y="2643182"/>
            <a:ext cx="1701281" cy="16670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6" descr="Картинка 10 из 16518">
            <a:hlinkClick r:id="rId5"/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000496" y="928670"/>
            <a:ext cx="1500198" cy="150395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/>
      <p:bldP spid="3" grpId="0"/>
      <p:bldP spid="8" grpId="0"/>
      <p:bldP spid="9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500042"/>
            <a:ext cx="9144000" cy="1000132"/>
          </a:xfrm>
        </p:spPr>
        <p:txBody>
          <a:bodyPr/>
          <a:lstStyle/>
          <a:p>
            <a:pPr lvl="0" algn="l"/>
            <a:r>
              <a:rPr lang="uk-UA" sz="6000" b="1" dirty="0">
                <a:solidFill>
                  <a:srgbClr val="FFC000"/>
                </a:solidFill>
                <a:latin typeface="Arial" pitchFamily="34" charset="0"/>
                <a:ea typeface="Times New Roman" pitchFamily="18" charset="0"/>
              </a:rPr>
              <a:t>3. Основні загрози ІБ:</a:t>
            </a:r>
            <a:endParaRPr lang="ru-RU" sz="6000" b="1" dirty="0">
              <a:solidFill>
                <a:srgbClr val="FFC000"/>
              </a:solidFill>
            </a:endParaRPr>
          </a:p>
        </p:txBody>
      </p:sp>
      <p:sp>
        <p:nvSpPr>
          <p:cNvPr id="3" name="Rectangle 4"/>
          <p:cNvSpPr txBox="1">
            <a:spLocks noChangeArrowheads="1"/>
          </p:cNvSpPr>
          <p:nvPr/>
        </p:nvSpPr>
        <p:spPr bwMode="auto">
          <a:xfrm>
            <a:off x="357158" y="1643050"/>
            <a:ext cx="8786842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uk-UA" sz="4400" b="1" kern="0" dirty="0">
                <a:solidFill>
                  <a:srgbClr val="FFCCFF"/>
                </a:solidFill>
                <a:latin typeface="+mj-lt"/>
                <a:ea typeface="+mj-ea"/>
                <a:cs typeface="+mj-cs"/>
              </a:rPr>
              <a:t>а</a:t>
            </a:r>
            <a:r>
              <a:rPr kumimoji="0" lang="uk-UA" sz="4400" b="1" i="0" u="none" strike="noStrike" kern="0" cap="none" spc="0" normalizeH="0" baseline="0" noProof="0" dirty="0">
                <a:ln>
                  <a:noFill/>
                </a:ln>
                <a:solidFill>
                  <a:srgbClr val="FFCC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 </a:t>
            </a:r>
            <a:r>
              <a:rPr lang="uk-UA" sz="4400" b="1" kern="0" noProof="0" dirty="0">
                <a:solidFill>
                  <a:srgbClr val="FFCCFF"/>
                </a:solidFill>
                <a:latin typeface="Arial" pitchFamily="34" charset="0"/>
                <a:ea typeface="+mj-ea"/>
                <a:cs typeface="+mj-cs"/>
              </a:rPr>
              <a:t>дії авт. користувачів;</a:t>
            </a:r>
            <a:endParaRPr kumimoji="0" lang="ru-RU" sz="4400" b="1" i="0" u="none" strike="noStrike" kern="0" cap="none" spc="0" normalizeH="0" baseline="0" noProof="0" dirty="0">
              <a:ln>
                <a:noFill/>
              </a:ln>
              <a:solidFill>
                <a:srgbClr val="FFCC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Rectangle 4"/>
          <p:cNvSpPr txBox="1">
            <a:spLocks noChangeArrowheads="1"/>
          </p:cNvSpPr>
          <p:nvPr/>
        </p:nvSpPr>
        <p:spPr bwMode="auto">
          <a:xfrm>
            <a:off x="357158" y="2714620"/>
            <a:ext cx="8786842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uk-UA" sz="4400" b="1" kern="0" noProof="0" dirty="0">
                <a:solidFill>
                  <a:srgbClr val="FFCCFF"/>
                </a:solidFill>
                <a:latin typeface="+mj-lt"/>
                <a:ea typeface="+mj-ea"/>
                <a:cs typeface="+mj-cs"/>
              </a:rPr>
              <a:t>б</a:t>
            </a:r>
            <a:r>
              <a:rPr kumimoji="0" lang="uk-UA" sz="4400" b="1" i="0" u="none" strike="noStrike" kern="0" cap="none" spc="0" normalizeH="0" baseline="0" noProof="0" dirty="0">
                <a:ln>
                  <a:noFill/>
                </a:ln>
                <a:solidFill>
                  <a:srgbClr val="FFCC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 </a:t>
            </a:r>
            <a:r>
              <a:rPr lang="uk-UA" sz="4400" b="1" kern="0" noProof="0" dirty="0">
                <a:solidFill>
                  <a:srgbClr val="FFCCFF"/>
                </a:solidFill>
                <a:latin typeface="Arial" pitchFamily="34" charset="0"/>
                <a:ea typeface="+mj-ea"/>
                <a:cs typeface="+mj-cs"/>
              </a:rPr>
              <a:t>дії </a:t>
            </a:r>
            <a:r>
              <a:rPr lang="uk-UA" sz="4400" b="1" kern="0" noProof="0" dirty="0" err="1">
                <a:solidFill>
                  <a:srgbClr val="FFCCFF"/>
                </a:solidFill>
                <a:latin typeface="Arial" pitchFamily="34" charset="0"/>
                <a:ea typeface="+mj-ea"/>
                <a:cs typeface="+mj-cs"/>
              </a:rPr>
              <a:t>хакерів</a:t>
            </a:r>
            <a:r>
              <a:rPr lang="uk-UA" sz="4400" b="1" kern="0" noProof="0" dirty="0">
                <a:solidFill>
                  <a:srgbClr val="FFCCFF"/>
                </a:solidFill>
                <a:latin typeface="Arial" pitchFamily="34" charset="0"/>
                <a:ea typeface="+mj-ea"/>
                <a:cs typeface="+mj-cs"/>
              </a:rPr>
              <a:t>;</a:t>
            </a:r>
            <a:endParaRPr kumimoji="0" lang="ru-RU" sz="4400" b="1" i="0" u="none" strike="noStrike" kern="0" cap="none" spc="0" normalizeH="0" baseline="0" noProof="0" dirty="0">
              <a:ln>
                <a:noFill/>
              </a:ln>
              <a:solidFill>
                <a:srgbClr val="FFCC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5" name="Rectangle 4"/>
          <p:cNvSpPr txBox="1">
            <a:spLocks noChangeArrowheads="1"/>
          </p:cNvSpPr>
          <p:nvPr/>
        </p:nvSpPr>
        <p:spPr bwMode="auto">
          <a:xfrm>
            <a:off x="357158" y="3714752"/>
            <a:ext cx="8786842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uk-UA" sz="4400" b="1" kern="0" dirty="0">
                <a:solidFill>
                  <a:srgbClr val="FFCCFF"/>
                </a:solidFill>
                <a:latin typeface="+mj-lt"/>
                <a:ea typeface="+mj-ea"/>
                <a:cs typeface="+mj-cs"/>
              </a:rPr>
              <a:t>в</a:t>
            </a:r>
            <a:r>
              <a:rPr kumimoji="0" lang="uk-UA" sz="4400" b="1" i="0" u="none" strike="noStrike" kern="0" cap="none" spc="0" normalizeH="0" baseline="0" noProof="0" dirty="0">
                <a:ln>
                  <a:noFill/>
                </a:ln>
                <a:solidFill>
                  <a:srgbClr val="FFCC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 </a:t>
            </a:r>
            <a:r>
              <a:rPr lang="uk-UA" sz="4400" b="1" kern="0" dirty="0">
                <a:solidFill>
                  <a:srgbClr val="FFCCFF"/>
                </a:solidFill>
                <a:latin typeface="Arial" pitchFamily="34" charset="0"/>
                <a:ea typeface="+mj-ea"/>
                <a:cs typeface="+mj-cs"/>
              </a:rPr>
              <a:t>комп. віруси</a:t>
            </a:r>
            <a:r>
              <a:rPr lang="uk-UA" sz="4400" b="1" kern="0" noProof="0" dirty="0">
                <a:solidFill>
                  <a:srgbClr val="FFCCFF"/>
                </a:solidFill>
                <a:latin typeface="Arial" pitchFamily="34" charset="0"/>
                <a:ea typeface="+mj-ea"/>
                <a:cs typeface="+mj-cs"/>
              </a:rPr>
              <a:t>;</a:t>
            </a:r>
            <a:endParaRPr kumimoji="0" lang="ru-RU" sz="4400" b="1" i="0" u="none" strike="noStrike" kern="0" cap="none" spc="0" normalizeH="0" baseline="0" noProof="0" dirty="0">
              <a:ln>
                <a:noFill/>
              </a:ln>
              <a:solidFill>
                <a:srgbClr val="FFCC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6" name="Rectangle 4"/>
          <p:cNvSpPr txBox="1">
            <a:spLocks noChangeArrowheads="1"/>
          </p:cNvSpPr>
          <p:nvPr/>
        </p:nvSpPr>
        <p:spPr bwMode="auto">
          <a:xfrm>
            <a:off x="357158" y="4786322"/>
            <a:ext cx="8786842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uk-UA" sz="4400" b="1" kern="0" noProof="0" dirty="0">
                <a:solidFill>
                  <a:srgbClr val="FFCCFF"/>
                </a:solidFill>
                <a:latin typeface="+mj-lt"/>
                <a:ea typeface="+mj-ea"/>
                <a:cs typeface="+mj-cs"/>
              </a:rPr>
              <a:t>г</a:t>
            </a:r>
            <a:r>
              <a:rPr kumimoji="0" lang="uk-UA" sz="4400" b="1" i="0" u="none" strike="noStrike" kern="0" cap="none" spc="0" normalizeH="0" baseline="0" noProof="0" dirty="0">
                <a:ln>
                  <a:noFill/>
                </a:ln>
                <a:solidFill>
                  <a:srgbClr val="FFCC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 </a:t>
            </a:r>
            <a:r>
              <a:rPr lang="uk-UA" sz="4400" b="1" kern="0" noProof="0" dirty="0" err="1">
                <a:solidFill>
                  <a:srgbClr val="FFCCFF"/>
                </a:solidFill>
                <a:latin typeface="Arial" pitchFamily="34" charset="0"/>
                <a:ea typeface="+mj-ea"/>
                <a:cs typeface="+mj-cs"/>
              </a:rPr>
              <a:t>фішинг</a:t>
            </a:r>
            <a:r>
              <a:rPr lang="uk-UA" sz="4400" b="1" kern="0" noProof="0" dirty="0">
                <a:solidFill>
                  <a:srgbClr val="FFCCFF"/>
                </a:solidFill>
                <a:latin typeface="Arial" pitchFamily="34" charset="0"/>
                <a:ea typeface="+mj-ea"/>
                <a:cs typeface="+mj-cs"/>
              </a:rPr>
              <a:t>;</a:t>
            </a:r>
            <a:endParaRPr kumimoji="0" lang="ru-RU" sz="4400" b="1" i="0" u="none" strike="noStrike" kern="0" cap="none" spc="0" normalizeH="0" baseline="0" noProof="0" dirty="0">
              <a:ln>
                <a:noFill/>
              </a:ln>
              <a:solidFill>
                <a:srgbClr val="FFCC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7" name="Rectangle 4"/>
          <p:cNvSpPr txBox="1">
            <a:spLocks noChangeArrowheads="1"/>
          </p:cNvSpPr>
          <p:nvPr/>
        </p:nvSpPr>
        <p:spPr bwMode="auto">
          <a:xfrm>
            <a:off x="357158" y="5786430"/>
            <a:ext cx="8786842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uk-UA" sz="4400" b="1" kern="0" dirty="0">
                <a:solidFill>
                  <a:srgbClr val="FFCCFF"/>
                </a:solidFill>
                <a:latin typeface="+mj-lt"/>
                <a:ea typeface="+mj-ea"/>
                <a:cs typeface="+mj-cs"/>
              </a:rPr>
              <a:t>д</a:t>
            </a:r>
            <a:r>
              <a:rPr kumimoji="0" lang="uk-UA" sz="4400" b="1" i="0" u="none" strike="noStrike" kern="0" cap="none" spc="0" normalizeH="0" baseline="0" noProof="0" dirty="0">
                <a:ln>
                  <a:noFill/>
                </a:ln>
                <a:solidFill>
                  <a:srgbClr val="FFCC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 </a:t>
            </a:r>
            <a:r>
              <a:rPr lang="uk-UA" sz="4400" b="1" kern="0" dirty="0">
                <a:solidFill>
                  <a:srgbClr val="FFCCFF"/>
                </a:solidFill>
                <a:latin typeface="Arial" pitchFamily="34" charset="0"/>
                <a:ea typeface="+mj-ea"/>
                <a:cs typeface="+mj-cs"/>
              </a:rPr>
              <a:t>природні загрози.</a:t>
            </a:r>
            <a:endParaRPr kumimoji="0" lang="ru-RU" sz="4400" b="1" i="0" u="none" strike="noStrike" kern="0" cap="none" spc="0" normalizeH="0" baseline="0" noProof="0" dirty="0">
              <a:ln>
                <a:noFill/>
              </a:ln>
              <a:solidFill>
                <a:srgbClr val="FFCC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/>
      <p:bldP spid="3" grpId="0"/>
      <p:bldP spid="14" grpId="0"/>
      <p:bldP spid="15" grpId="0"/>
      <p:bldP spid="16" grpId="0"/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2500306"/>
            <a:ext cx="9286908" cy="1000132"/>
          </a:xfrm>
        </p:spPr>
        <p:txBody>
          <a:bodyPr/>
          <a:lstStyle/>
          <a:p>
            <a:pPr lvl="0" algn="l">
              <a:lnSpc>
                <a:spcPct val="150000"/>
              </a:lnSpc>
            </a:pPr>
            <a:r>
              <a:rPr lang="uk-UA" sz="5400" b="1" dirty="0" err="1">
                <a:solidFill>
                  <a:srgbClr val="FFC000"/>
                </a:solidFill>
                <a:latin typeface="Arial" pitchFamily="34" charset="0"/>
                <a:ea typeface="Times New Roman" pitchFamily="18" charset="0"/>
              </a:rPr>
              <a:t>Хакер</a:t>
            </a:r>
            <a:r>
              <a:rPr lang="uk-UA" sz="5400" b="1" dirty="0">
                <a:solidFill>
                  <a:srgbClr val="FF99FF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uk-UA" sz="3600" b="1" dirty="0">
                <a:solidFill>
                  <a:srgbClr val="FF99FF"/>
                </a:solidFill>
                <a:latin typeface="Arial" pitchFamily="34" charset="0"/>
                <a:ea typeface="Times New Roman" pitchFamily="18" charset="0"/>
              </a:rPr>
              <a:t>- </a:t>
            </a:r>
            <a:r>
              <a:rPr lang="uk-UA" sz="3600" b="1" dirty="0">
                <a:solidFill>
                  <a:srgbClr val="FF99FF"/>
                </a:solidFill>
              </a:rPr>
              <a:t>кваліфікований </a:t>
            </a:r>
            <a:r>
              <a:rPr lang="uk-UA" sz="3600" b="1" dirty="0" err="1">
                <a:solidFill>
                  <a:srgbClr val="FF99FF"/>
                </a:solidFill>
              </a:rPr>
              <a:t>ІТ-фахівець</a:t>
            </a:r>
            <a:r>
              <a:rPr lang="uk-UA" sz="3600" b="1" dirty="0">
                <a:solidFill>
                  <a:srgbClr val="FF99FF"/>
                </a:solidFill>
              </a:rPr>
              <a:t>, який знається на комп’ютерних системах і втручається в роботу комп’ютера, щоб без відома власника дізнатися деякі особисті відомості або пошкодити дані, що зберігаються в комп’ютері.</a:t>
            </a:r>
            <a:r>
              <a:rPr lang="uk-UA" sz="3600" b="1" dirty="0">
                <a:solidFill>
                  <a:srgbClr val="FF99FF"/>
                </a:solidFill>
                <a:latin typeface="Arial" pitchFamily="34" charset="0"/>
                <a:ea typeface="Times New Roman" pitchFamily="18" charset="0"/>
              </a:rPr>
              <a:t> </a:t>
            </a:r>
            <a:endParaRPr lang="ru-RU" sz="3600" b="1" dirty="0">
              <a:solidFill>
                <a:srgbClr val="FF99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500042"/>
            <a:ext cx="9144000" cy="1000132"/>
          </a:xfrm>
        </p:spPr>
        <p:txBody>
          <a:bodyPr/>
          <a:lstStyle/>
          <a:p>
            <a:pPr lvl="0" algn="l"/>
            <a:r>
              <a:rPr lang="uk-UA" sz="6000" b="1" dirty="0">
                <a:solidFill>
                  <a:srgbClr val="FFC000"/>
                </a:solidFill>
                <a:latin typeface="Arial" pitchFamily="34" charset="0"/>
                <a:ea typeface="Times New Roman" pitchFamily="18" charset="0"/>
              </a:rPr>
              <a:t>4. Основні мотиви </a:t>
            </a:r>
            <a:r>
              <a:rPr lang="uk-UA" sz="6000" b="1" dirty="0" err="1">
                <a:solidFill>
                  <a:srgbClr val="FFC000"/>
                </a:solidFill>
                <a:latin typeface="Arial" pitchFamily="34" charset="0"/>
                <a:ea typeface="Times New Roman" pitchFamily="18" charset="0"/>
              </a:rPr>
              <a:t>хакерів</a:t>
            </a:r>
            <a:r>
              <a:rPr lang="uk-UA" sz="6000" b="1" dirty="0">
                <a:solidFill>
                  <a:srgbClr val="FFC000"/>
                </a:solidFill>
                <a:latin typeface="Arial" pitchFamily="34" charset="0"/>
                <a:ea typeface="Times New Roman" pitchFamily="18" charset="0"/>
              </a:rPr>
              <a:t>:</a:t>
            </a:r>
            <a:endParaRPr lang="ru-RU" sz="6000" b="1" dirty="0">
              <a:solidFill>
                <a:srgbClr val="FFC000"/>
              </a:solidFill>
            </a:endParaRPr>
          </a:p>
        </p:txBody>
      </p:sp>
      <p:sp>
        <p:nvSpPr>
          <p:cNvPr id="3" name="Rectangle 4"/>
          <p:cNvSpPr txBox="1">
            <a:spLocks noChangeArrowheads="1"/>
          </p:cNvSpPr>
          <p:nvPr/>
        </p:nvSpPr>
        <p:spPr bwMode="auto">
          <a:xfrm>
            <a:off x="357158" y="1643050"/>
            <a:ext cx="8786842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uk-UA" sz="4400" b="1" kern="0" dirty="0">
                <a:solidFill>
                  <a:srgbClr val="FFCCFF"/>
                </a:solidFill>
                <a:latin typeface="+mj-lt"/>
                <a:ea typeface="+mj-ea"/>
                <a:cs typeface="+mj-cs"/>
              </a:rPr>
              <a:t>а</a:t>
            </a:r>
            <a:r>
              <a:rPr kumimoji="0" lang="uk-UA" sz="4400" b="1" i="0" u="none" strike="noStrike" kern="0" cap="none" spc="0" normalizeH="0" baseline="0" noProof="0" dirty="0">
                <a:ln>
                  <a:noFill/>
                </a:ln>
                <a:solidFill>
                  <a:srgbClr val="FFCC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 </a:t>
            </a:r>
            <a:r>
              <a:rPr lang="uk-UA" sz="4400" b="1" kern="0" noProof="0" dirty="0">
                <a:solidFill>
                  <a:srgbClr val="FFCCFF"/>
                </a:solidFill>
                <a:latin typeface="Arial" pitchFamily="34" charset="0"/>
                <a:ea typeface="+mj-ea"/>
                <a:cs typeface="+mj-cs"/>
              </a:rPr>
              <a:t>помста;</a:t>
            </a:r>
            <a:endParaRPr kumimoji="0" lang="ru-RU" sz="4400" b="1" i="0" u="none" strike="noStrike" kern="0" cap="none" spc="0" normalizeH="0" baseline="0" noProof="0" dirty="0">
              <a:ln>
                <a:noFill/>
              </a:ln>
              <a:solidFill>
                <a:srgbClr val="FFCC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Rectangle 4"/>
          <p:cNvSpPr txBox="1">
            <a:spLocks noChangeArrowheads="1"/>
          </p:cNvSpPr>
          <p:nvPr/>
        </p:nvSpPr>
        <p:spPr bwMode="auto">
          <a:xfrm>
            <a:off x="357158" y="2714620"/>
            <a:ext cx="8786842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uk-UA" sz="4400" b="1" kern="0" noProof="0" dirty="0">
                <a:solidFill>
                  <a:srgbClr val="FFCCFF"/>
                </a:solidFill>
                <a:latin typeface="+mj-lt"/>
                <a:ea typeface="+mj-ea"/>
                <a:cs typeface="+mj-cs"/>
              </a:rPr>
              <a:t>б</a:t>
            </a:r>
            <a:r>
              <a:rPr kumimoji="0" lang="uk-UA" sz="4400" b="1" i="0" u="none" strike="noStrike" kern="0" cap="none" spc="0" normalizeH="0" baseline="0" noProof="0" dirty="0">
                <a:ln>
                  <a:noFill/>
                </a:ln>
                <a:solidFill>
                  <a:srgbClr val="FFCC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 </a:t>
            </a:r>
            <a:r>
              <a:rPr lang="uk-UA" sz="4400" b="1" kern="0" noProof="0" dirty="0">
                <a:solidFill>
                  <a:srgbClr val="FFCCFF"/>
                </a:solidFill>
                <a:latin typeface="Arial" pitchFamily="34" charset="0"/>
                <a:ea typeface="+mj-ea"/>
                <a:cs typeface="+mj-cs"/>
              </a:rPr>
              <a:t>самовираження;</a:t>
            </a:r>
            <a:endParaRPr kumimoji="0" lang="ru-RU" sz="4400" b="1" i="0" u="none" strike="noStrike" kern="0" cap="none" spc="0" normalizeH="0" baseline="0" noProof="0" dirty="0">
              <a:ln>
                <a:noFill/>
              </a:ln>
              <a:solidFill>
                <a:srgbClr val="FFCC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5" name="Rectangle 4"/>
          <p:cNvSpPr txBox="1">
            <a:spLocks noChangeArrowheads="1"/>
          </p:cNvSpPr>
          <p:nvPr/>
        </p:nvSpPr>
        <p:spPr bwMode="auto">
          <a:xfrm>
            <a:off x="357158" y="3714752"/>
            <a:ext cx="8786842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uk-UA" sz="4400" b="1" kern="0" dirty="0">
                <a:solidFill>
                  <a:srgbClr val="FFCCFF"/>
                </a:solidFill>
                <a:latin typeface="+mj-lt"/>
                <a:ea typeface="+mj-ea"/>
                <a:cs typeface="+mj-cs"/>
              </a:rPr>
              <a:t>в</a:t>
            </a:r>
            <a:r>
              <a:rPr kumimoji="0" lang="uk-UA" sz="4400" b="1" i="0" u="none" strike="noStrike" kern="0" cap="none" spc="0" normalizeH="0" baseline="0" noProof="0" dirty="0">
                <a:ln>
                  <a:noFill/>
                </a:ln>
                <a:solidFill>
                  <a:srgbClr val="FFCC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 </a:t>
            </a:r>
            <a:r>
              <a:rPr lang="uk-UA" sz="4400" b="1" kern="0" dirty="0">
                <a:solidFill>
                  <a:srgbClr val="FFCCFF"/>
                </a:solidFill>
                <a:latin typeface="Arial" pitchFamily="34" charset="0"/>
                <a:ea typeface="+mj-ea"/>
                <a:cs typeface="+mj-cs"/>
              </a:rPr>
              <a:t>розвага</a:t>
            </a:r>
            <a:r>
              <a:rPr lang="uk-UA" sz="4400" b="1" kern="0" noProof="0" dirty="0">
                <a:solidFill>
                  <a:srgbClr val="FFCCFF"/>
                </a:solidFill>
                <a:latin typeface="Arial" pitchFamily="34" charset="0"/>
                <a:ea typeface="+mj-ea"/>
                <a:cs typeface="+mj-cs"/>
              </a:rPr>
              <a:t>;</a:t>
            </a:r>
            <a:endParaRPr kumimoji="0" lang="ru-RU" sz="4400" b="1" i="0" u="none" strike="noStrike" kern="0" cap="none" spc="0" normalizeH="0" baseline="0" noProof="0" dirty="0">
              <a:ln>
                <a:noFill/>
              </a:ln>
              <a:solidFill>
                <a:srgbClr val="FFCC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6" name="Rectangle 4"/>
          <p:cNvSpPr txBox="1">
            <a:spLocks noChangeArrowheads="1"/>
          </p:cNvSpPr>
          <p:nvPr/>
        </p:nvSpPr>
        <p:spPr bwMode="auto">
          <a:xfrm>
            <a:off x="357158" y="4786322"/>
            <a:ext cx="8786842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uk-UA" sz="4400" b="1" kern="0" noProof="0" dirty="0">
                <a:solidFill>
                  <a:srgbClr val="FFCCFF"/>
                </a:solidFill>
                <a:latin typeface="+mj-lt"/>
                <a:ea typeface="+mj-ea"/>
                <a:cs typeface="+mj-cs"/>
              </a:rPr>
              <a:t>г</a:t>
            </a:r>
            <a:r>
              <a:rPr kumimoji="0" lang="uk-UA" sz="4400" b="1" i="0" u="none" strike="noStrike" kern="0" cap="none" spc="0" normalizeH="0" baseline="0" noProof="0" dirty="0">
                <a:ln>
                  <a:noFill/>
                </a:ln>
                <a:solidFill>
                  <a:srgbClr val="FFCC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 </a:t>
            </a:r>
            <a:r>
              <a:rPr lang="uk-UA" sz="4400" b="1" kern="0" noProof="0" dirty="0">
                <a:solidFill>
                  <a:srgbClr val="FFCCFF"/>
                </a:solidFill>
                <a:latin typeface="Arial" pitchFamily="34" charset="0"/>
                <a:ea typeface="+mj-ea"/>
                <a:cs typeface="+mj-cs"/>
              </a:rPr>
              <a:t>винагорода.</a:t>
            </a:r>
            <a:endParaRPr kumimoji="0" lang="ru-RU" sz="4400" b="1" i="0" u="none" strike="noStrike" kern="0" cap="none" spc="0" normalizeH="0" baseline="0" noProof="0" dirty="0">
              <a:ln>
                <a:noFill/>
              </a:ln>
              <a:solidFill>
                <a:srgbClr val="FFCC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/>
      <p:bldP spid="3" grpId="0"/>
      <p:bldP spid="14" grpId="0"/>
      <p:bldP spid="15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500042"/>
            <a:ext cx="9144000" cy="1000132"/>
          </a:xfrm>
        </p:spPr>
        <p:txBody>
          <a:bodyPr/>
          <a:lstStyle/>
          <a:p>
            <a:pPr lvl="0" algn="l"/>
            <a:r>
              <a:rPr lang="uk-UA" sz="6000" b="1" dirty="0">
                <a:solidFill>
                  <a:srgbClr val="FFC000"/>
                </a:solidFill>
                <a:latin typeface="Arial" pitchFamily="34" charset="0"/>
                <a:ea typeface="Times New Roman" pitchFamily="18" charset="0"/>
              </a:rPr>
              <a:t>5. </a:t>
            </a:r>
            <a:r>
              <a:rPr lang="en-US" sz="6000" b="1" dirty="0">
                <a:solidFill>
                  <a:srgbClr val="FFC000"/>
                </a:solidFill>
                <a:latin typeface="Arial" pitchFamily="34" charset="0"/>
                <a:ea typeface="Times New Roman" pitchFamily="18" charset="0"/>
              </a:rPr>
              <a:t>D</a:t>
            </a:r>
            <a:r>
              <a:rPr lang="ru-RU" sz="6000" b="1" dirty="0">
                <a:solidFill>
                  <a:srgbClr val="FFC000"/>
                </a:solidFill>
              </a:rPr>
              <a:t>DoS-атака</a:t>
            </a:r>
            <a:r>
              <a:rPr lang="en-US" sz="6000" b="1" dirty="0">
                <a:solidFill>
                  <a:srgbClr val="FFC000"/>
                </a:solidFill>
              </a:rPr>
              <a:t> – </a:t>
            </a:r>
            <a:r>
              <a:rPr lang="uk-UA" sz="6000" b="1" dirty="0">
                <a:solidFill>
                  <a:srgbClr val="FFC000"/>
                </a:solidFill>
              </a:rPr>
              <a:t>це </a:t>
            </a:r>
            <a:endParaRPr lang="ru-RU" sz="6000" b="1" dirty="0">
              <a:solidFill>
                <a:srgbClr val="FFC000"/>
              </a:solidFill>
            </a:endParaRPr>
          </a:p>
        </p:txBody>
      </p:sp>
      <p:sp>
        <p:nvSpPr>
          <p:cNvPr id="14" name="Rectangle 4"/>
          <p:cNvSpPr txBox="1">
            <a:spLocks noChangeArrowheads="1"/>
          </p:cNvSpPr>
          <p:nvPr/>
        </p:nvSpPr>
        <p:spPr bwMode="auto">
          <a:xfrm>
            <a:off x="142844" y="1928802"/>
            <a:ext cx="8858312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>
              <a:defRPr/>
            </a:pPr>
            <a:r>
              <a:rPr lang="uk-UA" sz="4400" dirty="0">
                <a:solidFill>
                  <a:srgbClr val="FFCCFF"/>
                </a:solidFill>
              </a:rPr>
              <a:t>н</a:t>
            </a:r>
            <a:r>
              <a:rPr lang="ru-RU" sz="4400" dirty="0" err="1">
                <a:solidFill>
                  <a:srgbClr val="FFCCFF"/>
                </a:solidFill>
              </a:rPr>
              <a:t>апад</a:t>
            </a:r>
            <a:r>
              <a:rPr lang="ru-RU" sz="4400" dirty="0">
                <a:solidFill>
                  <a:srgbClr val="FFCCFF"/>
                </a:solidFill>
              </a:rPr>
              <a:t> на </a:t>
            </a:r>
            <a:r>
              <a:rPr lang="ru-RU" sz="4400" dirty="0" err="1">
                <a:solidFill>
                  <a:srgbClr val="FFCCFF"/>
                </a:solidFill>
              </a:rPr>
              <a:t>комп’ютерну</a:t>
            </a:r>
            <a:r>
              <a:rPr lang="ru-RU" sz="4400" dirty="0">
                <a:solidFill>
                  <a:srgbClr val="FFCCFF"/>
                </a:solidFill>
              </a:rPr>
              <a:t> систему </a:t>
            </a:r>
            <a:r>
              <a:rPr lang="ru-RU" sz="4400" dirty="0" err="1">
                <a:solidFill>
                  <a:srgbClr val="FFCCFF"/>
                </a:solidFill>
              </a:rPr>
              <a:t>з</a:t>
            </a:r>
            <a:r>
              <a:rPr lang="ru-RU" sz="4400" dirty="0">
                <a:solidFill>
                  <a:srgbClr val="FFCCFF"/>
                </a:solidFill>
              </a:rPr>
              <a:t> </a:t>
            </a:r>
            <a:r>
              <a:rPr lang="ru-RU" sz="4400" dirty="0" err="1">
                <a:solidFill>
                  <a:srgbClr val="FFCCFF"/>
                </a:solidFill>
              </a:rPr>
              <a:t>наміром</a:t>
            </a:r>
            <a:endParaRPr kumimoji="0" lang="ru-RU" sz="4400" b="1" i="0" u="none" strike="noStrike" kern="0" cap="none" spc="0" normalizeH="0" baseline="0" noProof="0" dirty="0">
              <a:ln>
                <a:noFill/>
              </a:ln>
              <a:solidFill>
                <a:srgbClr val="FFCC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Rectangle 4"/>
          <p:cNvSpPr txBox="1">
            <a:spLocks noChangeArrowheads="1"/>
          </p:cNvSpPr>
          <p:nvPr/>
        </p:nvSpPr>
        <p:spPr bwMode="auto">
          <a:xfrm>
            <a:off x="0" y="3500438"/>
            <a:ext cx="9144000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>
              <a:defRPr/>
            </a:pPr>
            <a:r>
              <a:rPr lang="ru-RU" sz="4400" dirty="0" err="1">
                <a:solidFill>
                  <a:srgbClr val="92D050"/>
                </a:solidFill>
              </a:rPr>
              <a:t>зробити</a:t>
            </a:r>
            <a:r>
              <a:rPr lang="ru-RU" sz="4400" dirty="0">
                <a:solidFill>
                  <a:srgbClr val="92D050"/>
                </a:solidFill>
              </a:rPr>
              <a:t> </a:t>
            </a:r>
            <a:r>
              <a:rPr lang="ru-RU" sz="4400" dirty="0" err="1">
                <a:solidFill>
                  <a:srgbClr val="92D050"/>
                </a:solidFill>
              </a:rPr>
              <a:t>комп’ютерні</a:t>
            </a:r>
            <a:r>
              <a:rPr lang="ru-RU" sz="4400" dirty="0">
                <a:solidFill>
                  <a:srgbClr val="92D050"/>
                </a:solidFill>
              </a:rPr>
              <a:t> </a:t>
            </a:r>
            <a:r>
              <a:rPr lang="ru-RU" sz="4400" dirty="0" err="1">
                <a:solidFill>
                  <a:srgbClr val="92D050"/>
                </a:solidFill>
              </a:rPr>
              <a:t>ресурси</a:t>
            </a:r>
            <a:r>
              <a:rPr lang="ru-RU" sz="4400" dirty="0">
                <a:solidFill>
                  <a:srgbClr val="92D050"/>
                </a:solidFill>
              </a:rPr>
              <a:t> </a:t>
            </a:r>
            <a:r>
              <a:rPr lang="ru-RU" sz="4400" dirty="0" err="1">
                <a:solidFill>
                  <a:srgbClr val="92D050"/>
                </a:solidFill>
              </a:rPr>
              <a:t>недоступними</a:t>
            </a:r>
            <a:r>
              <a:rPr lang="ru-RU" sz="4400" dirty="0">
                <a:solidFill>
                  <a:srgbClr val="92D050"/>
                </a:solidFill>
              </a:rPr>
              <a:t> </a:t>
            </a:r>
            <a:r>
              <a:rPr lang="ru-RU" sz="4400" dirty="0" err="1">
                <a:solidFill>
                  <a:srgbClr val="92D050"/>
                </a:solidFill>
              </a:rPr>
              <a:t>користувачам</a:t>
            </a:r>
            <a:r>
              <a:rPr lang="ru-RU" sz="4400" dirty="0">
                <a:solidFill>
                  <a:srgbClr val="92D050"/>
                </a:solidFill>
              </a:rPr>
              <a:t>.</a:t>
            </a:r>
            <a:endParaRPr kumimoji="0" lang="ru-RU" sz="4400" b="1" i="0" u="none" strike="noStrike" kern="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/>
      <p:bldP spid="14" grpId="0"/>
      <p:bldP spid="8" grpId="0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467</TotalTime>
  <Words>197</Words>
  <Application>Microsoft Office PowerPoint</Application>
  <PresentationFormat>Экран (4:3)</PresentationFormat>
  <Paragraphs>41</Paragraphs>
  <Slides>9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2" baseType="lpstr">
      <vt:lpstr>Arial</vt:lpstr>
      <vt:lpstr>Calibri</vt:lpstr>
      <vt:lpstr>Оформление по умолчанию</vt:lpstr>
      <vt:lpstr>Загрози безпеці інформації</vt:lpstr>
      <vt:lpstr>1. Класифікація загроз</vt:lpstr>
      <vt:lpstr>Презентация PowerPoint</vt:lpstr>
      <vt:lpstr>Презентация PowerPoint</vt:lpstr>
      <vt:lpstr>2. Шляхи поширення загроз:</vt:lpstr>
      <vt:lpstr>3. Основні загрози ІБ:</vt:lpstr>
      <vt:lpstr>Хакер - кваліфікований ІТ-фахівець, який знається на комп’ютерних системах і втручається в роботу комп’ютера, щоб без відома власника дізнатися деякі особисті відомості або пошкодити дані, що зберігаються в комп’ютері. </vt:lpstr>
      <vt:lpstr>4. Основні мотиви хакерів:</vt:lpstr>
      <vt:lpstr>5. DDoS-атака – це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Архівація даних</dc:title>
  <dc:creator>Власюк</dc:creator>
  <cp:lastModifiedBy>Zoe</cp:lastModifiedBy>
  <cp:revision>240</cp:revision>
  <dcterms:created xsi:type="dcterms:W3CDTF">2010-01-13T20:56:25Z</dcterms:created>
  <dcterms:modified xsi:type="dcterms:W3CDTF">2022-01-18T14:53:16Z</dcterms:modified>
</cp:coreProperties>
</file>