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1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7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9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1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9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3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26D2-FD77-46B2-9AB5-9EDA604C47E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B003-6BD2-4D84-B281-92530D0E6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4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1478"/>
            <a:ext cx="7139608" cy="22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"/>
          <a:stretch/>
        </p:blipFill>
        <p:spPr bwMode="auto">
          <a:xfrm>
            <a:off x="6394302" y="4035475"/>
            <a:ext cx="2607102" cy="26683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52188"/>
            <a:ext cx="4032448" cy="37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белый человек выражающий сомнение полагается на вопросительный знак,  мужчина, вопрос, Вопросительный знак PNG и PSD-файл пнг для бесплатной  загрузки | Вопросительный знак, Знаки, Надписи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4977" r="18213" b="20163"/>
          <a:stretch/>
        </p:blipFill>
        <p:spPr bwMode="auto">
          <a:xfrm>
            <a:off x="4427983" y="2492897"/>
            <a:ext cx="1772415" cy="25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Вращающийся глобус GIF - Загрузить и поделиться на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18" y="260649"/>
            <a:ext cx="167418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3226" y="3222954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404" y="188640"/>
            <a:ext cx="7481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ЗЕМЛІ НАВКОЛО ОСІ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80939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белый человек выражающий сомнение полагается на вопросительный знак,  мужчина, вопрос, Вопросительный знак PNG и PSD-файл пнг для бесплатной  загрузки | Вопросительный знак, Знаки, Надписи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4977" r="18213" b="20163"/>
          <a:stretch/>
        </p:blipFill>
        <p:spPr bwMode="auto">
          <a:xfrm>
            <a:off x="251520" y="5211522"/>
            <a:ext cx="1100105" cy="15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1524" y="5661248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7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404" y="332656"/>
            <a:ext cx="748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ЗЕМЛІ НАВКОЛО СОНЦЯ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12493" r="15127" b="11001"/>
          <a:stretch/>
        </p:blipFill>
        <p:spPr bwMode="auto">
          <a:xfrm>
            <a:off x="251520" y="1523894"/>
            <a:ext cx="3888432" cy="45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187624" y="1412776"/>
            <a:ext cx="1728192" cy="380319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70651" y="4194407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Подивіться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глобус. Ви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вертикальна, 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нахилена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кутом.</a:t>
            </a:r>
          </a:p>
        </p:txBody>
      </p:sp>
      <p:pic>
        <p:nvPicPr>
          <p:cNvPr id="9" name="Picture 2" descr="белый человек выражающий сомнение полагается на вопросительный знак,  мужчина, вопрос, Вопросительный знак PNG и PSD-файл пнг для бесплатной  загрузки | Вопросительный знак, Знаки, Надписи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4977" r="18213" b="20163"/>
          <a:stretch/>
        </p:blipFill>
        <p:spPr bwMode="auto">
          <a:xfrm>
            <a:off x="4207298" y="1301175"/>
            <a:ext cx="1772415" cy="25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2541" y="2031232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3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особливості освітлення Землі&quot;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b="20092"/>
          <a:stretch/>
        </p:blipFill>
        <p:spPr bwMode="auto">
          <a:xfrm>
            <a:off x="688841" y="2708920"/>
            <a:ext cx="7766318" cy="38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363" y="980728"/>
            <a:ext cx="8719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 завжди освітлює половину Землі. При цьому, через нахил земної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краще освітлюється то Північна, то Південна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півкуля. Тільки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рази на рік обидві півкулі освітлені однаково.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404" y="260648"/>
            <a:ext cx="748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ЗЕМЛІ НАВКОЛО СОНЦЯ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43608" y="3356992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0" y="4149081"/>
            <a:ext cx="8547864" cy="2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884368" y="4725144"/>
            <a:ext cx="0" cy="173827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64288" y="5534530"/>
            <a:ext cx="1440160" cy="2111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043608" y="4797152"/>
            <a:ext cx="648072" cy="15841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3811" y="5238080"/>
            <a:ext cx="1368152" cy="64807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618922" y="4797154"/>
            <a:ext cx="601150" cy="158417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88667" y="5229561"/>
            <a:ext cx="1463453" cy="64807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" y="1259363"/>
            <a:ext cx="789931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белый человек выражающий сомнение полагается на вопросительный знак,  мужчина, вопрос, Вопросительный знак PNG и PSD-файл пнг для бесплатной  загрузки | Вопросительный знак, Знаки, Надписи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4977" r="18213" b="20163"/>
          <a:stretch/>
        </p:blipFill>
        <p:spPr bwMode="auto">
          <a:xfrm>
            <a:off x="250706" y="38101"/>
            <a:ext cx="1116937" cy="15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495951" y="440567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3" y="2735831"/>
            <a:ext cx="971451" cy="109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17465" y="4161591"/>
            <a:ext cx="130035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uk-UA" b="1" dirty="0" smtClean="0"/>
              <a:t>22 ЧЕРВНЯ </a:t>
            </a:r>
            <a:endParaRPr lang="uk-UA" b="1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6259674" y="4161982"/>
            <a:ext cx="26625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uk-UA" b="1" dirty="0" smtClean="0"/>
              <a:t>23 ВЕРЕСНЯ, 21 БЕРЕЗНЯ </a:t>
            </a:r>
            <a:endParaRPr lang="uk-UA" b="1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4169397" y="4161982"/>
            <a:ext cx="129003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smtClean="0"/>
              <a:t>22 ГРУДНЯ </a:t>
            </a:r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263311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День зимового сонцестояння 2019: коли він буде, що можна і не можна робити  в цей день | В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1" y="1988840"/>
            <a:ext cx="8830271" cy="35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16" y="476672"/>
            <a:ext cx="8835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прослідкуйте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34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05182"/>
              </p:ext>
            </p:extLst>
          </p:nvPr>
        </p:nvGraphicFramePr>
        <p:xfrm>
          <a:off x="215516" y="1772816"/>
          <a:ext cx="8712968" cy="4408951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2708711"/>
                <a:gridCol w="2708711"/>
                <a:gridCol w="2359442"/>
              </a:tblGrid>
              <a:tr h="24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Дні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Північна півкуля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Південна півкуля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Питання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червня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освітлена більше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день довший за ніч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літо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літнього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сонцестояння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освітлена менше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день коротший за ніч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зима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зимового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сонцестояння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Яка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півкуля 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освітлена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більше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Яке співвідношення 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дня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і ночі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Яка пора року?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Як називається цей </a:t>
                      </a:r>
                      <a:endParaRPr lang="uk-UA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день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2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 вересня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946" marR="37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грудня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березня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обидві однаково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день =  ночі (по 12 годин</a:t>
                      </a: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весна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 весняного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рівнодення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осінь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день осіннього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рівнодення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46" marR="37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716" y="260648"/>
            <a:ext cx="8835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0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274" y="1078847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1. 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рухи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просторі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здійснює</a:t>
            </a:r>
            <a:r>
              <a:rPr lang="ru-RU" sz="2200" b="1" dirty="0" smtClean="0"/>
              <a:t> наша планета?</a:t>
            </a:r>
          </a:p>
          <a:p>
            <a:r>
              <a:rPr lang="uk-UA" sz="2200" b="1" dirty="0" smtClean="0"/>
              <a:t>2</a:t>
            </a:r>
            <a:r>
              <a:rPr lang="uk-UA" sz="2200" b="1" dirty="0"/>
              <a:t>. </a:t>
            </a:r>
            <a:r>
              <a:rPr lang="uk-UA" sz="2200" b="1" dirty="0" smtClean="0"/>
              <a:t>Назвіть </a:t>
            </a:r>
            <a:r>
              <a:rPr lang="ru-RU" sz="2200" b="1" dirty="0" err="1" smtClean="0"/>
              <a:t>прилад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демонстрації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обертання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Землі</a:t>
            </a:r>
            <a:r>
              <a:rPr lang="uk-UA" sz="2200" b="1" dirty="0" smtClean="0"/>
              <a:t>?</a:t>
            </a:r>
            <a:endParaRPr lang="ru-RU" sz="2200" b="1" dirty="0"/>
          </a:p>
          <a:p>
            <a:r>
              <a:rPr lang="uk-UA" sz="2200" b="1" dirty="0" smtClean="0"/>
              <a:t>3. </a:t>
            </a:r>
            <a:r>
              <a:rPr lang="uk-UA" sz="2200" b="1" dirty="0"/>
              <a:t>Чому </a:t>
            </a:r>
            <a:r>
              <a:rPr lang="uk-UA" sz="2200" b="1" dirty="0" smtClean="0"/>
              <a:t>ми не помічаємо обертання Землі навколо осі</a:t>
            </a:r>
            <a:r>
              <a:rPr lang="uk-UA" sz="2200" b="1" dirty="0" smtClean="0"/>
              <a:t>?</a:t>
            </a:r>
            <a:endParaRPr lang="ru-RU" sz="2200" b="1" dirty="0"/>
          </a:p>
          <a:p>
            <a:r>
              <a:rPr lang="uk-UA" sz="2200" b="1" dirty="0" smtClean="0"/>
              <a:t>4. </a:t>
            </a:r>
            <a:r>
              <a:rPr lang="uk-UA" sz="2200" b="1" dirty="0" smtClean="0"/>
              <a:t>У якому напрямку обертається Земля навколо осі?</a:t>
            </a:r>
            <a:endParaRPr lang="ru-RU" sz="2200" b="1" dirty="0"/>
          </a:p>
          <a:p>
            <a:r>
              <a:rPr lang="uk-UA" sz="2200" b="1" dirty="0" smtClean="0"/>
              <a:t>5. </a:t>
            </a:r>
            <a:r>
              <a:rPr lang="ru-RU" sz="2200" b="1" dirty="0" err="1" smtClean="0"/>
              <a:t>Якими</a:t>
            </a:r>
            <a:r>
              <a:rPr lang="ru-RU" sz="2200" b="1" dirty="0" smtClean="0"/>
              <a:t> є </a:t>
            </a:r>
            <a:r>
              <a:rPr lang="ru-RU" sz="2200" b="1" dirty="0" err="1" smtClean="0"/>
              <a:t>наслідки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обертання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Землі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навколо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своєї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осі</a:t>
            </a:r>
            <a:r>
              <a:rPr lang="ru-RU" sz="2200" b="1" dirty="0" smtClean="0"/>
              <a:t>?</a:t>
            </a:r>
          </a:p>
          <a:p>
            <a:r>
              <a:rPr lang="uk-UA" sz="2200" b="1" dirty="0" smtClean="0"/>
              <a:t>6</a:t>
            </a:r>
            <a:r>
              <a:rPr lang="uk-UA" sz="2200" b="1" dirty="0" smtClean="0"/>
              <a:t>. </a:t>
            </a:r>
            <a:r>
              <a:rPr lang="uk-UA" sz="2200" b="1" dirty="0" smtClean="0"/>
              <a:t>Як називають період обертання Землі навколо своєї осі?</a:t>
            </a:r>
          </a:p>
          <a:p>
            <a:r>
              <a:rPr lang="ru-RU" sz="2200" b="1" dirty="0" smtClean="0"/>
              <a:t>7. За</a:t>
            </a:r>
            <a:r>
              <a:rPr lang="ru-RU" sz="2200" b="1" dirty="0"/>
              <a:t> </a:t>
            </a:r>
            <a:r>
              <a:rPr lang="ru-RU" sz="2200" b="1" dirty="0" err="1" smtClean="0"/>
              <a:t>який</a:t>
            </a:r>
            <a:r>
              <a:rPr lang="ru-RU" sz="2200" b="1" dirty="0" smtClean="0"/>
              <a:t> час Земля </a:t>
            </a:r>
            <a:r>
              <a:rPr lang="ru-RU" sz="2200" b="1" dirty="0" err="1" smtClean="0"/>
              <a:t>здійснює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повний</a:t>
            </a:r>
            <a:r>
              <a:rPr lang="ru-RU" sz="2200" b="1" dirty="0"/>
              <a:t> </a:t>
            </a:r>
            <a:r>
              <a:rPr lang="ru-RU" sz="2200" b="1" dirty="0" err="1" smtClean="0"/>
              <a:t>оберт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навколо</a:t>
            </a:r>
            <a:r>
              <a:rPr lang="ru-RU" sz="2200" b="1" dirty="0"/>
              <a:t> </a:t>
            </a:r>
            <a:r>
              <a:rPr lang="ru-RU" sz="2200" b="1" dirty="0" err="1" smtClean="0"/>
              <a:t>навколо</a:t>
            </a:r>
            <a:r>
              <a:rPr lang="ru-RU" sz="2200" b="1" dirty="0"/>
              <a:t> </a:t>
            </a:r>
            <a:r>
              <a:rPr lang="ru-RU" sz="2200" b="1" dirty="0" err="1" smtClean="0"/>
              <a:t>Сонця</a:t>
            </a:r>
            <a:r>
              <a:rPr lang="ru-RU" sz="2200" b="1" dirty="0" smtClean="0"/>
              <a:t>?</a:t>
            </a:r>
            <a:endParaRPr lang="uk-UA" sz="2200" b="1" dirty="0" smtClean="0"/>
          </a:p>
          <a:p>
            <a:r>
              <a:rPr lang="ru-RU" sz="2200" b="1" dirty="0" smtClean="0"/>
              <a:t>8. </a:t>
            </a:r>
            <a:r>
              <a:rPr lang="ru-RU" sz="2200" b="1" dirty="0" err="1" smtClean="0"/>
              <a:t>Чому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Землі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відбувається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зміна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пір</a:t>
            </a:r>
            <a:r>
              <a:rPr lang="ru-RU" sz="2200" b="1" dirty="0" smtClean="0"/>
              <a:t> року?</a:t>
            </a:r>
          </a:p>
          <a:p>
            <a:r>
              <a:rPr lang="ru-RU" sz="2200" b="1" dirty="0" smtClean="0"/>
              <a:t>9. Чим </a:t>
            </a:r>
            <a:r>
              <a:rPr lang="ru-RU" sz="2200" b="1" dirty="0" err="1" smtClean="0"/>
              <a:t>відрізняються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сонцестояння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рівнодення</a:t>
            </a:r>
            <a:r>
              <a:rPr lang="ru-RU" sz="2200" b="1" dirty="0" smtClean="0"/>
              <a:t>?</a:t>
            </a:r>
            <a:endParaRPr lang="ru-RU" sz="22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1779" y="260648"/>
            <a:ext cx="8172450" cy="6480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</a:t>
            </a:r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белый человек выражающий сомнение полагается на вопросительный знак,  мужчина, вопрос, Вопросительный знак PNG и PSD-файл пнг для бесплатной  загрузки | Вопросительный знак, Знаки, Надпис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4977" r="18213" b="20163"/>
          <a:stretch/>
        </p:blipFill>
        <p:spPr bwMode="auto">
          <a:xfrm>
            <a:off x="971600" y="0"/>
            <a:ext cx="735968" cy="10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307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Liliya</dc:creator>
  <cp:lastModifiedBy>Liliya</cp:lastModifiedBy>
  <cp:revision>13</cp:revision>
  <dcterms:created xsi:type="dcterms:W3CDTF">2021-01-18T19:43:36Z</dcterms:created>
  <dcterms:modified xsi:type="dcterms:W3CDTF">2021-01-20T07:24:20Z</dcterms:modified>
</cp:coreProperties>
</file>