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86" autoAdjust="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82BFA-BF8B-4136-90B4-5C020CB62F4D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B1AD6-6D70-4C40-A4EA-E2AF5B9378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B1AD6-6D70-4C40-A4EA-E2AF5B93787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B1AD6-6D70-4C40-A4EA-E2AF5B93787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B1AD6-6D70-4C40-A4EA-E2AF5B93787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40;&#1053;&#1043;&#1051;&#1030;&#1049;&#1057;&#1068;&#1050;&#1040;%20&#1052;&#1054;&#1042;&#1040;%20&#1042;%20&#1064;&#1050;&#1054;&#1051;&#1030;\&#1074;&#1110;&#1076;&#1077;&#1086;\I%20CAN%20RUN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40;&#1053;&#1043;&#1051;&#1030;&#1049;&#1057;&#1068;&#1050;&#1040;%20&#1052;&#1054;&#1042;&#1040;%20&#1042;%20&#1064;&#1050;&#1054;&#1051;&#1030;\&#1074;&#1110;&#1076;&#1077;&#1086;\How's%20The%20Weather%20-%20Super%20Simple%20Songs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6" descr="11949892211029382796icicles_benji_park_.svg.thumb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2" y="0"/>
            <a:ext cx="48593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6" descr="11949892211029382796icicles_benji_park_.svg.thumb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8024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79966784_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68313" y="2060575"/>
            <a:ext cx="6875463" cy="515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1520" y="836712"/>
            <a:ext cx="835292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Topic: Nature and Weather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Everything is good in its             season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anim (333)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80157">
            <a:off x="6961945" y="5025042"/>
            <a:ext cx="1349049" cy="1297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Look at the picture and match the words</a:t>
            </a:r>
          </a:p>
        </p:txBody>
      </p:sp>
      <p:pic>
        <p:nvPicPr>
          <p:cNvPr id="3" name="Picture 7" descr="4_1_3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908720"/>
            <a:ext cx="2304256" cy="200156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4" name="Imagem 1" descr="sports_ru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77989">
            <a:off x="140273" y="3336910"/>
            <a:ext cx="2711734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2" descr="canada_hockey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836712"/>
            <a:ext cx="2051720" cy="250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4_2_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30096">
            <a:off x="6477186" y="3465596"/>
            <a:ext cx="237626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843808" y="980728"/>
            <a:ext cx="36724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FOOTBALL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HOCKEY</a:t>
            </a:r>
            <a:endParaRPr lang="en-US" sz="2800" b="1" dirty="0" smtClean="0">
              <a:latin typeface="Calibri" pitchFamily="34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CYCLING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SKIING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RUNNING</a:t>
            </a:r>
            <a:endParaRPr lang="ru-RU" sz="2800" dirty="0"/>
          </a:p>
        </p:txBody>
      </p:sp>
      <p:pic>
        <p:nvPicPr>
          <p:cNvPr id="1026" name="Picture 2" descr="D:\АНГЛІЙСЬКА МОВА В ШКОЛІ\картки до різних тем\на-лыжах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573016"/>
            <a:ext cx="3056781" cy="1685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755576" y="5661248"/>
            <a:ext cx="698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e. g: I can run in summer.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 CAN RUN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9144000" cy="61653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07704" y="1"/>
            <a:ext cx="41764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Break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6" descr="79966784_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6552" y="2924944"/>
            <a:ext cx="7056784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1520" y="404664"/>
            <a:ext cx="8892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Use the plan and the prompts to  describe  seasons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                     Plan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Say what is your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season;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Describe the weather and nature;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Say what can you do at this  season.</a:t>
            </a:r>
          </a:p>
          <a:p>
            <a:pPr marL="342900" indent="-342900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Use the prompts: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season – beautiful, fantastic;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Weather and nature – sunny, rainy, snowy;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Activities – to swim, to ski, to play tennis. </a:t>
            </a:r>
          </a:p>
        </p:txBody>
      </p:sp>
      <p:pic>
        <p:nvPicPr>
          <p:cNvPr id="12" name="Рисунок 5" descr="summer-smile-sun-hi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908720"/>
            <a:ext cx="2895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5" descr="anim (333)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29672">
            <a:off x="7236296" y="4797152"/>
            <a:ext cx="129614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5" descr="2010-10-12-0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59128">
            <a:off x="-275598" y="72189"/>
            <a:ext cx="32512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6" descr="lluvias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8295">
            <a:off x="5645038" y="31106"/>
            <a:ext cx="3374349" cy="175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D:\АНГЛІЙСЬКА МОВА В ШКОЛІ\картки до різних тем\Новая папка\seasons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223589"/>
            <a:ext cx="4067944" cy="3634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767098"/>
            <a:ext cx="8172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ome task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Write about your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favourite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season.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My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favourite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season is… 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think that… 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can play... 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like … because… 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anim (333)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43358">
            <a:off x="2779262" y="5236663"/>
            <a:ext cx="10477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9" descr="anim (245)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66425" flipH="1">
            <a:off x="209744" y="4204816"/>
            <a:ext cx="129614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9600" b="1" i="1" kern="10" dirty="0" smtClean="0">
              <a:ln w="1587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9600" b="1" i="1" kern="10" dirty="0" smtClean="0">
                <a:ln w="158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Goodbye!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5" descr="summer-smile-sun-hi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140968"/>
            <a:ext cx="2895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11949892211029382796icicles_benji_park_.svg.thumb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2" y="0"/>
            <a:ext cx="48593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6" descr="11949892211029382796icicles_benji_park_.svg.thumb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593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84340"/>
            <a:ext cx="91440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4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Objectives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by the end of the lesson pupils will be able: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to describe the weather using new lexical units and impersonal sentences;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to activate using of the modal verb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to work in pairs and groups.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to communicate with each other.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to develop listening, reading, speaking  skills; </a:t>
            </a:r>
          </a:p>
        </p:txBody>
      </p:sp>
      <p:pic>
        <p:nvPicPr>
          <p:cNvPr id="5" name="Рисунок 5" descr="2010-10-12-0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88640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5" descr="anim (333)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57845">
            <a:off x="7675105" y="5207877"/>
            <a:ext cx="1269847" cy="1288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298270"/>
            <a:ext cx="91440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When you hear the sound, clap your hands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Sound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[Λ]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 like to run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Out in the sun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It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such a fun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To run, to run.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5" descr="798659ee3c78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08920"/>
            <a:ext cx="3649663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sports_run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68178" flipH="1">
            <a:off x="5511417" y="4537128"/>
            <a:ext cx="2952328" cy="236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2400"/>
            <a:ext cx="9143999" cy="701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6" descr="11949892211029382796icicles_benji_park_.svg.thumb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2" y="0"/>
            <a:ext cx="48593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6" descr="11949892211029382796icicles_benji_park_.svg.thumb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593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8569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1. It’s cold and snowy. Christmas is in this season.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2. It’s hot and sunny. The sky is blue. 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3. It’s rainy and wet. Trees and flowers are green.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4. It’s cold and cloudy. Trees are yellow and red.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75656" y="2204864"/>
            <a:ext cx="2880320" cy="184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7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1" y="2276873"/>
            <a:ext cx="2880319" cy="1875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2" descr="569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4293096"/>
            <a:ext cx="2736850" cy="1944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11" descr="TyulpanyMin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4293096"/>
            <a:ext cx="2879725" cy="1963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5968" y="989112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836712"/>
            <a:ext cx="8568952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2852936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latin typeface="Arial Rounded MT Bold" pitchFamily="34" charset="0"/>
              </a:rPr>
              <a:t>UZHGOROD</a:t>
            </a:r>
            <a:endParaRPr lang="uk-UA" b="1" u="sng" dirty="0">
              <a:latin typeface="Century Gothic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188640"/>
            <a:ext cx="648072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i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00B0F0"/>
                </a:solidFill>
                <a:latin typeface="Arial Rounded MT Bold" pitchFamily="34" charset="0"/>
              </a:rPr>
              <a:t>     </a:t>
            </a:r>
            <a:r>
              <a:rPr lang="en-US" sz="3200" b="1" i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WEATHER</a:t>
            </a:r>
            <a:r>
              <a:rPr lang="en-US" sz="3200" b="1" i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i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FORECAST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4" descr="Волна жаркого тропического воздуха вновь придет в Беларусь в конце недел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331640" y="0"/>
            <a:ext cx="86409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0" descr="http://im0-tub-ua.yandex.net/i?id=d920f70daf9971add2251629a0e26f51-111-144&amp;n=2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BFF"/>
              </a:clrFrom>
              <a:clrTo>
                <a:srgbClr val="FCFB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2204864"/>
            <a:ext cx="75247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4" descr="Волна жаркого тропического воздуха вновь придет в Беларусь в конце недел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3390" flipH="1">
            <a:off x="2078008" y="2296109"/>
            <a:ext cx="436902" cy="58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http://im1-tub-ua.yandex.net/i?id=2659dc8cdaccc87f07ac7dc125eedcf2-06-144&amp;n=2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1916832"/>
            <a:ext cx="122396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923928" y="2708920"/>
            <a:ext cx="1009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latin typeface="Arial Rounded MT Bold" pitchFamily="34" charset="0"/>
                <a:cs typeface="Aharoni" pitchFamily="2" charset="-79"/>
              </a:rPr>
              <a:t>KIEV</a:t>
            </a:r>
            <a:endParaRPr lang="uk-UA" b="1" u="sng" dirty="0">
              <a:latin typeface="Century Gothic" pitchFamily="34" charset="0"/>
              <a:cs typeface="Aharoni" pitchFamily="2" charset="-79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2924944"/>
            <a:ext cx="504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entury Gothic" pitchFamily="34" charset="0"/>
              </a:rPr>
              <a:t>+</a:t>
            </a:r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  <a:t>9</a:t>
            </a:r>
            <a:endParaRPr lang="uk-UA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79712" y="3068960"/>
            <a:ext cx="720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 Rounded MT Bold" pitchFamily="34" charset="0"/>
              </a:rPr>
              <a:t>+27</a:t>
            </a:r>
            <a:endParaRPr lang="uk-UA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pic>
        <p:nvPicPr>
          <p:cNvPr id="14" name="Picture 22" descr="Погода графические заготовки Загрузить 265 clip arts (Страница 2) - ClipartLogo.com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3429000"/>
            <a:ext cx="854075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3995936" y="4005064"/>
            <a:ext cx="1080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latin typeface="Arial Rounded MT Bold" pitchFamily="34" charset="0"/>
                <a:cs typeface="Aharoni" pitchFamily="2" charset="-79"/>
              </a:rPr>
              <a:t>ODESA</a:t>
            </a:r>
            <a:endParaRPr lang="uk-UA" b="1" u="sng" dirty="0">
              <a:latin typeface="Century Gothic" pitchFamily="34" charset="0"/>
              <a:cs typeface="Aharoni" pitchFamily="2" charset="-79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76056" y="4221088"/>
            <a:ext cx="792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entury Gothic" pitchFamily="34" charset="0"/>
              </a:rPr>
              <a:t>+15</a:t>
            </a:r>
            <a:endParaRPr lang="uk-UA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pic>
        <p:nvPicPr>
          <p:cNvPr id="18" name="Picture 12" descr="Погода значок со снегом погода - векторное изображение клипарта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2420888"/>
            <a:ext cx="86409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7236296" y="3140968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latin typeface="Arial Rounded MT Bold" pitchFamily="34" charset="0"/>
              </a:rPr>
              <a:t>DONETSK</a:t>
            </a:r>
            <a:endParaRPr lang="uk-UA" b="1" u="sng" dirty="0">
              <a:latin typeface="Century Gothic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12954" y="3244334"/>
            <a:ext cx="51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60232" y="3356992"/>
            <a:ext cx="720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 Rounded MT Bold" pitchFamily="34" charset="0"/>
              </a:rPr>
              <a:t>-12</a:t>
            </a:r>
            <a:endParaRPr lang="uk-UA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pic>
        <p:nvPicPr>
          <p:cNvPr id="22" name="Picture 24" descr="Волна жаркого тропического воздуха вновь придет в Беларусь в конце недел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2636912"/>
            <a:ext cx="50405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4" descr="Волна жаркого тропического воздуха вновь придет в Беларусь в конце недели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4572000" y="2276872"/>
            <a:ext cx="57606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4" descr="Волна жаркого тропического воздуха вновь придет в Беларусь в конце недели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5076056" y="3501008"/>
            <a:ext cx="72008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467544" y="530120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What is the we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ther like in ……….?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57332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What is the temperature in ……….?</a:t>
            </a: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ow's The Weather - Super Simple Song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792" y="116632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SONG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0"/>
            <a:ext cx="2249487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1043608" y="188640"/>
            <a:ext cx="42994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Winter sports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5445224"/>
            <a:ext cx="47525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Summer sports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407115">
            <a:off x="-80182" y="3128460"/>
            <a:ext cx="83797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What kinds of sports do you know?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0728"/>
            <a:ext cx="352839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068960"/>
            <a:ext cx="3168352" cy="2361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</TotalTime>
  <Words>292</Words>
  <Application>Microsoft Office PowerPoint</Application>
  <PresentationFormat>Экран (4:3)</PresentationFormat>
  <Paragraphs>63</Paragraphs>
  <Slides>15</Slides>
  <Notes>3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34</cp:revision>
  <dcterms:created xsi:type="dcterms:W3CDTF">2002-01-01T02:03:04Z</dcterms:created>
  <dcterms:modified xsi:type="dcterms:W3CDTF">2016-08-07T19:39:56Z</dcterms:modified>
</cp:coreProperties>
</file>