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4" r:id="rId3"/>
    <p:sldId id="257" r:id="rId4"/>
    <p:sldId id="263" r:id="rId5"/>
    <p:sldId id="266" r:id="rId6"/>
    <p:sldId id="260" r:id="rId7"/>
    <p:sldId id="265" r:id="rId8"/>
    <p:sldId id="261" r:id="rId9"/>
    <p:sldId id="259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gif"/><Relationship Id="rId1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gif"/><Relationship Id="rId1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D6331-B78B-4DA0-9694-9B95BFBC3F9C}" type="doc">
      <dgm:prSet loTypeId="urn:microsoft.com/office/officeart/2005/8/layout/vList4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C2BA8D-80E1-41E2-9F1F-A46D328531C2}">
      <dgm:prSet phldrT="[Текст]" custT="1"/>
      <dgm:spPr/>
      <dgm:t>
        <a:bodyPr/>
        <a:lstStyle/>
        <a:p>
          <a:r>
            <a:rPr lang="uk-UA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ОСВІТЛНІСТЬ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FFC43F77-33A5-4967-B743-E3283B4D7CDB}" type="parTrans" cxnId="{152163A0-C9FC-43D1-B80A-85C4DAD63947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F1D26B60-7523-41DE-9280-EFE0D09B86E3}" type="sibTrans" cxnId="{152163A0-C9FC-43D1-B80A-85C4DAD63947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6C4F62FE-BFE5-4FC6-A193-BDA5F74F42D2}">
      <dgm:prSet phldrT="[Текст]" custT="1"/>
      <dgm:spPr/>
      <dgm:t>
        <a:bodyPr/>
        <a:lstStyle/>
        <a:p>
          <a:r>
            <a: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ДЕННІ</a:t>
          </a:r>
          <a:r>
            <a:rPr lang="uk-UA" sz="160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, НІЧНІ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4AFC9BDF-CC7C-490B-ADD8-CA9069A7EDAE}" type="parTrans" cxnId="{5A33502C-489B-473D-97F7-C19F521ED3AD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2641CBB6-F1BE-4161-8DA1-6F3F8241C847}" type="sibTrans" cxnId="{5A33502C-489B-473D-97F7-C19F521ED3AD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FC09E769-F1D4-4405-A4DF-59BC3889E45F}">
      <dgm:prSet phldrT="[Текст]" custT="1"/>
      <dgm:spPr/>
      <dgm:t>
        <a:bodyPr/>
        <a:lstStyle/>
        <a:p>
          <a:r>
            <a:rPr lang="uk-UA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ТЕМПЕРАТУРА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EFAC06E8-5EE3-4E08-ABB3-C99D2D84D1C5}" type="parTrans" cxnId="{94968344-C45E-4D6C-8DE6-A64E8B1400C4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23DDAA4C-6FE8-4542-8298-C44D5628C713}" type="sibTrans" cxnId="{94968344-C45E-4D6C-8DE6-A64E8B1400C4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CE3EAFE1-16AA-42F0-A873-B60AC4DDD132}">
      <dgm:prSet phldrT="[Текст]" custT="1"/>
      <dgm:spPr/>
      <dgm:t>
        <a:bodyPr/>
        <a:lstStyle/>
        <a:p>
          <a:r>
            <a: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ХОЛОДОСТІЙКІ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CED67A90-67D9-4AF5-BA88-16B2528A4CE2}" type="parTrans" cxnId="{1ACD9701-6877-4621-B3E3-4BBA716A2122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CEACFB4D-16E1-436F-8E84-723E1DA340DA}" type="sibTrans" cxnId="{1ACD9701-6877-4621-B3E3-4BBA716A2122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585064A9-6023-4A58-96DA-C1EBF6F878BD}">
      <dgm:prSet phldrT="[Текст]" custT="1"/>
      <dgm:spPr/>
      <dgm:t>
        <a:bodyPr/>
        <a:lstStyle/>
        <a:p>
          <a:r>
            <a: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ТЕПЛОЛЮБИВІ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43327A7A-DB90-4041-8037-CB15D0439F3A}" type="parTrans" cxnId="{CD04FC2B-8E23-481D-A139-189DCB708F60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2E22396B-DE3B-476D-B976-8A0CB3BCD1C7}" type="sibTrans" cxnId="{CD04FC2B-8E23-481D-A139-189DCB708F60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58C05706-F2FE-493C-A89E-2C84A798E99B}">
      <dgm:prSet phldrT="[Текст]" custT="1"/>
      <dgm:spPr/>
      <dgm:t>
        <a:bodyPr/>
        <a:lstStyle/>
        <a:p>
          <a:r>
            <a:rPr lang="uk-UA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ВОЛОГІСТЬ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DE08B586-D1FE-4D06-BC58-723A673F1DC9}" type="parTrans" cxnId="{84D54A58-529F-4BEA-AB26-E030F335DF0F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80DC847D-A864-411A-9A6E-3308BABC0A28}" type="sibTrans" cxnId="{84D54A58-529F-4BEA-AB26-E030F335DF0F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1349D24B-22DB-4416-A4B4-45032FFC6A45}">
      <dgm:prSet phldrT="[Текст]" custT="1"/>
      <dgm:spPr/>
      <dgm:t>
        <a:bodyPr/>
        <a:lstStyle/>
        <a:p>
          <a:r>
            <a: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ПРИСТОСУВАННЯ ДО НАЗЕМНО-ПОВІТРЯНОГО СЕРЕДОВИЩА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45D855E9-25BC-4399-8D3E-DEC933996C0F}" type="parTrans" cxnId="{AD72FFEA-FF66-4F17-8B29-09D239176D7B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E1BD244E-9BFB-4875-A3AE-46CBEC95259C}" type="sibTrans" cxnId="{AD72FFEA-FF66-4F17-8B29-09D239176D7B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F7D7EF08-2C17-41D4-B6EC-55B5BE46CAEF}">
      <dgm:prSet phldrT="[Текст]" custT="1"/>
      <dgm:spPr/>
      <dgm:t>
        <a:bodyPr/>
        <a:lstStyle/>
        <a:p>
          <a:r>
            <a: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 ПРИСТОСУВАННЯ ДО ВОДНОГО СЕРЕДОВИЩА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06726B58-5601-4519-9842-E864CE2F3E11}" type="parTrans" cxnId="{B4E0DC9A-23A4-471C-87CC-9FA0D81C98EC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F2E9AC1D-C537-48B4-8129-A9E3F5DA0A26}" type="sibTrans" cxnId="{B4E0DC9A-23A4-471C-87CC-9FA0D81C98EC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67C9E16A-9E68-4C6E-819F-7D7B9B5CFC0A}">
      <dgm:prSet phldrT="[Текст]" custT="1"/>
      <dgm:spPr/>
      <dgm:t>
        <a:bodyPr/>
        <a:lstStyle/>
        <a:p>
          <a:r>
            <a:rPr lang="uk-UA" sz="160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СВІТЛОЛЮБИВІ, ТІНЬОВИТРИВАЛІ, ТІНЬОЛЮБИВІ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602AE501-93F1-459C-956D-DF1E4ECF23D1}" type="sibTrans" cxnId="{889EFE6B-DF3B-4FE8-BF0F-34A81BD9A810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5CC6EB92-85C7-4195-ABC7-18C944C60EC8}" type="parTrans" cxnId="{889EFE6B-DF3B-4FE8-BF0F-34A81BD9A810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EDAC02E1-BDD2-4D43-9DA0-92AF44515455}">
      <dgm:prSet phldrT="[Текст]" custT="1"/>
      <dgm:spPr/>
      <dgm:t>
        <a:bodyPr/>
        <a:lstStyle/>
        <a:p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C7739951-8321-488A-AF8D-276A83C1979E}" type="parTrans" cxnId="{5A9EFFA0-C6D8-455F-B9B2-1DFFADFEE067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AEBD46A0-6FB2-4A7C-A617-6F94940F07B2}" type="sibTrans" cxnId="{5A9EFFA0-C6D8-455F-B9B2-1DFFADFEE067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3B90D07A-0987-404A-BECF-0EC5B5470919}">
      <dgm:prSet custT="1"/>
      <dgm:spPr/>
      <dgm:t>
        <a:bodyPr/>
        <a:lstStyle/>
        <a:p>
          <a:pPr algn="l"/>
          <a:endParaRPr lang="uk-UA" sz="18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  <a:p>
          <a:pPr algn="l"/>
          <a:r>
            <a:rPr lang="uk-UA" sz="1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ГАЗОВИЙ СКЛАД</a:t>
          </a:r>
        </a:p>
        <a:p>
          <a:pPr algn="l"/>
          <a:r>
            <a: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       * АЕРОБНІ</a:t>
          </a:r>
        </a:p>
        <a:p>
          <a:pPr algn="l"/>
          <a:r>
            <a:rPr lang="uk-UA" sz="1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       *</a:t>
          </a:r>
          <a:r>
            <a:rPr lang="uk-UA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АНАЕРОБНІ</a:t>
          </a:r>
          <a:endParaRPr lang="uk-UA" sz="18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  <a:p>
          <a:pPr algn="l"/>
          <a:endParaRPr lang="ru-RU" sz="18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BFCD605A-FDFE-43A5-8694-9CB16AA829AF}" type="parTrans" cxnId="{1ECD16AF-B9A6-4C52-B974-747FABD84DBD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F47B4D0A-700A-49B1-BC1C-E48C9CA6C2BC}" type="sibTrans" cxnId="{1ECD16AF-B9A6-4C52-B974-747FABD84DBD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48F14F14-D059-4532-9403-4D04421DF5A5}" type="pres">
      <dgm:prSet presAssocID="{F2CD6331-B78B-4DA0-9694-9B95BFBC3F9C}" presName="linear" presStyleCnt="0">
        <dgm:presLayoutVars>
          <dgm:dir/>
          <dgm:resizeHandles val="exact"/>
        </dgm:presLayoutVars>
      </dgm:prSet>
      <dgm:spPr/>
    </dgm:pt>
    <dgm:pt modelId="{CA8052FC-5B22-48C1-AAB4-9403063B7689}" type="pres">
      <dgm:prSet presAssocID="{57C2BA8D-80E1-41E2-9F1F-A46D328531C2}" presName="comp" presStyleCnt="0"/>
      <dgm:spPr/>
    </dgm:pt>
    <dgm:pt modelId="{84223B43-AD9D-448E-A4DE-3AB737DA4B1D}" type="pres">
      <dgm:prSet presAssocID="{57C2BA8D-80E1-41E2-9F1F-A46D328531C2}" presName="box" presStyleLbl="node1" presStyleIdx="0" presStyleCnt="4"/>
      <dgm:spPr/>
    </dgm:pt>
    <dgm:pt modelId="{1ED294CC-2D87-47C5-B089-277CED0A197B}" type="pres">
      <dgm:prSet presAssocID="{57C2BA8D-80E1-41E2-9F1F-A46D328531C2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8269E3-DBF3-49A9-B1C8-FE57630F3316}" type="pres">
      <dgm:prSet presAssocID="{57C2BA8D-80E1-41E2-9F1F-A46D328531C2}" presName="text" presStyleLbl="node1" presStyleIdx="0" presStyleCnt="4">
        <dgm:presLayoutVars>
          <dgm:bulletEnabled val="1"/>
        </dgm:presLayoutVars>
      </dgm:prSet>
      <dgm:spPr/>
    </dgm:pt>
    <dgm:pt modelId="{9411A3E0-F522-45C0-B6F8-15293167FBB1}" type="pres">
      <dgm:prSet presAssocID="{F1D26B60-7523-41DE-9280-EFE0D09B86E3}" presName="spacer" presStyleCnt="0"/>
      <dgm:spPr/>
    </dgm:pt>
    <dgm:pt modelId="{20036D6D-51D8-45AB-ABC9-F3CDFD1C2AFA}" type="pres">
      <dgm:prSet presAssocID="{FC09E769-F1D4-4405-A4DF-59BC3889E45F}" presName="comp" presStyleCnt="0"/>
      <dgm:spPr/>
    </dgm:pt>
    <dgm:pt modelId="{1AB40D45-92B0-4F22-B3C0-3ABA86BAEA39}" type="pres">
      <dgm:prSet presAssocID="{FC09E769-F1D4-4405-A4DF-59BC3889E45F}" presName="box" presStyleLbl="node1" presStyleIdx="1" presStyleCnt="4"/>
      <dgm:spPr/>
    </dgm:pt>
    <dgm:pt modelId="{09734516-7DB1-4727-9DFF-CD9618C80409}" type="pres">
      <dgm:prSet presAssocID="{FC09E769-F1D4-4405-A4DF-59BC3889E45F}" presName="img" presStyleLbl="fgImgPlace1" presStyleIdx="1" presStyleCnt="4" custLinFactNeighborX="45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1735E29-4F69-44F3-892F-B9643606055B}" type="pres">
      <dgm:prSet presAssocID="{FC09E769-F1D4-4405-A4DF-59BC3889E45F}" presName="text" presStyleLbl="node1" presStyleIdx="1" presStyleCnt="4">
        <dgm:presLayoutVars>
          <dgm:bulletEnabled val="1"/>
        </dgm:presLayoutVars>
      </dgm:prSet>
      <dgm:spPr/>
    </dgm:pt>
    <dgm:pt modelId="{7449120B-8380-40C9-AEF2-3B1B28013A2D}" type="pres">
      <dgm:prSet presAssocID="{23DDAA4C-6FE8-4542-8298-C44D5628C713}" presName="spacer" presStyleCnt="0"/>
      <dgm:spPr/>
    </dgm:pt>
    <dgm:pt modelId="{4B11FDE1-BC74-4E8A-93AA-E117E75D8137}" type="pres">
      <dgm:prSet presAssocID="{3B90D07A-0987-404A-BECF-0EC5B5470919}" presName="comp" presStyleCnt="0"/>
      <dgm:spPr/>
    </dgm:pt>
    <dgm:pt modelId="{A999CC60-3112-4909-B413-9B8219BF3249}" type="pres">
      <dgm:prSet presAssocID="{3B90D07A-0987-404A-BECF-0EC5B5470919}" presName="box" presStyleLbl="node1" presStyleIdx="2" presStyleCnt="4" custLinFactNeighborX="781" custLinFactNeighborY="-1564"/>
      <dgm:spPr/>
    </dgm:pt>
    <dgm:pt modelId="{6A66D789-A513-4BB1-BDB4-7E9F83C2DC3D}" type="pres">
      <dgm:prSet presAssocID="{3B90D07A-0987-404A-BECF-0EC5B5470919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B1B2601-B472-4CA0-A830-3CC8928498B5}" type="pres">
      <dgm:prSet presAssocID="{3B90D07A-0987-404A-BECF-0EC5B5470919}" presName="text" presStyleLbl="node1" presStyleIdx="2" presStyleCnt="4">
        <dgm:presLayoutVars>
          <dgm:bulletEnabled val="1"/>
        </dgm:presLayoutVars>
      </dgm:prSet>
      <dgm:spPr/>
    </dgm:pt>
    <dgm:pt modelId="{8B50ACB4-2058-4C08-8286-D0D798FE90E8}" type="pres">
      <dgm:prSet presAssocID="{F47B4D0A-700A-49B1-BC1C-E48C9CA6C2BC}" presName="spacer" presStyleCnt="0"/>
      <dgm:spPr/>
    </dgm:pt>
    <dgm:pt modelId="{3ECAFAF7-616F-4198-B634-724105F53815}" type="pres">
      <dgm:prSet presAssocID="{58C05706-F2FE-493C-A89E-2C84A798E99B}" presName="comp" presStyleCnt="0"/>
      <dgm:spPr/>
    </dgm:pt>
    <dgm:pt modelId="{075537BF-498A-4D3F-8599-0F924A23BAFE}" type="pres">
      <dgm:prSet presAssocID="{58C05706-F2FE-493C-A89E-2C84A798E99B}" presName="box" presStyleLbl="node1" presStyleIdx="3" presStyleCnt="4"/>
      <dgm:spPr/>
    </dgm:pt>
    <dgm:pt modelId="{40231801-3B43-423F-A392-6D56169473AB}" type="pres">
      <dgm:prSet presAssocID="{58C05706-F2FE-493C-A89E-2C84A798E99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DF107EE-E33D-40EF-AAD3-0E879E50A16E}" type="pres">
      <dgm:prSet presAssocID="{58C05706-F2FE-493C-A89E-2C84A798E99B}" presName="text" presStyleLbl="node1" presStyleIdx="3" presStyleCnt="4">
        <dgm:presLayoutVars>
          <dgm:bulletEnabled val="1"/>
        </dgm:presLayoutVars>
      </dgm:prSet>
      <dgm:spPr/>
    </dgm:pt>
  </dgm:ptLst>
  <dgm:cxnLst>
    <dgm:cxn modelId="{1ACD9701-6877-4621-B3E3-4BBA716A2122}" srcId="{FC09E769-F1D4-4405-A4DF-59BC3889E45F}" destId="{CE3EAFE1-16AA-42F0-A873-B60AC4DDD132}" srcOrd="0" destOrd="0" parTransId="{CED67A90-67D9-4AF5-BA88-16B2528A4CE2}" sibTransId="{CEACFB4D-16E1-436F-8E84-723E1DA340DA}"/>
    <dgm:cxn modelId="{387CA903-CD52-499E-B35A-513DD01E63FD}" type="presOf" srcId="{EDAC02E1-BDD2-4D43-9DA0-92AF44515455}" destId="{075537BF-498A-4D3F-8599-0F924A23BAFE}" srcOrd="0" destOrd="3" presId="urn:microsoft.com/office/officeart/2005/8/layout/vList4#2"/>
    <dgm:cxn modelId="{444E6E05-D07C-4747-A49D-2671AF9F602B}" type="presOf" srcId="{F7D7EF08-2C17-41D4-B6EC-55B5BE46CAEF}" destId="{075537BF-498A-4D3F-8599-0F924A23BAFE}" srcOrd="0" destOrd="2" presId="urn:microsoft.com/office/officeart/2005/8/layout/vList4#2"/>
    <dgm:cxn modelId="{19B58908-5961-4933-9699-7FD831A03DB9}" type="presOf" srcId="{6C4F62FE-BFE5-4FC6-A193-BDA5F74F42D2}" destId="{6F8269E3-DBF3-49A9-B1C8-FE57630F3316}" srcOrd="1" destOrd="1" presId="urn:microsoft.com/office/officeart/2005/8/layout/vList4#2"/>
    <dgm:cxn modelId="{896A920F-2692-450A-8EB5-837A46F64127}" type="presOf" srcId="{67C9E16A-9E68-4C6E-819F-7D7B9B5CFC0A}" destId="{6F8269E3-DBF3-49A9-B1C8-FE57630F3316}" srcOrd="1" destOrd="2" presId="urn:microsoft.com/office/officeart/2005/8/layout/vList4#2"/>
    <dgm:cxn modelId="{32F69C12-0DCC-4392-B79B-282DA8782467}" type="presOf" srcId="{585064A9-6023-4A58-96DA-C1EBF6F878BD}" destId="{1AB40D45-92B0-4F22-B3C0-3ABA86BAEA39}" srcOrd="0" destOrd="2" presId="urn:microsoft.com/office/officeart/2005/8/layout/vList4#2"/>
    <dgm:cxn modelId="{5E60511C-43E5-4AD1-B13A-5E262423CB57}" type="presOf" srcId="{CE3EAFE1-16AA-42F0-A873-B60AC4DDD132}" destId="{71735E29-4F69-44F3-892F-B9643606055B}" srcOrd="1" destOrd="1" presId="urn:microsoft.com/office/officeart/2005/8/layout/vList4#2"/>
    <dgm:cxn modelId="{7D90871F-78C6-4894-A4F2-205C852921BE}" type="presOf" srcId="{58C05706-F2FE-493C-A89E-2C84A798E99B}" destId="{ADF107EE-E33D-40EF-AAD3-0E879E50A16E}" srcOrd="1" destOrd="0" presId="urn:microsoft.com/office/officeart/2005/8/layout/vList4#2"/>
    <dgm:cxn modelId="{CD04FC2B-8E23-481D-A139-189DCB708F60}" srcId="{FC09E769-F1D4-4405-A4DF-59BC3889E45F}" destId="{585064A9-6023-4A58-96DA-C1EBF6F878BD}" srcOrd="1" destOrd="0" parTransId="{43327A7A-DB90-4041-8037-CB15D0439F3A}" sibTransId="{2E22396B-DE3B-476D-B976-8A0CB3BCD1C7}"/>
    <dgm:cxn modelId="{5A33502C-489B-473D-97F7-C19F521ED3AD}" srcId="{57C2BA8D-80E1-41E2-9F1F-A46D328531C2}" destId="{6C4F62FE-BFE5-4FC6-A193-BDA5F74F42D2}" srcOrd="0" destOrd="0" parTransId="{4AFC9BDF-CC7C-490B-ADD8-CA9069A7EDAE}" sibTransId="{2641CBB6-F1BE-4161-8DA1-6F3F8241C847}"/>
    <dgm:cxn modelId="{F1E4BD31-7398-42DC-8EA7-063C72DA087B}" type="presOf" srcId="{67C9E16A-9E68-4C6E-819F-7D7B9B5CFC0A}" destId="{84223B43-AD9D-448E-A4DE-3AB737DA4B1D}" srcOrd="0" destOrd="2" presId="urn:microsoft.com/office/officeart/2005/8/layout/vList4#2"/>
    <dgm:cxn modelId="{1FF51F60-74A8-4B92-A758-5582C24F8B94}" type="presOf" srcId="{6C4F62FE-BFE5-4FC6-A193-BDA5F74F42D2}" destId="{84223B43-AD9D-448E-A4DE-3AB737DA4B1D}" srcOrd="0" destOrd="1" presId="urn:microsoft.com/office/officeart/2005/8/layout/vList4#2"/>
    <dgm:cxn modelId="{94968344-C45E-4D6C-8DE6-A64E8B1400C4}" srcId="{F2CD6331-B78B-4DA0-9694-9B95BFBC3F9C}" destId="{FC09E769-F1D4-4405-A4DF-59BC3889E45F}" srcOrd="1" destOrd="0" parTransId="{EFAC06E8-5EE3-4E08-ABB3-C99D2D84D1C5}" sibTransId="{23DDAA4C-6FE8-4542-8298-C44D5628C713}"/>
    <dgm:cxn modelId="{0B4A094A-94F0-44C2-A92B-433B837C1DED}" type="presOf" srcId="{3B90D07A-0987-404A-BECF-0EC5B5470919}" destId="{1B1B2601-B472-4CA0-A830-3CC8928498B5}" srcOrd="1" destOrd="0" presId="urn:microsoft.com/office/officeart/2005/8/layout/vList4#2"/>
    <dgm:cxn modelId="{889EFE6B-DF3B-4FE8-BF0F-34A81BD9A810}" srcId="{57C2BA8D-80E1-41E2-9F1F-A46D328531C2}" destId="{67C9E16A-9E68-4C6E-819F-7D7B9B5CFC0A}" srcOrd="1" destOrd="0" parTransId="{5CC6EB92-85C7-4195-ABC7-18C944C60EC8}" sibTransId="{602AE501-93F1-459C-956D-DF1E4ECF23D1}"/>
    <dgm:cxn modelId="{D01E074F-6642-469B-AC36-5F5BF750513E}" type="presOf" srcId="{585064A9-6023-4A58-96DA-C1EBF6F878BD}" destId="{71735E29-4F69-44F3-892F-B9643606055B}" srcOrd="1" destOrd="2" presId="urn:microsoft.com/office/officeart/2005/8/layout/vList4#2"/>
    <dgm:cxn modelId="{EFBE8D77-F9B0-4BF2-9D60-E90A244CD165}" type="presOf" srcId="{FC09E769-F1D4-4405-A4DF-59BC3889E45F}" destId="{1AB40D45-92B0-4F22-B3C0-3ABA86BAEA39}" srcOrd="0" destOrd="0" presId="urn:microsoft.com/office/officeart/2005/8/layout/vList4#2"/>
    <dgm:cxn modelId="{84D54A58-529F-4BEA-AB26-E030F335DF0F}" srcId="{F2CD6331-B78B-4DA0-9694-9B95BFBC3F9C}" destId="{58C05706-F2FE-493C-A89E-2C84A798E99B}" srcOrd="3" destOrd="0" parTransId="{DE08B586-D1FE-4D06-BC58-723A673F1DC9}" sibTransId="{80DC847D-A864-411A-9A6E-3308BABC0A28}"/>
    <dgm:cxn modelId="{6E70B95A-13FE-4D5C-B497-651E746A4735}" type="presOf" srcId="{3B90D07A-0987-404A-BECF-0EC5B5470919}" destId="{A999CC60-3112-4909-B413-9B8219BF3249}" srcOrd="0" destOrd="0" presId="urn:microsoft.com/office/officeart/2005/8/layout/vList4#2"/>
    <dgm:cxn modelId="{135BE380-E2EA-4F57-BB9B-53675E37BB5F}" type="presOf" srcId="{1349D24B-22DB-4416-A4B4-45032FFC6A45}" destId="{ADF107EE-E33D-40EF-AAD3-0E879E50A16E}" srcOrd="1" destOrd="1" presId="urn:microsoft.com/office/officeart/2005/8/layout/vList4#2"/>
    <dgm:cxn modelId="{396D0C9A-9873-4E1A-BC77-76DA5FC18332}" type="presOf" srcId="{F2CD6331-B78B-4DA0-9694-9B95BFBC3F9C}" destId="{48F14F14-D059-4532-9403-4D04421DF5A5}" srcOrd="0" destOrd="0" presId="urn:microsoft.com/office/officeart/2005/8/layout/vList4#2"/>
    <dgm:cxn modelId="{B4E0DC9A-23A4-471C-87CC-9FA0D81C98EC}" srcId="{58C05706-F2FE-493C-A89E-2C84A798E99B}" destId="{F7D7EF08-2C17-41D4-B6EC-55B5BE46CAEF}" srcOrd="1" destOrd="0" parTransId="{06726B58-5601-4519-9842-E864CE2F3E11}" sibTransId="{F2E9AC1D-C537-48B4-8129-A9E3F5DA0A26}"/>
    <dgm:cxn modelId="{152163A0-C9FC-43D1-B80A-85C4DAD63947}" srcId="{F2CD6331-B78B-4DA0-9694-9B95BFBC3F9C}" destId="{57C2BA8D-80E1-41E2-9F1F-A46D328531C2}" srcOrd="0" destOrd="0" parTransId="{FFC43F77-33A5-4967-B743-E3283B4D7CDB}" sibTransId="{F1D26B60-7523-41DE-9280-EFE0D09B86E3}"/>
    <dgm:cxn modelId="{5A9EFFA0-C6D8-455F-B9B2-1DFFADFEE067}" srcId="{58C05706-F2FE-493C-A89E-2C84A798E99B}" destId="{EDAC02E1-BDD2-4D43-9DA0-92AF44515455}" srcOrd="2" destOrd="0" parTransId="{C7739951-8321-488A-AF8D-276A83C1979E}" sibTransId="{AEBD46A0-6FB2-4A7C-A617-6F94940F07B2}"/>
    <dgm:cxn modelId="{4E5683A7-6ED8-40F0-AFA4-1C3EDD0FDE44}" type="presOf" srcId="{57C2BA8D-80E1-41E2-9F1F-A46D328531C2}" destId="{84223B43-AD9D-448E-A4DE-3AB737DA4B1D}" srcOrd="0" destOrd="0" presId="urn:microsoft.com/office/officeart/2005/8/layout/vList4#2"/>
    <dgm:cxn modelId="{CAB1FBA8-EFD9-4AC1-9A12-831891B9C398}" type="presOf" srcId="{CE3EAFE1-16AA-42F0-A873-B60AC4DDD132}" destId="{1AB40D45-92B0-4F22-B3C0-3ABA86BAEA39}" srcOrd="0" destOrd="1" presId="urn:microsoft.com/office/officeart/2005/8/layout/vList4#2"/>
    <dgm:cxn modelId="{1ECD16AF-B9A6-4C52-B974-747FABD84DBD}" srcId="{F2CD6331-B78B-4DA0-9694-9B95BFBC3F9C}" destId="{3B90D07A-0987-404A-BECF-0EC5B5470919}" srcOrd="2" destOrd="0" parTransId="{BFCD605A-FDFE-43A5-8694-9CB16AA829AF}" sibTransId="{F47B4D0A-700A-49B1-BC1C-E48C9CA6C2BC}"/>
    <dgm:cxn modelId="{2CE836B6-7FE9-4E1F-92A7-B17F444FD3B0}" type="presOf" srcId="{F7D7EF08-2C17-41D4-B6EC-55B5BE46CAEF}" destId="{ADF107EE-E33D-40EF-AAD3-0E879E50A16E}" srcOrd="1" destOrd="2" presId="urn:microsoft.com/office/officeart/2005/8/layout/vList4#2"/>
    <dgm:cxn modelId="{665B3FCA-79C5-4856-B5DF-9B2AC2A438EC}" type="presOf" srcId="{57C2BA8D-80E1-41E2-9F1F-A46D328531C2}" destId="{6F8269E3-DBF3-49A9-B1C8-FE57630F3316}" srcOrd="1" destOrd="0" presId="urn:microsoft.com/office/officeart/2005/8/layout/vList4#2"/>
    <dgm:cxn modelId="{F0A387D3-44A1-472F-84E7-7425185DE4A2}" type="presOf" srcId="{58C05706-F2FE-493C-A89E-2C84A798E99B}" destId="{075537BF-498A-4D3F-8599-0F924A23BAFE}" srcOrd="0" destOrd="0" presId="urn:microsoft.com/office/officeart/2005/8/layout/vList4#2"/>
    <dgm:cxn modelId="{408188E8-1FB9-4CFD-82BA-086CDBA5476C}" type="presOf" srcId="{EDAC02E1-BDD2-4D43-9DA0-92AF44515455}" destId="{ADF107EE-E33D-40EF-AAD3-0E879E50A16E}" srcOrd="1" destOrd="3" presId="urn:microsoft.com/office/officeart/2005/8/layout/vList4#2"/>
    <dgm:cxn modelId="{AD72FFEA-FF66-4F17-8B29-09D239176D7B}" srcId="{58C05706-F2FE-493C-A89E-2C84A798E99B}" destId="{1349D24B-22DB-4416-A4B4-45032FFC6A45}" srcOrd="0" destOrd="0" parTransId="{45D855E9-25BC-4399-8D3E-DEC933996C0F}" sibTransId="{E1BD244E-9BFB-4875-A3AE-46CBEC95259C}"/>
    <dgm:cxn modelId="{BB8229FD-4D4F-45EC-B829-EDFF71A76A14}" type="presOf" srcId="{FC09E769-F1D4-4405-A4DF-59BC3889E45F}" destId="{71735E29-4F69-44F3-892F-B9643606055B}" srcOrd="1" destOrd="0" presId="urn:microsoft.com/office/officeart/2005/8/layout/vList4#2"/>
    <dgm:cxn modelId="{DAB003FE-57B6-44D5-BEEC-B0CBCFDC6858}" type="presOf" srcId="{1349D24B-22DB-4416-A4B4-45032FFC6A45}" destId="{075537BF-498A-4D3F-8599-0F924A23BAFE}" srcOrd="0" destOrd="1" presId="urn:microsoft.com/office/officeart/2005/8/layout/vList4#2"/>
    <dgm:cxn modelId="{DA5CA955-560E-4AC8-B113-C89C604A0098}" type="presParOf" srcId="{48F14F14-D059-4532-9403-4D04421DF5A5}" destId="{CA8052FC-5B22-48C1-AAB4-9403063B7689}" srcOrd="0" destOrd="0" presId="urn:microsoft.com/office/officeart/2005/8/layout/vList4#2"/>
    <dgm:cxn modelId="{F610E34E-6397-4FB3-B205-1644F5AD340D}" type="presParOf" srcId="{CA8052FC-5B22-48C1-AAB4-9403063B7689}" destId="{84223B43-AD9D-448E-A4DE-3AB737DA4B1D}" srcOrd="0" destOrd="0" presId="urn:microsoft.com/office/officeart/2005/8/layout/vList4#2"/>
    <dgm:cxn modelId="{ECF509D5-4BFD-4188-AED3-901801596E77}" type="presParOf" srcId="{CA8052FC-5B22-48C1-AAB4-9403063B7689}" destId="{1ED294CC-2D87-47C5-B089-277CED0A197B}" srcOrd="1" destOrd="0" presId="urn:microsoft.com/office/officeart/2005/8/layout/vList4#2"/>
    <dgm:cxn modelId="{2E495F8E-090A-48EE-B42B-45C834B2D5D1}" type="presParOf" srcId="{CA8052FC-5B22-48C1-AAB4-9403063B7689}" destId="{6F8269E3-DBF3-49A9-B1C8-FE57630F3316}" srcOrd="2" destOrd="0" presId="urn:microsoft.com/office/officeart/2005/8/layout/vList4#2"/>
    <dgm:cxn modelId="{6C1DB41B-DEAE-4519-BD18-9F44F6702E00}" type="presParOf" srcId="{48F14F14-D059-4532-9403-4D04421DF5A5}" destId="{9411A3E0-F522-45C0-B6F8-15293167FBB1}" srcOrd="1" destOrd="0" presId="urn:microsoft.com/office/officeart/2005/8/layout/vList4#2"/>
    <dgm:cxn modelId="{1EEFCD48-9410-49D6-880A-BA5E1F53E689}" type="presParOf" srcId="{48F14F14-D059-4532-9403-4D04421DF5A5}" destId="{20036D6D-51D8-45AB-ABC9-F3CDFD1C2AFA}" srcOrd="2" destOrd="0" presId="urn:microsoft.com/office/officeart/2005/8/layout/vList4#2"/>
    <dgm:cxn modelId="{B4114F62-C3C1-4996-9D73-AA441137F83A}" type="presParOf" srcId="{20036D6D-51D8-45AB-ABC9-F3CDFD1C2AFA}" destId="{1AB40D45-92B0-4F22-B3C0-3ABA86BAEA39}" srcOrd="0" destOrd="0" presId="urn:microsoft.com/office/officeart/2005/8/layout/vList4#2"/>
    <dgm:cxn modelId="{ADD3BE25-48D0-40B9-83ED-D66420D1AAD0}" type="presParOf" srcId="{20036D6D-51D8-45AB-ABC9-F3CDFD1C2AFA}" destId="{09734516-7DB1-4727-9DFF-CD9618C80409}" srcOrd="1" destOrd="0" presId="urn:microsoft.com/office/officeart/2005/8/layout/vList4#2"/>
    <dgm:cxn modelId="{82BCB47F-2411-493C-8BDD-611F5A22A87E}" type="presParOf" srcId="{20036D6D-51D8-45AB-ABC9-F3CDFD1C2AFA}" destId="{71735E29-4F69-44F3-892F-B9643606055B}" srcOrd="2" destOrd="0" presId="urn:microsoft.com/office/officeart/2005/8/layout/vList4#2"/>
    <dgm:cxn modelId="{7DC4A443-DECC-47D7-9712-C2D89B8DCBA1}" type="presParOf" srcId="{48F14F14-D059-4532-9403-4D04421DF5A5}" destId="{7449120B-8380-40C9-AEF2-3B1B28013A2D}" srcOrd="3" destOrd="0" presId="urn:microsoft.com/office/officeart/2005/8/layout/vList4#2"/>
    <dgm:cxn modelId="{581FD45E-7AC1-4B13-AA5E-F5985AF26267}" type="presParOf" srcId="{48F14F14-D059-4532-9403-4D04421DF5A5}" destId="{4B11FDE1-BC74-4E8A-93AA-E117E75D8137}" srcOrd="4" destOrd="0" presId="urn:microsoft.com/office/officeart/2005/8/layout/vList4#2"/>
    <dgm:cxn modelId="{D500EBFB-845D-4DF7-A891-B7BF0AB4ED87}" type="presParOf" srcId="{4B11FDE1-BC74-4E8A-93AA-E117E75D8137}" destId="{A999CC60-3112-4909-B413-9B8219BF3249}" srcOrd="0" destOrd="0" presId="urn:microsoft.com/office/officeart/2005/8/layout/vList4#2"/>
    <dgm:cxn modelId="{F6CDEBA2-83BC-4FD0-B8E9-78332F325437}" type="presParOf" srcId="{4B11FDE1-BC74-4E8A-93AA-E117E75D8137}" destId="{6A66D789-A513-4BB1-BDB4-7E9F83C2DC3D}" srcOrd="1" destOrd="0" presId="urn:microsoft.com/office/officeart/2005/8/layout/vList4#2"/>
    <dgm:cxn modelId="{D22377CC-3748-44E8-AC24-E1CB9A44175A}" type="presParOf" srcId="{4B11FDE1-BC74-4E8A-93AA-E117E75D8137}" destId="{1B1B2601-B472-4CA0-A830-3CC8928498B5}" srcOrd="2" destOrd="0" presId="urn:microsoft.com/office/officeart/2005/8/layout/vList4#2"/>
    <dgm:cxn modelId="{7028AA2C-0E05-4F1A-8E4A-94A2A702962D}" type="presParOf" srcId="{48F14F14-D059-4532-9403-4D04421DF5A5}" destId="{8B50ACB4-2058-4C08-8286-D0D798FE90E8}" srcOrd="5" destOrd="0" presId="urn:microsoft.com/office/officeart/2005/8/layout/vList4#2"/>
    <dgm:cxn modelId="{6BC7744A-D5B6-438C-96AF-BF8C421806C2}" type="presParOf" srcId="{48F14F14-D059-4532-9403-4D04421DF5A5}" destId="{3ECAFAF7-616F-4198-B634-724105F53815}" srcOrd="6" destOrd="0" presId="urn:microsoft.com/office/officeart/2005/8/layout/vList4#2"/>
    <dgm:cxn modelId="{6842A5FD-C095-4F12-8118-797CB0E5F797}" type="presParOf" srcId="{3ECAFAF7-616F-4198-B634-724105F53815}" destId="{075537BF-498A-4D3F-8599-0F924A23BAFE}" srcOrd="0" destOrd="0" presId="urn:microsoft.com/office/officeart/2005/8/layout/vList4#2"/>
    <dgm:cxn modelId="{77A3E0AD-6835-4CB8-A4EF-1B637FE965D4}" type="presParOf" srcId="{3ECAFAF7-616F-4198-B634-724105F53815}" destId="{40231801-3B43-423F-A392-6D56169473AB}" srcOrd="1" destOrd="0" presId="urn:microsoft.com/office/officeart/2005/8/layout/vList4#2"/>
    <dgm:cxn modelId="{9A4A05E2-CCCF-4AD9-87C6-3C7AF107F6AE}" type="presParOf" srcId="{3ECAFAF7-616F-4198-B634-724105F53815}" destId="{ADF107EE-E33D-40EF-AAD3-0E879E50A16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C714B-9DF9-4042-A3C1-94A5C33AE2A3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D4708DD-EB5E-46CC-86FF-1342DD28B111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>
              <a:solidFill>
                <a:schemeClr val="tx1"/>
              </a:solidFill>
            </a:rPr>
            <a:t>АБІОТИЧНІ</a:t>
          </a:r>
          <a:endParaRPr lang="ru-RU" sz="2000" b="1" dirty="0">
            <a:solidFill>
              <a:schemeClr val="tx1"/>
            </a:solidFill>
          </a:endParaRPr>
        </a:p>
      </dgm:t>
    </dgm:pt>
    <dgm:pt modelId="{EDA512CF-39F9-4985-8071-60C71D97E3FA}" type="parTrans" cxnId="{94107295-2720-4F0F-9188-91FD7F69298A}">
      <dgm:prSet/>
      <dgm:spPr/>
      <dgm:t>
        <a:bodyPr/>
        <a:lstStyle/>
        <a:p>
          <a:endParaRPr lang="ru-RU"/>
        </a:p>
      </dgm:t>
    </dgm:pt>
    <dgm:pt modelId="{BE0B4843-0EF5-4A09-8B2F-C6E4F6B4269C}" type="sibTrans" cxnId="{94107295-2720-4F0F-9188-91FD7F69298A}">
      <dgm:prSet/>
      <dgm:spPr/>
      <dgm:t>
        <a:bodyPr/>
        <a:lstStyle/>
        <a:p>
          <a:endParaRPr lang="ru-RU"/>
        </a:p>
      </dgm:t>
    </dgm:pt>
    <dgm:pt modelId="{E1B7B211-AFE2-411E-89AA-E22901B246EC}">
      <dgm:prSet phldrT="[Текст]" phldr="1"/>
      <dgm:spPr/>
      <dgm:t>
        <a:bodyPr/>
        <a:lstStyle/>
        <a:p>
          <a:endParaRPr lang="ru-RU" dirty="0"/>
        </a:p>
      </dgm:t>
    </dgm:pt>
    <dgm:pt modelId="{F2AA840D-897F-4A43-BB30-F62E201EB945}" type="sibTrans" cxnId="{B6FC0CD8-C2A0-4E7E-8432-157DC4951E25}">
      <dgm:prSet/>
      <dgm:spPr/>
      <dgm:t>
        <a:bodyPr/>
        <a:lstStyle/>
        <a:p>
          <a:endParaRPr lang="ru-RU"/>
        </a:p>
      </dgm:t>
    </dgm:pt>
    <dgm:pt modelId="{9B88AACD-6D78-4FC4-B70D-D585B40DF1CF}" type="parTrans" cxnId="{B6FC0CD8-C2A0-4E7E-8432-157DC4951E25}">
      <dgm:prSet/>
      <dgm:spPr/>
      <dgm:t>
        <a:bodyPr/>
        <a:lstStyle/>
        <a:p>
          <a:endParaRPr lang="ru-RU"/>
        </a:p>
      </dgm:t>
    </dgm:pt>
    <dgm:pt modelId="{37C9AAEE-EF1F-456F-A25A-41C715C0B4E5}" type="pres">
      <dgm:prSet presAssocID="{290C714B-9DF9-4042-A3C1-94A5C33AE2A3}" presName="Name0" presStyleCnt="0">
        <dgm:presLayoutVars>
          <dgm:chMax val="4"/>
          <dgm:resizeHandles val="exact"/>
        </dgm:presLayoutVars>
      </dgm:prSet>
      <dgm:spPr/>
    </dgm:pt>
    <dgm:pt modelId="{AD191FFE-6722-4EE4-AF4A-202557AB7AF0}" type="pres">
      <dgm:prSet presAssocID="{290C714B-9DF9-4042-A3C1-94A5C33AE2A3}" presName="ellipse" presStyleLbl="trBgShp" presStyleIdx="0" presStyleCnt="1"/>
      <dgm:spPr/>
    </dgm:pt>
    <dgm:pt modelId="{9E0BFCA1-2B38-4244-922B-1514925A7FE2}" type="pres">
      <dgm:prSet presAssocID="{290C714B-9DF9-4042-A3C1-94A5C33AE2A3}" presName="arrow1" presStyleLbl="fgShp" presStyleIdx="0" presStyleCnt="1"/>
      <dgm:spPr/>
    </dgm:pt>
    <dgm:pt modelId="{B0BA3379-258A-48EC-BC30-CC37F81248C9}" type="pres">
      <dgm:prSet presAssocID="{290C714B-9DF9-4042-A3C1-94A5C33AE2A3}" presName="rectangle" presStyleLbl="revTx" presStyleIdx="0" presStyleCnt="1">
        <dgm:presLayoutVars>
          <dgm:bulletEnabled val="1"/>
        </dgm:presLayoutVars>
      </dgm:prSet>
      <dgm:spPr/>
    </dgm:pt>
    <dgm:pt modelId="{D8CB5FAC-BB6F-4EC2-A1C7-E4DDACE0222E}" type="pres">
      <dgm:prSet presAssocID="{E1B7B211-AFE2-411E-89AA-E22901B246EC}" presName="item1" presStyleLbl="node1" presStyleIdx="0" presStyleCnt="1" custScaleX="177828">
        <dgm:presLayoutVars>
          <dgm:bulletEnabled val="1"/>
        </dgm:presLayoutVars>
      </dgm:prSet>
      <dgm:spPr/>
    </dgm:pt>
    <dgm:pt modelId="{BA60CA08-47E3-49F2-BB80-F8E1067547F1}" type="pres">
      <dgm:prSet presAssocID="{290C714B-9DF9-4042-A3C1-94A5C33AE2A3}" presName="funnel" presStyleLbl="trAlignAcc1" presStyleIdx="0" presStyleCnt="1" custScaleX="142857" custScaleY="137021"/>
      <dgm:spPr/>
    </dgm:pt>
  </dgm:ptLst>
  <dgm:cxnLst>
    <dgm:cxn modelId="{C66D697D-53A5-4998-94E6-0E0F2AD57298}" type="presOf" srcId="{E1B7B211-AFE2-411E-89AA-E22901B246EC}" destId="{B0BA3379-258A-48EC-BC30-CC37F81248C9}" srcOrd="0" destOrd="0" presId="urn:microsoft.com/office/officeart/2005/8/layout/funnel1"/>
    <dgm:cxn modelId="{7EA4108E-0B6A-4170-9E64-33FEB8733285}" type="presOf" srcId="{290C714B-9DF9-4042-A3C1-94A5C33AE2A3}" destId="{37C9AAEE-EF1F-456F-A25A-41C715C0B4E5}" srcOrd="0" destOrd="0" presId="urn:microsoft.com/office/officeart/2005/8/layout/funnel1"/>
    <dgm:cxn modelId="{94107295-2720-4F0F-9188-91FD7F69298A}" srcId="{290C714B-9DF9-4042-A3C1-94A5C33AE2A3}" destId="{1D4708DD-EB5E-46CC-86FF-1342DD28B111}" srcOrd="0" destOrd="0" parTransId="{EDA512CF-39F9-4985-8071-60C71D97E3FA}" sibTransId="{BE0B4843-0EF5-4A09-8B2F-C6E4F6B4269C}"/>
    <dgm:cxn modelId="{B6FC0CD8-C2A0-4E7E-8432-157DC4951E25}" srcId="{290C714B-9DF9-4042-A3C1-94A5C33AE2A3}" destId="{E1B7B211-AFE2-411E-89AA-E22901B246EC}" srcOrd="1" destOrd="0" parTransId="{9B88AACD-6D78-4FC4-B70D-D585B40DF1CF}" sibTransId="{F2AA840D-897F-4A43-BB30-F62E201EB945}"/>
    <dgm:cxn modelId="{0332F1F9-4FD1-4515-8F45-E744331CDFB6}" type="presOf" srcId="{1D4708DD-EB5E-46CC-86FF-1342DD28B111}" destId="{D8CB5FAC-BB6F-4EC2-A1C7-E4DDACE0222E}" srcOrd="0" destOrd="0" presId="urn:microsoft.com/office/officeart/2005/8/layout/funnel1"/>
    <dgm:cxn modelId="{A33C00E2-2E20-4D1D-9884-DA7C2371513B}" type="presParOf" srcId="{37C9AAEE-EF1F-456F-A25A-41C715C0B4E5}" destId="{AD191FFE-6722-4EE4-AF4A-202557AB7AF0}" srcOrd="0" destOrd="0" presId="urn:microsoft.com/office/officeart/2005/8/layout/funnel1"/>
    <dgm:cxn modelId="{EEBA04BE-ED03-4069-9558-7390A1A49EF0}" type="presParOf" srcId="{37C9AAEE-EF1F-456F-A25A-41C715C0B4E5}" destId="{9E0BFCA1-2B38-4244-922B-1514925A7FE2}" srcOrd="1" destOrd="0" presId="urn:microsoft.com/office/officeart/2005/8/layout/funnel1"/>
    <dgm:cxn modelId="{E0CBAD87-8316-47F4-BC39-A06E9B3BAFAE}" type="presParOf" srcId="{37C9AAEE-EF1F-456F-A25A-41C715C0B4E5}" destId="{B0BA3379-258A-48EC-BC30-CC37F81248C9}" srcOrd="2" destOrd="0" presId="urn:microsoft.com/office/officeart/2005/8/layout/funnel1"/>
    <dgm:cxn modelId="{1649228D-B873-4A49-8635-47C25CE9F8CC}" type="presParOf" srcId="{37C9AAEE-EF1F-456F-A25A-41C715C0B4E5}" destId="{D8CB5FAC-BB6F-4EC2-A1C7-E4DDACE0222E}" srcOrd="3" destOrd="0" presId="urn:microsoft.com/office/officeart/2005/8/layout/funnel1"/>
    <dgm:cxn modelId="{2AF6CEAE-DFE1-43FE-A12B-001D4F2CBC7E}" type="presParOf" srcId="{37C9AAEE-EF1F-456F-A25A-41C715C0B4E5}" destId="{BA60CA08-47E3-49F2-BB80-F8E1067547F1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997744-1395-47F5-8CBA-8130E2F1BD83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18AC7E-F9D4-42F6-9D21-310CA716D7F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400" b="1" dirty="0">
              <a:solidFill>
                <a:schemeClr val="tx1"/>
              </a:solidFill>
            </a:rPr>
            <a:t>БІОТИЧНІ</a:t>
          </a:r>
          <a:endParaRPr lang="ru-RU" sz="2400" b="1" dirty="0">
            <a:solidFill>
              <a:schemeClr val="tx1"/>
            </a:solidFill>
          </a:endParaRPr>
        </a:p>
      </dgm:t>
    </dgm:pt>
    <dgm:pt modelId="{002CAAFE-547D-4F8A-B941-206AF200D5F0}" type="parTrans" cxnId="{062955FE-822B-4D16-AA78-678410D6E429}">
      <dgm:prSet/>
      <dgm:spPr/>
      <dgm:t>
        <a:bodyPr/>
        <a:lstStyle/>
        <a:p>
          <a:endParaRPr lang="ru-RU"/>
        </a:p>
      </dgm:t>
    </dgm:pt>
    <dgm:pt modelId="{4BC91523-1A14-47DC-890C-81FE20ABBF74}" type="sibTrans" cxnId="{062955FE-822B-4D16-AA78-678410D6E429}">
      <dgm:prSet/>
      <dgm:spPr/>
      <dgm:t>
        <a:bodyPr/>
        <a:lstStyle/>
        <a:p>
          <a:endParaRPr lang="ru-RU"/>
        </a:p>
      </dgm:t>
    </dgm:pt>
    <dgm:pt modelId="{D096B3A7-CAB6-4F4E-9F72-6C0FFAFF9DF7}">
      <dgm:prSet phldrT="[Текст]" phldr="1"/>
      <dgm:spPr/>
      <dgm:t>
        <a:bodyPr/>
        <a:lstStyle/>
        <a:p>
          <a:endParaRPr lang="ru-RU" dirty="0"/>
        </a:p>
      </dgm:t>
    </dgm:pt>
    <dgm:pt modelId="{2DF0522F-1BC7-44DE-85B4-0E1DC652EC6A}" type="sibTrans" cxnId="{E48D4849-7976-464B-83FA-A5462D85222E}">
      <dgm:prSet/>
      <dgm:spPr/>
      <dgm:t>
        <a:bodyPr/>
        <a:lstStyle/>
        <a:p>
          <a:endParaRPr lang="ru-RU"/>
        </a:p>
      </dgm:t>
    </dgm:pt>
    <dgm:pt modelId="{981856AD-795C-49A0-9CFC-A83031E97DF4}" type="parTrans" cxnId="{E48D4849-7976-464B-83FA-A5462D85222E}">
      <dgm:prSet/>
      <dgm:spPr/>
      <dgm:t>
        <a:bodyPr/>
        <a:lstStyle/>
        <a:p>
          <a:endParaRPr lang="ru-RU"/>
        </a:p>
      </dgm:t>
    </dgm:pt>
    <dgm:pt modelId="{9A057C46-5BE9-4793-9500-B351E5FCC3C0}" type="pres">
      <dgm:prSet presAssocID="{35997744-1395-47F5-8CBA-8130E2F1BD83}" presName="Name0" presStyleCnt="0">
        <dgm:presLayoutVars>
          <dgm:chMax val="4"/>
          <dgm:resizeHandles val="exact"/>
        </dgm:presLayoutVars>
      </dgm:prSet>
      <dgm:spPr/>
    </dgm:pt>
    <dgm:pt modelId="{87184ED1-9E56-42CE-AF07-65CE51A7F265}" type="pres">
      <dgm:prSet presAssocID="{35997744-1395-47F5-8CBA-8130E2F1BD83}" presName="ellipse" presStyleLbl="trBgShp" presStyleIdx="0" presStyleCnt="1" custLinFactNeighborX="-24421" custLinFactNeighborY="-7351"/>
      <dgm:spPr/>
    </dgm:pt>
    <dgm:pt modelId="{0444B92B-D7A8-4C78-8FB5-26A05766C811}" type="pres">
      <dgm:prSet presAssocID="{35997744-1395-47F5-8CBA-8130E2F1BD83}" presName="arrow1" presStyleLbl="fgShp" presStyleIdx="0" presStyleCnt="1"/>
      <dgm:spPr/>
    </dgm:pt>
    <dgm:pt modelId="{17CC8511-4368-41C8-A8F9-50282B8914D9}" type="pres">
      <dgm:prSet presAssocID="{35997744-1395-47F5-8CBA-8130E2F1BD83}" presName="rectangle" presStyleLbl="revTx" presStyleIdx="0" presStyleCnt="1" custLinFactNeighborX="-14346" custLinFactNeighborY="-64879">
        <dgm:presLayoutVars>
          <dgm:bulletEnabled val="1"/>
        </dgm:presLayoutVars>
      </dgm:prSet>
      <dgm:spPr/>
    </dgm:pt>
    <dgm:pt modelId="{F1AA3082-B659-4A2B-86D3-1F3261BA6E70}" type="pres">
      <dgm:prSet presAssocID="{D096B3A7-CAB6-4F4E-9F72-6C0FFAFF9DF7}" presName="item1" presStyleLbl="node1" presStyleIdx="0" presStyleCnt="1" custScaleX="166006" custLinFactNeighborX="-23868" custLinFactNeighborY="24274">
        <dgm:presLayoutVars>
          <dgm:bulletEnabled val="1"/>
        </dgm:presLayoutVars>
      </dgm:prSet>
      <dgm:spPr/>
    </dgm:pt>
    <dgm:pt modelId="{3556063A-F849-4D86-88E3-2CC0F3A429B1}" type="pres">
      <dgm:prSet presAssocID="{35997744-1395-47F5-8CBA-8130E2F1BD83}" presName="funnel" presStyleLbl="trAlignAcc1" presStyleIdx="0" presStyleCnt="1" custScaleX="136889" custScaleY="120344" custLinFactNeighborX="-272" custLinFactNeighborY="25705"/>
      <dgm:spPr/>
    </dgm:pt>
  </dgm:ptLst>
  <dgm:cxnLst>
    <dgm:cxn modelId="{BD85A410-30CC-457C-B67E-238E95164DC6}" type="presOf" srcId="{7018AC7E-F9D4-42F6-9D21-310CA716D7F9}" destId="{F1AA3082-B659-4A2B-86D3-1F3261BA6E70}" srcOrd="0" destOrd="0" presId="urn:microsoft.com/office/officeart/2005/8/layout/funnel1"/>
    <dgm:cxn modelId="{E48D4849-7976-464B-83FA-A5462D85222E}" srcId="{35997744-1395-47F5-8CBA-8130E2F1BD83}" destId="{D096B3A7-CAB6-4F4E-9F72-6C0FFAFF9DF7}" srcOrd="1" destOrd="0" parTransId="{981856AD-795C-49A0-9CFC-A83031E97DF4}" sibTransId="{2DF0522F-1BC7-44DE-85B4-0E1DC652EC6A}"/>
    <dgm:cxn modelId="{6F08AD50-42BA-4370-921A-5CA6B59A0626}" type="presOf" srcId="{35997744-1395-47F5-8CBA-8130E2F1BD83}" destId="{9A057C46-5BE9-4793-9500-B351E5FCC3C0}" srcOrd="0" destOrd="0" presId="urn:microsoft.com/office/officeart/2005/8/layout/funnel1"/>
    <dgm:cxn modelId="{804C49D2-B34A-430D-B942-FE01D20B1C56}" type="presOf" srcId="{D096B3A7-CAB6-4F4E-9F72-6C0FFAFF9DF7}" destId="{17CC8511-4368-41C8-A8F9-50282B8914D9}" srcOrd="0" destOrd="0" presId="urn:microsoft.com/office/officeart/2005/8/layout/funnel1"/>
    <dgm:cxn modelId="{062955FE-822B-4D16-AA78-678410D6E429}" srcId="{35997744-1395-47F5-8CBA-8130E2F1BD83}" destId="{7018AC7E-F9D4-42F6-9D21-310CA716D7F9}" srcOrd="0" destOrd="0" parTransId="{002CAAFE-547D-4F8A-B941-206AF200D5F0}" sibTransId="{4BC91523-1A14-47DC-890C-81FE20ABBF74}"/>
    <dgm:cxn modelId="{11A7A66D-1971-4F67-83C0-82784F88DEDA}" type="presParOf" srcId="{9A057C46-5BE9-4793-9500-B351E5FCC3C0}" destId="{87184ED1-9E56-42CE-AF07-65CE51A7F265}" srcOrd="0" destOrd="0" presId="urn:microsoft.com/office/officeart/2005/8/layout/funnel1"/>
    <dgm:cxn modelId="{3F075E7F-9123-477F-871C-1AFB36F191EB}" type="presParOf" srcId="{9A057C46-5BE9-4793-9500-B351E5FCC3C0}" destId="{0444B92B-D7A8-4C78-8FB5-26A05766C811}" srcOrd="1" destOrd="0" presId="urn:microsoft.com/office/officeart/2005/8/layout/funnel1"/>
    <dgm:cxn modelId="{71E33DA0-056E-4D49-9C3A-BCD64D8F552B}" type="presParOf" srcId="{9A057C46-5BE9-4793-9500-B351E5FCC3C0}" destId="{17CC8511-4368-41C8-A8F9-50282B8914D9}" srcOrd="2" destOrd="0" presId="urn:microsoft.com/office/officeart/2005/8/layout/funnel1"/>
    <dgm:cxn modelId="{A7E92A1F-A2FE-414A-BEF7-3D834D5B33E9}" type="presParOf" srcId="{9A057C46-5BE9-4793-9500-B351E5FCC3C0}" destId="{F1AA3082-B659-4A2B-86D3-1F3261BA6E70}" srcOrd="3" destOrd="0" presId="urn:microsoft.com/office/officeart/2005/8/layout/funnel1"/>
    <dgm:cxn modelId="{2EAB6439-C5AB-42E7-9830-C0D11E155542}" type="presParOf" srcId="{9A057C46-5BE9-4793-9500-B351E5FCC3C0}" destId="{3556063A-F849-4D86-88E3-2CC0F3A429B1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96BB1-4BC9-49D5-B298-DB8DCAAAE7A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5C32DD-37AD-4C3C-8569-D2CB0D4AE3D6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>
              <a:solidFill>
                <a:schemeClr val="tx1"/>
              </a:solidFill>
            </a:rPr>
            <a:t>АНТРОПІЧНІ</a:t>
          </a:r>
          <a:endParaRPr lang="ru-RU" b="1" dirty="0">
            <a:solidFill>
              <a:schemeClr val="tx1"/>
            </a:solidFill>
          </a:endParaRPr>
        </a:p>
      </dgm:t>
    </dgm:pt>
    <dgm:pt modelId="{37D1F0FF-FF83-4560-90B7-7452F4DCDB5E}" type="parTrans" cxnId="{7B3CCCA1-42D5-40C6-9FED-73644AFBD501}">
      <dgm:prSet/>
      <dgm:spPr/>
      <dgm:t>
        <a:bodyPr/>
        <a:lstStyle/>
        <a:p>
          <a:endParaRPr lang="ru-RU"/>
        </a:p>
      </dgm:t>
    </dgm:pt>
    <dgm:pt modelId="{2B16708F-B328-4A0F-BC4A-333FB0EC350C}" type="sibTrans" cxnId="{7B3CCCA1-42D5-40C6-9FED-73644AFBD501}">
      <dgm:prSet/>
      <dgm:spPr/>
      <dgm:t>
        <a:bodyPr/>
        <a:lstStyle/>
        <a:p>
          <a:endParaRPr lang="ru-RU"/>
        </a:p>
      </dgm:t>
    </dgm:pt>
    <dgm:pt modelId="{22D2FB29-5B51-4801-A4D3-BD0693235F8F}">
      <dgm:prSet phldrT="[Текст]" phldr="1"/>
      <dgm:spPr/>
      <dgm:t>
        <a:bodyPr/>
        <a:lstStyle/>
        <a:p>
          <a:endParaRPr lang="ru-RU"/>
        </a:p>
      </dgm:t>
    </dgm:pt>
    <dgm:pt modelId="{FEBAECEE-89F4-40A1-A97B-07CCF56ACE8E}" type="parTrans" cxnId="{DFDC855F-4820-4DA5-9C0E-9CE537332538}">
      <dgm:prSet/>
      <dgm:spPr/>
      <dgm:t>
        <a:bodyPr/>
        <a:lstStyle/>
        <a:p>
          <a:endParaRPr lang="ru-RU"/>
        </a:p>
      </dgm:t>
    </dgm:pt>
    <dgm:pt modelId="{148D1C35-9B49-431B-9F24-F68DD0AF4374}" type="sibTrans" cxnId="{DFDC855F-4820-4DA5-9C0E-9CE537332538}">
      <dgm:prSet/>
      <dgm:spPr/>
      <dgm:t>
        <a:bodyPr/>
        <a:lstStyle/>
        <a:p>
          <a:endParaRPr lang="ru-RU"/>
        </a:p>
      </dgm:t>
    </dgm:pt>
    <dgm:pt modelId="{C8492117-16A8-4992-AF55-69E2FB90A8E1}" type="pres">
      <dgm:prSet presAssocID="{07096BB1-4BC9-49D5-B298-DB8DCAAAE7AF}" presName="Name0" presStyleCnt="0">
        <dgm:presLayoutVars>
          <dgm:chMax val="4"/>
          <dgm:resizeHandles val="exact"/>
        </dgm:presLayoutVars>
      </dgm:prSet>
      <dgm:spPr/>
    </dgm:pt>
    <dgm:pt modelId="{CEC5D031-578F-404E-B6E0-CD8E1A7714B3}" type="pres">
      <dgm:prSet presAssocID="{07096BB1-4BC9-49D5-B298-DB8DCAAAE7AF}" presName="ellipse" presStyleLbl="trBgShp" presStyleIdx="0" presStyleCnt="1" custLinFactNeighborX="-24128" custLinFactNeighborY="95005"/>
      <dgm:spPr/>
    </dgm:pt>
    <dgm:pt modelId="{05A815EA-11CF-48A6-97DD-1D3C5C1763AD}" type="pres">
      <dgm:prSet presAssocID="{07096BB1-4BC9-49D5-B298-DB8DCAAAE7AF}" presName="arrow1" presStyleLbl="fgShp" presStyleIdx="0" presStyleCnt="1"/>
      <dgm:spPr/>
    </dgm:pt>
    <dgm:pt modelId="{398E9A28-0EB4-4DEB-9438-16AAA2785AC7}" type="pres">
      <dgm:prSet presAssocID="{07096BB1-4BC9-49D5-B298-DB8DCAAAE7AF}" presName="rectangle" presStyleLbl="revTx" presStyleIdx="0" presStyleCnt="1">
        <dgm:presLayoutVars>
          <dgm:bulletEnabled val="1"/>
        </dgm:presLayoutVars>
      </dgm:prSet>
      <dgm:spPr/>
    </dgm:pt>
    <dgm:pt modelId="{EAAE9137-4083-4E9A-8322-65CF62EEDDBD}" type="pres">
      <dgm:prSet presAssocID="{22D2FB29-5B51-4801-A4D3-BD0693235F8F}" presName="item1" presStyleLbl="node1" presStyleIdx="0" presStyleCnt="1" custScaleX="140751" custLinFactNeighborX="-32143" custLinFactNeighborY="41160">
        <dgm:presLayoutVars>
          <dgm:bulletEnabled val="1"/>
        </dgm:presLayoutVars>
      </dgm:prSet>
      <dgm:spPr/>
    </dgm:pt>
    <dgm:pt modelId="{F6B9F1E5-36FE-4C00-8E56-737CFC2EB6FD}" type="pres">
      <dgm:prSet presAssocID="{07096BB1-4BC9-49D5-B298-DB8DCAAAE7AF}" presName="funnel" presStyleLbl="trAlignAcc1" presStyleIdx="0" presStyleCnt="1" custScaleX="88679" custLinFactNeighborX="-23437" custLinFactNeighborY="39286"/>
      <dgm:spPr/>
    </dgm:pt>
  </dgm:ptLst>
  <dgm:cxnLst>
    <dgm:cxn modelId="{E792745B-B17A-4AAC-A33E-B74A9B0CF3E6}" type="presOf" srcId="{22D2FB29-5B51-4801-A4D3-BD0693235F8F}" destId="{398E9A28-0EB4-4DEB-9438-16AAA2785AC7}" srcOrd="0" destOrd="0" presId="urn:microsoft.com/office/officeart/2005/8/layout/funnel1"/>
    <dgm:cxn modelId="{DFDC855F-4820-4DA5-9C0E-9CE537332538}" srcId="{07096BB1-4BC9-49D5-B298-DB8DCAAAE7AF}" destId="{22D2FB29-5B51-4801-A4D3-BD0693235F8F}" srcOrd="1" destOrd="0" parTransId="{FEBAECEE-89F4-40A1-A97B-07CCF56ACE8E}" sibTransId="{148D1C35-9B49-431B-9F24-F68DD0AF4374}"/>
    <dgm:cxn modelId="{7B3CCCA1-42D5-40C6-9FED-73644AFBD501}" srcId="{07096BB1-4BC9-49D5-B298-DB8DCAAAE7AF}" destId="{835C32DD-37AD-4C3C-8569-D2CB0D4AE3D6}" srcOrd="0" destOrd="0" parTransId="{37D1F0FF-FF83-4560-90B7-7452F4DCDB5E}" sibTransId="{2B16708F-B328-4A0F-BC4A-333FB0EC350C}"/>
    <dgm:cxn modelId="{849D3BC2-6787-4510-B638-5C16FB138FE4}" type="presOf" srcId="{835C32DD-37AD-4C3C-8569-D2CB0D4AE3D6}" destId="{EAAE9137-4083-4E9A-8322-65CF62EEDDBD}" srcOrd="0" destOrd="0" presId="urn:microsoft.com/office/officeart/2005/8/layout/funnel1"/>
    <dgm:cxn modelId="{2270B3FF-7DF0-41FF-B8E7-95B8BF9CB576}" type="presOf" srcId="{07096BB1-4BC9-49D5-B298-DB8DCAAAE7AF}" destId="{C8492117-16A8-4992-AF55-69E2FB90A8E1}" srcOrd="0" destOrd="0" presId="urn:microsoft.com/office/officeart/2005/8/layout/funnel1"/>
    <dgm:cxn modelId="{0BBD2273-1CB4-40DE-ADAB-E93FBD1D41C7}" type="presParOf" srcId="{C8492117-16A8-4992-AF55-69E2FB90A8E1}" destId="{CEC5D031-578F-404E-B6E0-CD8E1A7714B3}" srcOrd="0" destOrd="0" presId="urn:microsoft.com/office/officeart/2005/8/layout/funnel1"/>
    <dgm:cxn modelId="{1A6F5960-CDD0-4E70-AD3D-3F44C5D593E4}" type="presParOf" srcId="{C8492117-16A8-4992-AF55-69E2FB90A8E1}" destId="{05A815EA-11CF-48A6-97DD-1D3C5C1763AD}" srcOrd="1" destOrd="0" presId="urn:microsoft.com/office/officeart/2005/8/layout/funnel1"/>
    <dgm:cxn modelId="{9F91FE54-6C64-4357-8829-56601675DDFD}" type="presParOf" srcId="{C8492117-16A8-4992-AF55-69E2FB90A8E1}" destId="{398E9A28-0EB4-4DEB-9438-16AAA2785AC7}" srcOrd="2" destOrd="0" presId="urn:microsoft.com/office/officeart/2005/8/layout/funnel1"/>
    <dgm:cxn modelId="{8E3F644F-572F-436B-8A33-ED4EABE396C6}" type="presParOf" srcId="{C8492117-16A8-4992-AF55-69E2FB90A8E1}" destId="{EAAE9137-4083-4E9A-8322-65CF62EEDDBD}" srcOrd="3" destOrd="0" presId="urn:microsoft.com/office/officeart/2005/8/layout/funnel1"/>
    <dgm:cxn modelId="{1994F6BA-EF53-458B-B315-F659C8FAC597}" type="presParOf" srcId="{C8492117-16A8-4992-AF55-69E2FB90A8E1}" destId="{F6B9F1E5-36FE-4C00-8E56-737CFC2EB6FD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3B43-AD9D-448E-A4DE-3AB737DA4B1D}">
      <dsp:nvSpPr>
        <dsp:cNvPr id="0" name=""/>
        <dsp:cNvSpPr/>
      </dsp:nvSpPr>
      <dsp:spPr>
        <a:xfrm>
          <a:off x="0" y="0"/>
          <a:ext cx="8712968" cy="1275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ОСВІТЛНІСТЬ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ДЕННІ</a:t>
          </a:r>
          <a:r>
            <a:rPr lang="uk-UA" sz="1600" kern="120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, НІЧНІ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СВІТЛОЛЮБИВІ, ТІНЬОВИТРИВАЛІ, ТІНЬОЛЮБИВІ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sp:txBody>
      <dsp:txXfrm>
        <a:off x="1870096" y="0"/>
        <a:ext cx="6842871" cy="1275026"/>
      </dsp:txXfrm>
    </dsp:sp>
    <dsp:sp modelId="{1ED294CC-2D87-47C5-B089-277CED0A197B}">
      <dsp:nvSpPr>
        <dsp:cNvPr id="0" name=""/>
        <dsp:cNvSpPr/>
      </dsp:nvSpPr>
      <dsp:spPr>
        <a:xfrm>
          <a:off x="127502" y="127502"/>
          <a:ext cx="1742593" cy="1020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40D45-92B0-4F22-B3C0-3ABA86BAEA39}">
      <dsp:nvSpPr>
        <dsp:cNvPr id="0" name=""/>
        <dsp:cNvSpPr/>
      </dsp:nvSpPr>
      <dsp:spPr>
        <a:xfrm>
          <a:off x="0" y="1402529"/>
          <a:ext cx="8712968" cy="1275026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ТЕМПЕРАТУРА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ХОЛОДОСТІЙКІ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ТЕПЛОЛЮБИВІ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sp:txBody>
      <dsp:txXfrm>
        <a:off x="1870096" y="1402529"/>
        <a:ext cx="6842871" cy="1275026"/>
      </dsp:txXfrm>
    </dsp:sp>
    <dsp:sp modelId="{09734516-7DB1-4727-9DFF-CD9618C80409}">
      <dsp:nvSpPr>
        <dsp:cNvPr id="0" name=""/>
        <dsp:cNvSpPr/>
      </dsp:nvSpPr>
      <dsp:spPr>
        <a:xfrm>
          <a:off x="206477" y="1530031"/>
          <a:ext cx="1742593" cy="1020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9CC60-3112-4909-B413-9B8219BF3249}">
      <dsp:nvSpPr>
        <dsp:cNvPr id="0" name=""/>
        <dsp:cNvSpPr/>
      </dsp:nvSpPr>
      <dsp:spPr>
        <a:xfrm>
          <a:off x="0" y="2785117"/>
          <a:ext cx="8712968" cy="1275026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ГАЗОВИЙ СКЛАД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       * АЕРОБНІ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       *</a:t>
          </a:r>
          <a:r>
            <a:rPr lang="uk-UA" sz="16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АНАЕРОБНІ</a:t>
          </a:r>
          <a:endParaRPr lang="uk-UA" sz="18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sp:txBody>
      <dsp:txXfrm>
        <a:off x="1870096" y="2785117"/>
        <a:ext cx="6842871" cy="1275026"/>
      </dsp:txXfrm>
    </dsp:sp>
    <dsp:sp modelId="{6A66D789-A513-4BB1-BDB4-7E9F83C2DC3D}">
      <dsp:nvSpPr>
        <dsp:cNvPr id="0" name=""/>
        <dsp:cNvSpPr/>
      </dsp:nvSpPr>
      <dsp:spPr>
        <a:xfrm>
          <a:off x="127502" y="2932561"/>
          <a:ext cx="1742593" cy="1020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537BF-498A-4D3F-8599-0F924A23BAFE}">
      <dsp:nvSpPr>
        <dsp:cNvPr id="0" name=""/>
        <dsp:cNvSpPr/>
      </dsp:nvSpPr>
      <dsp:spPr>
        <a:xfrm>
          <a:off x="0" y="4207587"/>
          <a:ext cx="8712968" cy="127502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ВОЛОГІСТЬ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ПРИСТОСУВАННЯ ДО НАЗЕМНО-ПОВІТРЯНОГО СЕРЕДОВИЩА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 ПРИСТОСУВАННЯ ДО ВОДНОГО СЕРЕДОВИЩА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sp:txBody>
      <dsp:txXfrm>
        <a:off x="1870096" y="4207587"/>
        <a:ext cx="6842871" cy="1275026"/>
      </dsp:txXfrm>
    </dsp:sp>
    <dsp:sp modelId="{40231801-3B43-423F-A392-6D56169473AB}">
      <dsp:nvSpPr>
        <dsp:cNvPr id="0" name=""/>
        <dsp:cNvSpPr/>
      </dsp:nvSpPr>
      <dsp:spPr>
        <a:xfrm>
          <a:off x="127502" y="4335090"/>
          <a:ext cx="1742593" cy="1020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91FFE-6722-4EE4-AF4A-202557AB7AF0}">
      <dsp:nvSpPr>
        <dsp:cNvPr id="0" name=""/>
        <dsp:cNvSpPr/>
      </dsp:nvSpPr>
      <dsp:spPr>
        <a:xfrm>
          <a:off x="563189" y="350056"/>
          <a:ext cx="2058115" cy="71475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BFCA1-2B38-4244-922B-1514925A7FE2}">
      <dsp:nvSpPr>
        <dsp:cNvPr id="0" name=""/>
        <dsp:cNvSpPr/>
      </dsp:nvSpPr>
      <dsp:spPr>
        <a:xfrm>
          <a:off x="1396008" y="2100251"/>
          <a:ext cx="398859" cy="25527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BA3379-258A-48EC-BC30-CC37F81248C9}">
      <dsp:nvSpPr>
        <dsp:cNvPr id="0" name=""/>
        <dsp:cNvSpPr/>
      </dsp:nvSpPr>
      <dsp:spPr>
        <a:xfrm>
          <a:off x="638175" y="2304467"/>
          <a:ext cx="1914525" cy="47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638175" y="2304467"/>
        <a:ext cx="1914525" cy="478631"/>
      </dsp:txXfrm>
    </dsp:sp>
    <dsp:sp modelId="{D8CB5FAC-BB6F-4EC2-A1C7-E4DDACE0222E}">
      <dsp:nvSpPr>
        <dsp:cNvPr id="0" name=""/>
        <dsp:cNvSpPr/>
      </dsp:nvSpPr>
      <dsp:spPr>
        <a:xfrm>
          <a:off x="442896" y="389942"/>
          <a:ext cx="1985994" cy="111680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АБІОТИЧНІ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33738" y="553494"/>
        <a:ext cx="1404310" cy="789702"/>
      </dsp:txXfrm>
    </dsp:sp>
    <dsp:sp modelId="{BA60CA08-47E3-49F2-BB80-F8E1067547F1}">
      <dsp:nvSpPr>
        <dsp:cNvPr id="0" name=""/>
        <dsp:cNvSpPr/>
      </dsp:nvSpPr>
      <dsp:spPr>
        <a:xfrm>
          <a:off x="1" y="-68455"/>
          <a:ext cx="3190872" cy="244841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84ED1-9E56-42CE-AF07-65CE51A7F265}">
      <dsp:nvSpPr>
        <dsp:cNvPr id="0" name=""/>
        <dsp:cNvSpPr/>
      </dsp:nvSpPr>
      <dsp:spPr>
        <a:xfrm>
          <a:off x="71427" y="321473"/>
          <a:ext cx="2426735" cy="84277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4B92B-D7A8-4C78-8FB5-26A05766C811}">
      <dsp:nvSpPr>
        <dsp:cNvPr id="0" name=""/>
        <dsp:cNvSpPr/>
      </dsp:nvSpPr>
      <dsp:spPr>
        <a:xfrm>
          <a:off x="1646041" y="2447091"/>
          <a:ext cx="470297" cy="30099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8511-4368-41C8-A8F9-50282B8914D9}">
      <dsp:nvSpPr>
        <dsp:cNvPr id="0" name=""/>
        <dsp:cNvSpPr/>
      </dsp:nvSpPr>
      <dsp:spPr>
        <a:xfrm>
          <a:off x="428625" y="2321734"/>
          <a:ext cx="2257428" cy="564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28625" y="2321734"/>
        <a:ext cx="2257428" cy="564357"/>
      </dsp:txXfrm>
    </dsp:sp>
    <dsp:sp modelId="{F1AA3082-B659-4A2B-86D3-1F3261BA6E70}">
      <dsp:nvSpPr>
        <dsp:cNvPr id="0" name=""/>
        <dsp:cNvSpPr/>
      </dsp:nvSpPr>
      <dsp:spPr>
        <a:xfrm>
          <a:off x="285758" y="750103"/>
          <a:ext cx="2186021" cy="1316833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</a:rPr>
            <a:t>БІОТИЧНІ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05893" y="942949"/>
        <a:ext cx="1545751" cy="931141"/>
      </dsp:txXfrm>
    </dsp:sp>
    <dsp:sp modelId="{3556063A-F849-4D86-88E3-2CC0F3A429B1}">
      <dsp:nvSpPr>
        <dsp:cNvPr id="0" name=""/>
        <dsp:cNvSpPr/>
      </dsp:nvSpPr>
      <dsp:spPr>
        <a:xfrm>
          <a:off x="71426" y="607230"/>
          <a:ext cx="3605199" cy="25355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5D031-578F-404E-B6E0-CD8E1A7714B3}">
      <dsp:nvSpPr>
        <dsp:cNvPr id="0" name=""/>
        <dsp:cNvSpPr/>
      </dsp:nvSpPr>
      <dsp:spPr>
        <a:xfrm>
          <a:off x="619121" y="1246180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815EA-11CF-48A6-97DD-1D3C5C1763AD}">
      <dsp:nvSpPr>
        <dsp:cNvPr id="0" name=""/>
        <dsp:cNvSpPr/>
      </dsp:nvSpPr>
      <dsp:spPr>
        <a:xfrm>
          <a:off x="273558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E9A28-0EB4-4DEB-9438-16AAA2785AC7}">
      <dsp:nvSpPr>
        <dsp:cNvPr id="0" name=""/>
        <dsp:cNvSpPr/>
      </dsp:nvSpPr>
      <dsp:spPr>
        <a:xfrm>
          <a:off x="152908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1529080" y="3276600"/>
        <a:ext cx="3048000" cy="762000"/>
      </dsp:txXfrm>
    </dsp:sp>
    <dsp:sp modelId="{EAAE9137-4083-4E9A-8322-65CF62EEDDBD}">
      <dsp:nvSpPr>
        <dsp:cNvPr id="0" name=""/>
        <dsp:cNvSpPr/>
      </dsp:nvSpPr>
      <dsp:spPr>
        <a:xfrm>
          <a:off x="976301" y="960424"/>
          <a:ext cx="2502552" cy="177800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>
              <a:solidFill>
                <a:schemeClr val="tx1"/>
              </a:solidFill>
            </a:rPr>
            <a:t>АНТРОПІЧНІ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1342791" y="1220806"/>
        <a:ext cx="1769572" cy="1257236"/>
      </dsp:txXfrm>
    </dsp:sp>
    <dsp:sp modelId="{F6B9F1E5-36FE-4C00-8E56-737CFC2EB6FD}">
      <dsp:nvSpPr>
        <dsp:cNvPr id="0" name=""/>
        <dsp:cNvSpPr/>
      </dsp:nvSpPr>
      <dsp:spPr>
        <a:xfrm>
          <a:off x="642947" y="1143008"/>
          <a:ext cx="3153425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5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0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картинки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8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9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1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2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7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5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1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1031" name="Рисунок 6" descr="vladstudio_thetwoandthebubbles_1280x1024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узел 7"/>
          <p:cNvSpPr/>
          <p:nvPr/>
        </p:nvSpPr>
        <p:spPr>
          <a:xfrm>
            <a:off x="3286116" y="2071678"/>
            <a:ext cx="2143140" cy="1857388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0" y="2000240"/>
            <a:ext cx="3143240" cy="2643206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image" Target="../media/image27.gif"/><Relationship Id="rId26" Type="http://schemas.openxmlformats.org/officeDocument/2006/relationships/image" Target="../media/image35.gif"/><Relationship Id="rId3" Type="http://schemas.openxmlformats.org/officeDocument/2006/relationships/diagramLayout" Target="../diagrams/layout2.xml"/><Relationship Id="rId21" Type="http://schemas.openxmlformats.org/officeDocument/2006/relationships/image" Target="../media/image30.gif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26.gif"/><Relationship Id="rId25" Type="http://schemas.openxmlformats.org/officeDocument/2006/relationships/image" Target="../media/image34.gif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image" Target="../media/image33.gif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image" Target="../media/image32.gif"/><Relationship Id="rId10" Type="http://schemas.openxmlformats.org/officeDocument/2006/relationships/diagramColors" Target="../diagrams/colors3.xml"/><Relationship Id="rId19" Type="http://schemas.openxmlformats.org/officeDocument/2006/relationships/image" Target="../media/image28.gif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31.gif"/><Relationship Id="rId27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136" y="476672"/>
            <a:ext cx="78895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Еколог</a:t>
            </a:r>
            <a:r>
              <a:rPr lang="uk-UA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ічні</a:t>
            </a:r>
            <a:r>
              <a:rPr lang="uk-UA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чинники  їх класифікація та вплив на організм.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дом\Pictures\image37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89" y="4365104"/>
            <a:ext cx="4248471" cy="26498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mic Sans MS" pitchFamily="66" charset="0"/>
              </a:rPr>
              <a:t>ЗНАЙДИ МІСЦЕ</a:t>
            </a:r>
            <a:endParaRPr lang="ru-RU" sz="2800" b="1" dirty="0">
              <a:latin typeface="Comic Sans MS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285860"/>
          <a:ext cx="319087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5381620" y="857232"/>
          <a:ext cx="3762380" cy="331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857356" y="24288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Picture 13" descr="C:\Users\XXX\Desktop\11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15140" y="4143380"/>
            <a:ext cx="2071702" cy="1547814"/>
          </a:xfrm>
          <a:prstGeom prst="rect">
            <a:avLst/>
          </a:prstGeom>
          <a:noFill/>
        </p:spPr>
      </p:pic>
      <p:pic>
        <p:nvPicPr>
          <p:cNvPr id="7" name="Picture 9" descr="C:\Users\XXX\Desktop\мама биология\Хищники\18fd79e1b715d6ff7ffea60e3729255f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14942" y="4786322"/>
            <a:ext cx="1571636" cy="1571633"/>
          </a:xfrm>
          <a:prstGeom prst="rect">
            <a:avLst/>
          </a:prstGeom>
          <a:noFill/>
        </p:spPr>
      </p:pic>
      <p:pic>
        <p:nvPicPr>
          <p:cNvPr id="8" name="Picture 12" descr="C:\Users\XXX\Desktop\2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285728"/>
            <a:ext cx="1828800" cy="1847850"/>
          </a:xfrm>
          <a:prstGeom prst="rect">
            <a:avLst/>
          </a:prstGeom>
          <a:noFill/>
        </p:spPr>
      </p:pic>
      <p:pic>
        <p:nvPicPr>
          <p:cNvPr id="5122" name="Picture 2" descr="C:\Users\XXX\Desktop\56.gif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643446"/>
            <a:ext cx="3028950" cy="1924050"/>
          </a:xfrm>
          <a:prstGeom prst="rect">
            <a:avLst/>
          </a:prstGeom>
          <a:noFill/>
        </p:spPr>
      </p:pic>
      <p:pic>
        <p:nvPicPr>
          <p:cNvPr id="10" name="Picture 8" descr="C:\Users\XXX\Desktop\мама биология\Хищники\9b3c928597ce900374b8b737cf5b2500.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14282" y="3071810"/>
            <a:ext cx="2219368" cy="1357320"/>
          </a:xfrm>
          <a:prstGeom prst="rect">
            <a:avLst/>
          </a:prstGeom>
          <a:noFill/>
        </p:spPr>
      </p:pic>
      <p:pic>
        <p:nvPicPr>
          <p:cNvPr id="5123" name="Picture 3" descr="C:\Users\XXX\Desktop\70.gi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929058" y="1428736"/>
            <a:ext cx="1485900" cy="1057275"/>
          </a:xfrm>
          <a:prstGeom prst="rect">
            <a:avLst/>
          </a:prstGeom>
          <a:noFill/>
        </p:spPr>
      </p:pic>
      <p:pic>
        <p:nvPicPr>
          <p:cNvPr id="12" name="Picture 11" descr="C:\Users\XXX\Desktop\974047430.jpg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858016" y="428604"/>
            <a:ext cx="2024036" cy="1547816"/>
          </a:xfrm>
          <a:prstGeom prst="rect">
            <a:avLst/>
          </a:prstGeom>
          <a:noFill/>
        </p:spPr>
      </p:pic>
      <p:pic>
        <p:nvPicPr>
          <p:cNvPr id="13" name="Picture 6" descr="C:\Users\XXX\Desktop\мама биология\Насекомые (copy 2)\Насекомые\52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214678" y="2071678"/>
            <a:ext cx="2300298" cy="1414470"/>
          </a:xfrm>
          <a:prstGeom prst="rect">
            <a:avLst/>
          </a:prstGeom>
          <a:noFill/>
        </p:spPr>
      </p:pic>
      <p:pic>
        <p:nvPicPr>
          <p:cNvPr id="14" name="Picture 5" descr="C:\Users\XXX\Desktop\мама биология\Лягушки\4.gif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28596" y="285728"/>
            <a:ext cx="2000232" cy="1714512"/>
          </a:xfrm>
          <a:prstGeom prst="rect">
            <a:avLst/>
          </a:prstGeom>
          <a:noFill/>
        </p:spPr>
      </p:pic>
      <p:pic>
        <p:nvPicPr>
          <p:cNvPr id="5125" name="Picture 5" descr="C:\Users\XXX\Desktop\68.gif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715140" y="4857760"/>
            <a:ext cx="1905000" cy="952500"/>
          </a:xfrm>
          <a:prstGeom prst="rect">
            <a:avLst/>
          </a:prstGeom>
          <a:noFill/>
        </p:spPr>
      </p:pic>
      <p:pic>
        <p:nvPicPr>
          <p:cNvPr id="17" name="Picture 2" descr="G:\ШКОЛА ИРА\анимашки\Новая папка (2)\57.gif"/>
          <p:cNvPicPr>
            <a:picLocks noChangeAspect="1" noChangeArrowheads="1" noCrop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786710" y="2714620"/>
            <a:ext cx="164304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31792E-6 C 0.00174 -0.0007 0.0092 -0.0037 0.0099 -0.00671 C 0.01163 -0.01573 0.01059 -0.02567 0.01146 -0.03492 C 0.01163 -0.03723 0.01268 -0.03931 0.0132 -0.04162 C 0.01268 -0.05041 0.01233 -0.0592 0.01146 -0.06775 C 0.01007 -0.08116 -0.00416 -0.09804 -0.00972 -0.10937 C -0.01059 -0.11122 -0.01041 -0.11399 -0.01146 -0.11584 C -0.01267 -0.11839 -0.01493 -0.12001 -0.01632 -0.12232 C -0.02291 -0.13342 -0.02916 -0.14844 -0.03767 -0.15723 C -0.04236 -0.16209 -0.04757 -0.16602 -0.05243 -0.17041 C -0.05798 -0.17527 -0.06545 -0.17342 -0.07205 -0.1748 C -0.08715 -0.18105 -0.10139 -0.19006 -0.11632 -0.19654 C -0.12448 -0.2037 -0.13177 -0.21434 -0.14097 -0.2185 C -0.14583 -0.22798 -0.15173 -0.23607 -0.15729 -0.24463 C -0.16232 -0.25226 -0.16441 -0.26081 -0.16875 -0.26868 C -0.17014 -0.27145 -0.17222 -0.27284 -0.17378 -0.27515 C -0.175 -0.27723 -0.17604 -0.27954 -0.17708 -0.28162 C -0.17951 -0.29226 -0.18246 -0.30197 -0.18524 -0.31238 C -0.19149 -0.3644 -0.18993 -0.37203 -0.1868 -0.45203 C -0.18611 -0.46775 -0.17969 -0.4844 -0.17048 -0.49342 C -0.16597 -0.51053 -0.17257 -0.48995 -0.16389 -0.50451 C -0.16285 -0.50636 -0.16337 -0.50914 -0.16232 -0.51099 C -0.16094 -0.51353 -0.15903 -0.51538 -0.15729 -0.51746 C -0.15278 -0.53688 -0.13298 -0.54659 -0.11962 -0.55238 C -0.10364 -0.56671 -0.08767 -0.55792 -0.06719 -0.55677 C -0.05243 -0.55376 -0.03785 -0.54613 -0.02448 -0.53712 C -0.01944 -0.5274 -0.01371 -0.51954 -0.00642 -0.51307 C 0.00261 -0.4948 0.01406 -0.48047 0.01806 -0.4585 C 0.01736 -0.44602 0.0217 -0.42706 0.0132 -0.42151 C 0.0092 -0.41873 0.00434 -0.41896 -2.5E-6 -0.41712 C -0.0375 -0.40024 -0.04722 -0.40347 -0.09826 -0.40186 C -0.12847 -0.39977 -0.15833 -0.397 -0.18854 -0.39538 C -0.20208 -0.38891 -0.18316 -0.39769 -0.2 -0.39099 C -0.2033 -0.3896 -0.20972 -0.38659 -0.20972 -0.38659 C -0.21146 -0.38521 -0.21319 -0.38382 -0.21475 -0.3822 C -0.21649 -0.38035 -0.21771 -0.37735 -0.21962 -0.37573 C -0.22378 -0.37203 -0.22986 -0.37203 -0.23437 -0.36902 C -0.24028 -0.36486 -0.2441 -0.36255 -0.25069 -0.36024 C -0.25243 -0.35816 -0.25382 -0.35561 -0.25573 -0.35376 C -0.25885 -0.35053 -0.26545 -0.34498 -0.26545 -0.34498 C -0.26771 -0.34058 -0.27083 -0.33688 -0.27205 -0.33203 C -0.27257 -0.32972 -0.27274 -0.32717 -0.27378 -0.32532 C -0.275 -0.32324 -0.27708 -0.32232 -0.27864 -0.32093 C -0.28298 -0.31238 -0.28177 -0.3096 -0.28854 -0.30359 C -0.29201 -0.28879 -0.28715 -0.3059 -0.29496 -0.29041 C -0.29583 -0.28856 -0.29583 -0.28602 -0.2967 -0.28394 C -0.29757 -0.28162 -0.29896 -0.27954 -0.3 -0.27746 C -0.30399 -0.26012 -0.30538 -0.24278 -0.30816 -0.22498 C -0.30868 -0.21411 -0.30972 -0.19214 -0.30972 -0.19214 C -0.31024 -0.19584 -0.31076 -0.19954 -0.31146 -0.20324 C -0.3118 -0.20555 -0.31302 -0.21203 -0.31302 -0.20972 C -0.31302 -0.20116 -0.31163 -0.19723 -0.30972 -0.19006 C -0.3092 -0.17989 -0.30955 -0.16949 -0.30816 -0.15954 C -0.30781 -0.15723 -0.30746 -0.16417 -0.30642 -0.16602 C -0.29687 -0.18174 -0.30469 -0.16139 -0.3 -0.1748 " pathEditMode="relative" ptsTypes="ff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 -0.0222 C -0.06146 -0.03722 -0.0658 -0.03214 -0.05764 -0.03954 C -0.05538 -0.04855 -0.05174 -0.0578 -0.04774 -0.0659 C -0.04618 -0.07399 -0.04427 -0.08185 -0.04288 -0.08994 C -0.0441 -0.11306 -0.04583 -0.1348 -0.04931 -0.15746 C -0.0526 -0.17988 -0.06701 -0.20277 -0.07882 -0.21873 C -0.08073 -0.22127 -0.08351 -0.22266 -0.08542 -0.2252 C -0.09132 -0.23306 -0.09635 -0.24277 -0.10174 -0.25133 C -0.1033 -0.25387 -0.10486 -0.25618 -0.10677 -0.25803 C -0.1099 -0.26127 -0.11649 -0.26659 -0.11649 -0.26636 C -0.11701 -0.2689 -0.11701 -0.27168 -0.11823 -0.27329 C -0.12101 -0.27699 -0.12535 -0.27838 -0.12812 -0.28208 C -0.13368 -0.28948 -0.14028 -0.29827 -0.14774 -0.3015 C -0.16319 -0.31514 -0.18038 -0.31792 -0.19861 -0.32116 C -0.22396 -0.33318 -0.28299 -0.3237 -0.29358 -0.32347 C -0.30851 -0.31861 -0.30243 -0.32092 -0.31163 -0.31699 C -0.31267 -0.31468 -0.31372 -0.31237 -0.31493 -0.31029 C -0.31632 -0.30798 -0.31858 -0.30636 -0.31979 -0.30381 C -0.32187 -0.29965 -0.32274 -0.2948 -0.32483 -0.29064 C -0.32656 -0.28347 -0.32795 -0.27607 -0.32969 -0.2689 C -0.33212 -0.24208 -0.3342 -0.21457 -0.32483 -0.19029 C -0.32292 -0.18543 -0.32292 -0.17919 -0.31979 -0.17503 C -0.31354 -0.1667 -0.31163 -0.16694 -0.30503 -0.16416 C -0.30174 -0.16277 -0.29531 -0.15977 -0.29531 -0.15954 C -0.29045 -0.16046 -0.28542 -0.16046 -0.28056 -0.16185 C -0.27708 -0.16277 -0.27066 -0.16624 -0.27066 -0.16601 C -0.26962 -0.16832 -0.26875 -0.17087 -0.26736 -0.17272 C -0.26597 -0.17457 -0.26372 -0.17503 -0.2625 -0.17711 C -0.26146 -0.17896 -0.26163 -0.18173 -0.26076 -0.18381 C -0.25833 -0.19052 -0.25573 -0.19722 -0.2526 -0.20347 C -0.24722 -0.2259 -0.25573 -0.1926 -0.24774 -0.21642 C -0.23993 -0.23977 -0.24861 -0.2215 -0.24115 -0.23607 C -0.22882 -0.28925 -0.23455 -0.35029 -0.24444 -0.40416 C -0.24618 -0.42312 -0.24948 -0.43838 -0.25764 -0.45433 C -0.26181 -0.48347 -0.27812 -0.51838 -0.29687 -0.53526 C -0.30226 -0.54566 -0.30885 -0.55376 -0.31649 -0.56139 C -0.32205 -0.56694 -0.32778 -0.56948 -0.33299 -0.57665 C -0.33906 -0.58497 -0.33559 -0.58243 -0.34288 -0.58543 C -0.35486 -0.59676 -0.35608 -0.59491 -0.36736 -0.60301 C -0.37083 -0.60555 -0.37344 -0.61017 -0.37726 -0.61156 C -0.38906 -0.61572 -0.39983 -0.62312 -0.41163 -0.62682 C -0.42847 -0.62451 -0.44253 -0.61942 -0.45764 -0.60948 C -0.46181 -0.59214 -0.45486 -0.6178 -0.4691 -0.58983 C -0.47274 -0.58289 -0.47517 -0.57595 -0.47726 -0.56786 C -0.47778 -0.56347 -0.47882 -0.55931 -0.47882 -0.55491 C -0.47882 -0.54474 -0.47917 -0.53433 -0.47726 -0.52439 C -0.47413 -0.50774 -0.46007 -0.50173 -0.45104 -0.49364 C -0.43958 -0.4948 -0.43281 -0.4941 -0.42309 -0.49803 C -0.41979 -0.49942 -0.41233 -0.50289 -0.40833 -0.50474 C -0.40677 -0.50543 -0.40347 -0.50682 -0.40347 -0.50659 C -0.39531 -0.51422 -0.38576 -0.51399 -0.37726 -0.52 C -0.36979 -0.52509 -0.36979 -0.53017 -0.36076 -0.53295 C -0.35156 -0.54127 -0.34306 -0.5526 -0.33299 -0.55931 C -0.33073 -0.56069 -0.32865 -0.56254 -0.32639 -0.5637 C -0.32309 -0.56532 -0.31649 -0.56786 -0.31649 -0.56763 C -0.31076 -0.57988 -0.31632 -0.57225 -0.30174 -0.57665 C -0.29531 -0.57873 -0.28854 -0.58266 -0.28212 -0.58543 C -0.26944 -0.59075 -0.25417 -0.59214 -0.24115 -0.59422 C -0.23003 -0.59907 -0.21823 -0.60116 -0.20677 -0.60301 C -0.17483 -0.60139 -0.14913 -0.59584 -0.11823 -0.59191 C -0.10816 -0.58867 -0.09878 -0.58381 -0.08872 -0.58104 C -0.06806 -0.56462 -0.09253 -0.58243 -0.0724 -0.57225 C -0.05243 -0.56208 -0.08403 -0.57318 -0.06076 -0.56578 C -0.05868 -0.56439 -0.0566 -0.56254 -0.05434 -0.56139 C -0.04948 -0.55884 -0.03958 -0.55491 -0.03958 -0.55468 C -0.03333 -0.54936 -0.02708 -0.54867 -0.01979 -0.54613 C -0.01701 -0.54405 -0.01424 -0.54196 -0.01163 -0.53965 C -0.00833 -0.53688 -0.00174 -0.53087 -0.00174 -0.53064 C 0.0059 -0.51514 0.00191 -0.52139 0.00972 -0.51121 C 0.01354 -0.50104 0.01493 -0.49827 0.01302 -0.48717 C 0.01684 -0.47098 0.01372 -0.47722 0.02118 -0.46751 C 0.01736 -0.4867 0.02153 -0.47006 0.01788 -0.45873 C 0.01719 -0.45665 0.01458 -0.45734 0.01302 -0.45665 C 0.00608 -0.45942 1.11022E-16 -0.46335 -0.00347 -0.47191 " pathEditMode="relative" rAng="0" ptsTypes="fffffffffffffffffffffffffffffffffffffffffffffffffffffffffffffffffffffffffA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6358E-6 C 0.00729 -0.00347 0.00572 -0.00786 0.01319 -0.01087 C 0.01631 -0.02404 0.01232 -0.01202 0.01961 -0.02173 C 0.021 -0.02358 0.02152 -0.02659 0.02291 -0.02844 C 0.02621 -0.03283 0.03055 -0.03376 0.03437 -0.03722 C 0.03784 -0.04046 0.04097 -0.04439 0.04427 -0.04809 C 0.05 -0.05456 0.05173 -0.06219 0.05902 -0.06543 C 0.06614 -0.07514 0.07187 -0.07352 0.08038 -0.08069 C 0.08263 -0.08 0.08506 -0.08 0.08697 -0.07861 C 0.08906 -0.07722 0.0901 -0.07399 0.09184 -0.07214 C 0.09843 -0.06474 0.10538 -0.0585 0.11145 -0.05017 C 0.11336 -0.04277 0.11475 -0.03699 0.11805 -0.03052 C 0.12343 -0.00948 0.12309 0.00185 0.11319 0.02174 C 0.10885 0.03052 0.1118 0.02775 0.10486 0.03052 C 0.09548 0.03908 0.096 0.03122 0.0934 0.04809 C 0.08732 0.0474 0.08125 0.0474 0.07534 0.04578 C 0.07083 0.04463 0.06684 0.0407 0.06232 0.03931 C 0.05677 0.03422 0.05138 0.0333 0.04583 0.02844 C 0.04687 0.01318 0.04652 0.00786 0.04913 -0.00439 C 0.04965 -0.0067 0.04965 -0.00925 0.05086 -0.01087 C 0.0526 -0.01318 0.05538 -0.01341 0.05746 -0.01526 C 0.0684 -0.02566 0.05642 -0.01896 0.06718 -0.02404 C 0.07465 -0.03861 0.08784 -0.0467 0.1 -0.05248 C 0.11371 -0.05179 0.12743 -0.05202 0.14097 -0.05017 C 0.15503 -0.04832 0.1467 -0.04647 0.15572 -0.04139 C 0.16284 -0.03745 0.17118 -0.03422 0.17864 -0.03052 C 0.19131 -0.02428 0.20555 -0.02266 0.21805 -0.01526 C 0.23229 -0.00693 0.24357 0.00856 0.25746 0.01734 C 0.26822 0.03676 0.27847 0.04347 0.2934 0.05665 C 0.30868 0.07006 0.32274 0.08093 0.33941 0.09179 C 0.35138 0.09966 0.36232 0.11145 0.37534 0.11561 C 0.4026 0.13387 0.42743 0.15422 0.45746 0.1637 C 0.46545 0.16925 0.47326 0.17133 0.48194 0.17457 C 0.49201 0.1785 0.4927 0.18127 0.50486 0.18335 C 0.5184 0.18937 0.53229 0.1933 0.54583 0.19861 C 0.55555 0.20231 0.56666 0.20925 0.57708 0.21179 C 0.59114 0.21526 0.60538 0.21827 0.61961 0.22058 C 0.63385 0.22497 0.64826 0.22659 0.66232 0.23145 C 0.68316 0.2296 0.70225 0.22382 0.72291 0.22058 C 0.73159 0.21757 0.74027 0.21572 0.74913 0.21387 C 0.7559 0.21041 0.76232 0.2074 0.76892 0.20301 C 0.7717 0.19792 0.7743 0.19283 0.77708 0.18775 C 0.77812 0.1859 0.7776 0.18312 0.77864 0.18127 C 0.78038 0.1785 0.78298 0.17688 0.78524 0.17457 C 0.78784 0.16486 0.79236 0.157 0.7967 0.14844 C 0.80017 0.1415 0.80208 0.13203 0.80486 0.12439 C 0.80434 0.10844 0.80416 0.09226 0.80329 0.0763 C 0.80295 0.06821 0.79895 0.0363 0.79184 0.03283 C 0.77395 0.02428 0.75937 0.00902 0.7427 -0.00231 C 0.72725 -0.00069 0.71336 0.00162 0.69843 0.00648 C 0.69618 0.01526 0.6927 0.01896 0.68697 0.02405 C 0.68333 0.03122 0.67899 0.03422 0.67534 0.04139 C 0.67309 0.05457 0.66718 0.05711 0.66388 0.06983 C 0.66284 0.07422 0.66163 0.07861 0.66059 0.08301 C 0.66006 0.08509 0.65902 0.08948 0.65902 0.08948 C 0.66006 0.09688 0.65746 0.10775 0.66232 0.11145 C 0.66909 0.11653 0.68194 0.11052 0.6901 0.10705 C 0.69184 0.10567 0.69357 0.10451 0.69513 0.10266 C 0.69861 0.0985 0.70486 0.08948 0.70486 0.08948 C 0.7052 0.08833 0.70816 0.07746 0.70816 0.0763 C 0.70816 0.06844 0.7059 0.06729 0.70329 0.06104 C 0.69722 0.04694 0.68888 0.03792 0.67708 0.03283 C 0.66493 0.02058 0.64843 0.01179 0.63437 0.00439 C 0.63263 0.00347 0.63125 0.00116 0.62951 3.06358E-6 C 0.62187 -0.00462 0.61284 -0.00902 0.60486 -0.01318 C 0.5934 -0.01942 0.59774 -0.01618 0.58697 -0.01965 C 0.56024 -0.02797 0.53784 -0.03699 0.50989 -0.04139 C 0.49201 -0.04763 0.48437 -0.04508 0.46232 -0.0437 C 0.45295 -0.04115 0.44739 -0.03699 0.43767 -0.03491 C 0.43541 -0.03283 0.4335 -0.03006 0.43107 -0.02844 C 0.42916 -0.02705 0.42656 -0.02751 0.42465 -0.02613 C 0.41666 -0.02011 0.41232 -0.00832 0.40329 -0.00439 C 0.40225 -0.00069 0.40191 0.00347 0.4 0.00648 C 0.39843 0.00902 0.39548 0.00902 0.3934 0.01087 C 0.38246 0.02127 0.39444 0.01457 0.38368 0.01966 C 0.3717 0.03561 0.37812 0.03052 0.36562 0.037 C 0.36232 0.04139 0.35902 0.04578 0.35572 0.05018 C 0.35312 0.05364 0.34861 0.05341 0.34583 0.05665 C 0.34236 0.06081 0.33611 0.06983 0.33611 0.06983 C 0.33368 0.07861 0.33038 0.08231 0.32621 0.08948 C 0.3125 0.11283 0.32569 0.09457 0.31475 0.10913 C 0.31284 0.11746 0.3085 0.12162 0.30486 0.12879 C 0.30312 0.13827 0.30121 0.14821 0.29843 0.15723 C 0.29618 0.16463 0.29322 0.1711 0.29184 0.17896 C 0.28923 0.19492 0.2875 0.21018 0.28194 0.22497 C 0.28003 0.23815 0.27691 0.25133 0.27378 0.26405 C 0.2743 0.29619 0.2743 0.32809 0.27534 0.36023 C 0.27586 0.37642 0.27465 0.37457 0.28194 0.3711 C 0.28472 0.36093 0.28316 0.35376 0.27864 0.34497 C 0.27812 0.34289 0.27795 0.34035 0.27708 0.3385 C 0.27482 0.33364 0.26753 0.32925 0.27222 0.32301 " pathEditMode="relative" ptsTypes="ffffffffffffffffffffffffffffffffffffffffffffffffffffffffffffffffffffffffffffffffffffffffffA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 0.04832 C -0.0316 0.03769 -0.0283 0.03538 -0.02414 0.02659 C -0.02587 0.01919 -0.0323 0.00694 -0.0323 0.00717 C -0.03473 -0.00324 -0.04202 -0.01318 -0.04861 -0.01919 C -0.05243 -0.02705 -0.05504 -0.03168 -0.06181 -0.03445 C -0.06407 -0.03884 -0.06719 -0.04254 -0.06841 -0.04763 C -0.07361 -0.06913 -0.07622 -0.09179 -0.08143 -0.11306 C -0.07952 -0.14405 -0.07605 -0.16023 -0.06337 -0.1852 C -0.06042 -0.19769 -0.06407 -0.18613 -0.05677 -0.19838 C -0.04792 -0.21341 -0.04184 -0.23098 -0.02726 -0.23769 C -0.0257 -0.23977 -0.02431 -0.24231 -0.0224 -0.24416 C -0.02032 -0.24601 -0.01771 -0.24647 -0.0158 -0.24856 C -0.01424 -0.25017 -0.01407 -0.25341 -0.0125 -0.25503 C -0.01111 -0.25642 -0.00921 -0.25642 -0.00764 -0.25734 C -0.00105 -0.26173 0.00364 -0.26867 0.01041 -0.2726 C 0.01892 -0.27746 0.02795 -0.27977 0.03663 -0.28347 C 0.06736 -0.28185 0.07725 -0.28069 0.10225 -0.27699 C 0.11371 -0.27376 0.125 -0.27029 0.13663 -0.26821 C 0.1493 -0.2622 0.16302 -0.26289 0.17586 -0.25734 C 0.1842 -0.24994 0.19514 -0.24486 0.20225 -0.23538 C 0.2052 -0.23145 0.20711 -0.2259 0.21041 -0.2222 C 0.21371 -0.2185 0.21823 -0.21688 0.22187 -0.21387 C 0.22968 -0.19769 0.21944 -0.21595 0.23159 -0.20277 C 0.23732 -0.19607 0.23507 -0.19006 0.24323 -0.18289 C 0.25017 -0.15399 0.23281 -0.13249 0.21371 -0.12416 C 0.20868 -0.13387 0.20538 -0.14474 0.20052 -0.15468 C 0.19635 -0.17202 0.19444 -0.19584 0.20225 -0.21133 C 0.20573 -0.21827 0.21684 -0.22659 0.21684 -0.22636 C 0.21875 -0.23029 0.22291 -0.23931 0.22517 -0.24185 C 0.23125 -0.24879 0.24045 -0.25179 0.24635 -0.25942 C 0.24809 -0.2615 0.24948 -0.26428 0.25139 -0.2659 C 0.26059 -0.27353 0.27534 -0.27514 0.28576 -0.27699 C 0.29514 -0.27538 0.30277 -0.27237 0.31198 -0.27029 C 0.31909 -0.26867 0.33333 -0.2659 0.33333 -0.26566 C 0.34461 -0.26104 0.35764 -0.26012 0.36944 -0.25734 C 0.37708 -0.25549 0.39236 -0.25295 0.39236 -0.25272 C 0.40937 -0.24486 0.42847 -0.24647 0.44635 -0.24416 C 0.45937 -0.24046 0.46649 -0.23746 0.48246 -0.24416 C 0.48698 -0.24601 0.48906 -0.25295 0.49236 -0.25734 C 0.49444 -0.26012 0.49774 -0.26012 0.50052 -0.2615 C 0.5052 -0.26798 0.50798 -0.27422 0.51371 -0.27908 C 0.51979 -0.29179 0.52187 -0.3052 0.52673 -0.31861 C 0.52986 -0.34936 0.53368 -0.38543 0.52014 -0.41225 C 0.51961 -0.41526 0.51961 -0.4185 0.51857 -0.42127 C 0.51684 -0.4259 0.51198 -0.43422 0.51198 -0.43422 C 0.50764 -0.4585 0.49323 -0.48694 0.4809 -0.50613 C 0.47291 -0.51838 0.46562 -0.53295 0.45798 -0.54543 C 0.43715 -0.57942 0.45711 -0.54428 0.44149 -0.56509 C 0.42274 -0.59006 0.45208 -0.55699 0.43003 -0.58243 C 0.4177 -0.59676 0.40399 -0.60856 0.39236 -0.62405 C 0.38941 -0.61341 0.39218 -0.61688 0.38246 -0.62405 C 0.38038 -0.62566 0.37795 -0.62682 0.37586 -0.62844 C 0.36145 -0.63908 0.35086 -0.64925 0.33489 -0.65457 C 0.3184 -0.66936 0.29878 -0.67699 0.27916 -0.68069 C 0.27569 -0.68139 0.25764 -0.68393 0.25295 -0.68509 C 0.24861 -0.68624 0.23993 -0.68948 0.23993 -0.68925 C 0.23715 -0.68809 0.23454 -0.68601 0.23159 -0.68509 C 0.22847 -0.68393 0.225 -0.68439 0.22187 -0.68301 C 0.21892 -0.68162 0.21666 -0.67815 0.21371 -0.67653 C 0.20833 -0.67353 0.20243 -0.6733 0.19722 -0.66983 C 0.19548 -0.66867 0.19409 -0.66659 0.19236 -0.66543 C 0.18229 -0.65942 0.17118 -0.65595 0.16284 -0.64578 C 0.14409 -0.62289 0.13472 -0.59098 0.11684 -0.56717 C 0.11458 -0.55422 0.11389 -0.54728 0.10868 -0.53665 C 0.10451 -0.51977 0.09982 -0.50335 0.09566 -0.48647 C 0.0927 -0.47399 0.09427 -0.4659 0.08576 -0.45803 C 0.08159 -0.43422 0.08802 -0.46358 0.07916 -0.44277 C 0.07621 -0.43607 0.07465 -0.42451 0.07274 -0.41665 C 0.07204 -0.41387 0.06927 -0.41249 0.0677 -0.41017 C 0.06302 -0.40277 0.06267 -0.3963 0.05625 -0.39075 C 0.05399 -0.38613 0.05191 -0.38173 0.04965 -0.37734 C 0.04861 -0.37526 0.04635 -0.37087 0.04635 -0.37064 C 0.04132 -0.34913 0.04913 -0.38058 0.04149 -0.35769 C 0.03368 -0.33434 0.04236 -0.35283 0.03489 -0.33803 C 0.03159 -0.32416 0.02708 -0.31607 0.01684 -0.31214 C 0.00972 -0.30566 0.00069 -0.30382 -0.00764 -0.30104 C -0.01407 -0.29225 -0.02084 -0.28277 -0.02084 -0.27029 " pathEditMode="relative" rAng="0" ptsTypes="ffffffffffffffffffffffffffffffffffffffffffffffffffffffffffffffffffffffffffffA">
                                      <p:cBhvr>
                                        <p:cTn id="6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-3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67052E-7 C -0.00052 -0.01087 -0.00069 -0.02197 -0.00156 -0.03284 C -0.00277 -0.04717 -0.01059 -0.06081 -0.01631 -0.07214 C -0.02066 -0.0807 -0.02361 -0.09156 -0.02777 -0.10058 C -0.03333 -0.12948 -0.03715 -0.16648 -0.02465 -0.19214 C -0.02083 -0.21133 -0.01267 -0.21896 -2.77778E-6 -0.22706 C 0.01094 -0.22567 0.02188 -0.22474 0.03282 -0.22289 C 0.03507 -0.22243 0.05105 -0.21226 0.03768 -0.2185 C 0.03264 -0.19654 0.04046 -0.22798 0.03282 -0.20532 C 0.02934 -0.19515 0.02709 -0.18336 0.02466 -0.17249 C 0.0191 -0.18359 0.02292 -0.19006 0.03125 -0.19654 C 0.04202 -0.20486 0.05348 -0.20717 0.06563 -0.20971 C 0.08646 -0.20833 0.10313 -0.20694 0.12292 -0.20324 C 0.13264 -0.19677 0.14271 -0.19214 0.15226 -0.18567 C 0.15851 -0.18174 0.16372 -0.17758 0.17032 -0.1748 C 0.18612 -0.15908 0.1698 -0.17388 0.18195 -0.16602 C 0.18612 -0.16324 0.18941 -0.15839 0.19341 -0.15515 C 0.20695 -0.14382 0.2198 -0.13318 0.23125 -0.11792 C 0.23976 -0.12208 0.23959 -0.11492 0.24757 -0.11145 C 0.25608 -0.10012 0.26216 -0.08555 0.26893 -0.07214 C 0.27257 -0.06521 0.27344 -0.05734 0.27709 -0.05041 C 0.27553 -0.04971 0.27257 -0.05041 0.27223 -0.0481 C 0.27171 -0.04486 0.27761 -0.03561 0.27865 -0.03284 C 0.28386 -0.01943 0.28716 -0.00509 0.29184 0.00855 C 0.29393 0.01456 0.29844 0.02612 0.29844 0.02612 C 0.29983 0.04046 0.30278 0.05341 0.30487 0.06751 C 0.30434 0.07699 0.30417 0.08647 0.3033 0.09595 C 0.30209 0.10982 0.28542 0.12092 0.27709 0.12647 C 0.27327 0.12578 0.26875 0.1274 0.26563 0.12439 C 0.26268 0.12161 0.26094 0.11607 0.26077 0.11121 C 0.25938 0.08416 0.25886 0.06358 0.26719 0.04138 C 0.2698 0.02196 0.27188 -0.00301 0.28039 -0.01966 C 0.28282 -0.03006 0.28698 -0.03815 0.29011 -0.0481 C 0.29271 -0.05619 0.29341 -0.06659 0.29671 -0.07422 C 0.29931 -0.08 0.30313 -0.08486 0.3066 -0.08971 C 0.31025 -0.10497 0.30504 -0.08763 0.3132 -0.10058 C 0.32622 -0.12116 0.30521 -0.09804 0.32292 -0.11584 C 0.3257 -0.12625 0.32969 -0.13619 0.33768 -0.13989 C 0.34532 -0.15469 0.35764 -0.16185 0.37032 -0.16602 C 0.37691 -0.17041 0.38473 -0.17596 0.39184 -0.17919 C 0.39671 -0.18151 0.39862 -0.18058 0.4033 -0.18359 C 0.40504 -0.18474 0.40625 -0.18682 0.40799 -0.18775 C 0.41129 -0.1896 0.41806 -0.19214 0.41806 -0.19214 C 0.43976 -0.2118 0.47379 -0.20995 0.49827 -0.2118 C 0.50782 -0.21018 0.51528 -0.20763 0.52448 -0.20532 C 0.53004 -0.20162 0.53525 -0.19931 0.54098 -0.19654 C 0.54184 -0.19538 0.54914 -0.18798 0.54757 -0.18359 C 0.54688 -0.18151 0.54445 -0.18128 0.54271 -0.18128 C 0.54219 -0.18128 0.54271 -0.18289 0.54271 -0.18359 " pathEditMode="relative" ptsTypes="ffffffffffffffffffffffffffffffffffffffffffffffff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1214E-7 C 0.00069 -0.00879 -0.00139 -0.02011 0.0033 -0.02636 C 0.01093 -0.03653 0.02291 -0.03954 0.03281 -0.0437 C 0.09566 -0.04208 0.09288 -0.0437 0.13281 -0.03491 C 0.14323 -0.0326 0.15208 -0.03052 0.16232 -0.02636 C 0.16562 -0.02497 0.16875 -0.02335 0.17205 -0.02196 C 0.17378 -0.02127 0.17708 -0.01965 0.17708 -0.01965 C 0.18368 -0.01087 0.18906 -0.00694 0.19826 -0.00439 C 0.20885 0.00578 0.22222 0.01387 0.22951 0.02821 C 0.23107 0.03491 0.23281 0.04139 0.23437 0.04786 C 0.23264 0.0726 0.23455 0.07815 0.21632 0.08278 C 0.20468 0.08116 0.1993 0.08393 0.1934 0.07191 C 0.18767 0.04832 0.20034 0.03954 0.21475 0.03491 C 0.22239 0.0363 0.23021 0.037 0.23767 0.03931 C 0.23958 0.03977 0.2408 0.04254 0.24253 0.04347 C 0.24514 0.04486 0.24791 0.04509 0.25069 0.04578 C 0.25243 0.04786 0.25399 0.05017 0.25573 0.05226 C 0.25729 0.05387 0.2592 0.0548 0.26059 0.05665 C 0.26406 0.06081 0.27048 0.06983 0.27048 0.06983 C 0.271 0.07191 0.27222 0.07399 0.27205 0.0763 C 0.27153 0.0874 0.27014 0.09827 0.26875 0.10913 C 0.26718 0.12139 0.25694 0.12601 0.25069 0.13318 C 0.24444 0.14035 0.24097 0.14358 0.23281 0.14613 C 0.2184 0.16069 0.19757 0.16393 0.18021 0.16809 C 0.12847 0.18081 0.10712 0.17965 0.04583 0.18104 C 0.03038 0.18798 0.03958 0.18497 0.01805 0.18775 C 0.00208 0.19422 -0.01632 0.19676 -0.03282 0.19838 C -0.04288 0.20185 -0.05278 0.20648 -0.06233 0.21179 C -0.06459 0.21295 -0.0665 0.21549 -0.06893 0.21595 C -0.07761 0.21757 -0.08646 0.21757 -0.09514 0.21827 C -0.10452 0.22752 -0.09913 0.22358 -0.11146 0.22913 C -0.1132 0.22983 -0.1165 0.23145 -0.1165 0.23145 C -0.12709 0.24208 -0.13681 0.25041 -0.14271 0.26636 C -0.14653 0.28671 -0.14497 0.27792 -0.14757 0.29249 C -0.14705 0.31283 -0.1474 0.33318 -0.14601 0.35353 C -0.14566 0.35838 -0.14097 0.36856 -0.13941 0.37318 C -0.13212 0.39538 -0.1217 0.41226 -0.1033 0.41688 C -0.0875 0.43121 -0.06407 0.42798 -0.04601 0.43445 C -0.04097 0.43422 -0.01302 0.43584 2.77778E-7 0.43006 C 0.00451 0.42798 0.00937 0.42567 0.01302 0.42127 C 0.01649 0.41711 0.02291 0.40809 0.02291 0.40809 C 0.02343 0.40532 0.02326 0.40185 0.02448 0.39954 C 0.03611 0.3778 0.02795 0.40486 0.03281 0.38636 C 0.03125 0.36324 0.0309 0.33665 0.02448 0.31422 C 0.02274 0.30821 0.01962 0.30289 0.01805 0.29688 C 0.01701 0.29249 0.01475 0.2837 0.01475 0.2837 C 0.01302 0.26798 0.01163 0.25064 0.00816 0.23561 C 0.00764 0.22682 0.00746 0.21804 0.00659 0.20948 C 0.00642 0.20717 0.00521 0.20532 0.00486 0.20301 C 0.00364 0.19584 0.00156 0.18104 0.00156 0.18104 C 0.00017 0.16208 -0.00052 0.1385 -0.00816 0.12208 C -0.01007 0.11306 -0.0125 0.10613 -0.0165 0.09827 C -0.01979 0.07931 -0.01511 0.09896 -0.02292 0.08278 C -0.0283 0.07145 -0.02917 0.05942 -0.03611 0.05017 C -0.03976 0.03445 -0.04688 0.02127 -0.05243 0.00648 C -0.05521 -0.00115 -0.05729 -0.00971 -0.06233 -0.01549 C -0.07622 -0.03191 -0.09549 -0.03653 -0.1132 -0.03931 C -0.18143 -0.03769 -0.17969 -0.04416 -0.22136 -0.02636 C -0.22865 -0.01988 -0.24236 -0.01387 -0.25087 -0.0111 C -0.254 -0.00832 -0.25782 -0.0074 -0.26077 -0.00439 C -0.27101 0.00648 -0.25643 -0.00092 -0.26893 0.00416 C -0.27275 0.00763 -0.27587 0.00994 -0.27865 0.01526 C -0.2849 0.02752 -0.27466 0.01665 -0.28525 0.02613 C -0.28733 0.03399 -0.2882 0.04069 -0.29184 0.04786 C -0.29236 0.05017 -0.29271 0.05249 -0.29341 0.05457 C -0.29427 0.05688 -0.29618 0.06358 -0.2967 0.06104 C -0.29879 0.05202 -0.3007 0.02358 -0.29844 0.0326 C -0.29445 0.04832 -0.29705 0.04185 -0.29184 0.05226 C -0.28924 0.06312 -0.28663 0.06358 -0.27865 0.06104 C -0.27674 0.05295 -0.27865 0.05572 -0.27379 0.05226 " pathEditMode="relative" ptsTypes="fffffffffffffffffffffffffffffffffffffffffffffffffffffffffffffffffffffA">
                                      <p:cBhvr>
                                        <p:cTn id="9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9653E-6 C -0.00313 -0.01318 -0.0099 -0.01988 -0.01962 -0.02405 C -0.02726 -0.03098 -0.03559 -0.02936 -0.04427 -0.03283 C -0.05452 -0.03168 -0.06129 -0.03191 -0.07049 -0.02844 C -0.07379 -0.02728 -0.08038 -0.02405 -0.08038 -0.02405 C -0.10261 -0.02613 -0.12379 -0.03144 -0.14584 -0.03491 C -0.15365 -0.03838 -0.16337 -0.04092 -0.17066 -0.04601 C -0.18247 -0.05433 -0.19202 -0.06867 -0.20486 -0.07422 C -0.21372 -0.07352 -0.2224 -0.07329 -0.23125 -0.07214 C -0.23629 -0.07144 -0.24584 -0.06566 -0.24584 -0.06566 C -0.25209 -0.05295 -0.26493 -0.0504 -0.27552 -0.04601 C -0.29653 -0.04832 -0.30434 -0.05087 -0.32153 -0.06566 C -0.32882 -0.08092 -0.3257 -0.07422 -0.33108 -0.08532 C -0.33212 -0.08717 -0.33229 -0.08971 -0.33281 -0.09179 C -0.33334 -0.09387 -0.33351 -0.09642 -0.33455 -0.09826 C -0.33889 -0.10728 -0.34688 -0.11237 -0.354 -0.11584 C -0.37309 -0.11399 -0.38629 -0.11445 -0.4 -0.09618 C -0.40278 -0.08462 -0.40018 -0.0911 -0.41146 -0.08092 C -0.41302 -0.07954 -0.41632 -0.07653 -0.41632 -0.07653 C -0.42396 -0.07722 -0.4316 -0.07699 -0.43924 -0.07861 C -0.44167 -0.07907 -0.44358 -0.08185 -0.44584 -0.083 C -0.45504 -0.08786 -0.46406 -0.09179 -0.47379 -0.09387 C -0.47674 -0.09665 -0.48073 -0.09757 -0.48351 -0.10058 C -0.48507 -0.1022 -0.48542 -0.1052 -0.48681 -0.10705 C -0.49063 -0.11214 -0.49323 -0.11191 -0.49827 -0.11352 C -0.50712 -0.12139 -0.50972 -0.12347 -0.51962 -0.1267 C -0.53334 -0.12578 -0.55712 -0.13133 -0.56875 -0.11584 C -0.5717 -0.10497 -0.56823 -0.11237 -0.57535 -0.10705 C -0.57882 -0.10451 -0.58525 -0.09826 -0.58525 -0.09826 C -0.59427 -0.10035 -0.60261 -0.10428 -0.61146 -0.10705 C -0.61632 -0.11144 -0.62066 -0.11329 -0.62622 -0.11584 C -0.63542 -0.11514 -0.64479 -0.11468 -0.654 -0.11352 C -0.65938 -0.11283 -0.66354 -0.10728 -0.66875 -0.10497 C -0.67639 -0.09826 -0.67396 -0.09549 -0.67865 -0.08532 C -0.68073 -0.08069 -0.68525 -0.07214 -0.68525 -0.07214 C -0.68941 -0.04855 -0.68368 -0.07653 -0.69011 -0.05688 C -0.69132 -0.05341 -0.69288 -0.04046 -0.69341 -0.03722 C -0.69271 -0.01387 -0.69584 0.01064 -0.69011 0.0326 C -0.68872 0.03838 -0.68472 0.04139 -0.68195 0.04578 C -0.67118 0.06266 -0.65712 0.06844 -0.64097 0.07191 C -0.63386 0.07121 -0.62656 0.07145 -0.61962 0.06983 C -0.61771 0.06937 -0.6165 0.06659 -0.61476 0.06543 C -0.60972 0.06197 -0.60347 0.06197 -0.59827 0.06104 C -0.57743 0.05202 -0.55434 0.05965 -0.53281 0.06312 C -0.52709 0.06682 -0.5217 0.0696 -0.51632 0.07422 C -0.51216 0.09133 -0.5158 0.10798 -0.51962 0.12439 C -0.51823 0.13734 -0.51667 0.1496 -0.50816 0.157 C -0.50104 0.17133 -0.4882 0.17595 -0.47709 0.18335 C -0.47066 0.18775 -0.4632 0.19376 -0.45573 0.19422 C -0.43611 0.19538 -0.41632 0.19561 -0.3967 0.1963 C -0.39341 0.19792 -0.38993 0.19838 -0.38681 0.20069 C -0.38334 0.20324 -0.37709 0.20948 -0.37709 0.20948 C -0.37535 0.21272 -0.37205 0.21804 -0.37205 0.22266 C -0.37205 0.23885 -0.38264 0.24532 -0.39011 0.25526 C -0.39254 0.26775 -0.39601 0.27977 -0.39827 0.29249 C -0.39775 0.30266 -0.39844 0.31306 -0.3967 0.32301 C -0.39618 0.32601 -0.39323 0.32717 -0.39184 0.32948 C -0.38941 0.33364 -0.38854 0.33965 -0.38525 0.34266 C -0.379 0.34844 -0.37257 0.35515 -0.36719 0.36231 " pathEditMode="relative" ptsTypes="ffffffffffffffffffffffffffffffffffffffffffffffffffffffffffA">
                                      <p:cBhvr>
                                        <p:cTn id="10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7283E-6 C 0.01285 0.00555 -0.00313 3.87283E-6 0.00989 3.87283E-6 C 0.0158 3.87283E-6 0.02187 0.00139 0.02778 0.00208 C 0.02951 0.00416 0.03142 0.00601 0.03281 0.00856 C 0.03524 0.01272 0.03941 0.02173 0.03941 0.02173 C 0.04201 0.0326 0.04323 0.03468 0.03941 0.05017 C 0.03871 0.05272 0.03594 0.05295 0.03437 0.05457 C 0.02483 0.0652 0.01701 0.07006 0.00486 0.07422 C 0.00434 0.07861 0.00538 0.08393 0.0033 0.08694 C 0.00208 0.08902 -0.00851 0.09156 -0.01146 0.09364 C -0.02274 0.1022 -0.02066 0.10081 -0.03125 0.10682 C -0.03351 0.10798 -0.03542 0.11006 -0.03767 0.11121 C -0.04097 0.11306 -0.04757 0.11561 -0.04757 0.11561 C -0.05087 0.11861 -0.05417 0.12139 -0.05747 0.12439 C -0.06111 0.12763 -0.0632 0.13919 -0.06563 0.14405 C -0.06649 0.14913 -0.06892 0.15399 -0.06892 0.15931 C -0.06892 0.16902 -0.06875 0.18798 -0.06233 0.19653 C -0.06042 0.19908 -0.05747 0.20023 -0.05573 0.20301 C -0.04549 0.21827 -0.04879 0.21873 -0.03438 0.23145 C -0.02986 0.23538 -0.02465 0.23861 -0.02136 0.24439 C -0.01979 0.2474 -0.01858 0.25087 -0.01649 0.25318 C -0.01511 0.25457 -0.0132 0.25457 -0.01146 0.25526 C -0.00417 0.2652 -0.00556 0.2726 -1.66667E-6 0.2837 C 0.00052 0.28671 0.00156 0.28948 0.00156 0.29249 C 0.00156 0.30567 0.00295 0.31931 -1.66667E-6 0.33179 C -0.00122 0.33688 -0.00608 0.33942 -0.0099 0.34058 C -0.02292 0.34474 -0.03351 0.34682 -0.04757 0.34936 C -0.04809 0.34567 -0.04722 0.34104 -0.04913 0.33827 C -0.05104 0.33526 -0.05486 0.33572 -0.05747 0.33387 C -0.06667 0.32786 -0.07535 0.32069 -0.08524 0.31653 C -0.09236 0.31006 -0.09011 0.3059 -0.0967 0.29896 C -0.10313 0.29225 -0.10712 0.29202 -0.11146 0.2837 C -0.11285 0.28093 -0.11354 0.27769 -0.11476 0.27491 C -0.11684 0.27052 -0.12136 0.26197 -0.12136 0.26197 C -0.125 0.24647 -0.12778 0.23191 -0.13438 0.21827 C -0.13785 0.20069 -0.14028 0.18312 -0.14427 0.16578 C -0.14375 0.15491 -0.14462 0.14382 -0.14271 0.13318 C -0.14254 0.13249 -0.13455 0.11699 -0.13281 0.11353 C -0.13177 0.11121 -0.12952 0.10682 -0.12952 0.10682 C -0.12743 0.09804 -0.12535 0.09457 -0.11962 0.08948 C -0.11736 0.08046 -0.11424 0.07699 -0.1099 0.06983 C -0.10695 0.06497 -0.10382 0.06012 -0.10174 0.05457 C -0.1007 0.05156 -0.09983 0.04832 -0.09844 0.04578 C -0.09705 0.04324 -0.09479 0.04185 -0.0934 0.03931 C -0.09097 0.03514 -0.08906 0.03052 -0.08698 0.02613 C -0.0842 0.02035 -0.08195 0.00647 -0.08195 0.00647 C -0.08038 -0.00971 -0.07934 -0.02867 -0.07535 -0.0437 C -0.07622 -0.06428 -0.07413 -0.0948 -0.08368 -0.11353 C -0.08733 -0.12902 -0.09358 -0.13618 -0.1 -0.14844 C -0.10573 -0.15907 -0.10972 -0.17017 -0.11962 -0.1748 C -0.12344 -0.17965 -0.14028 -0.19931 -0.14601 -0.20092 C -0.15139 -0.20254 -0.15695 -0.20231 -0.16233 -0.20301 C -0.17465 -0.2074 -0.1875 -0.20855 -0.2 -0.21179 C -0.21806 -0.21017 -0.22205 -0.20971 -0.23611 -0.20532 C -0.24948 -0.18751 -0.23177 -0.20971 -0.24757 -0.19445 C -0.25677 -0.18543 -0.26267 -0.16971 -0.26892 -0.15723 C -0.27379 -0.14728 -0.2757 -0.14266 -0.27865 -0.1311 C -0.27917 -0.12902 -0.28038 -0.12462 -0.28038 -0.12462 C -0.27934 -0.10798 -0.28056 -0.09618 -0.27379 -0.08301 C -0.26962 -0.06566 -0.25191 -0.05133 -0.23941 -0.04601 C -0.22535 -0.03376 -0.21823 -0.04069 -0.19844 -0.0437 C -0.19045 -0.04647 -0.18698 -0.05295 -0.18038 -0.05896 C -0.17813 -0.06335 -0.17604 -0.06775 -0.17379 -0.07214 C -0.17274 -0.07422 -0.17049 -0.07861 -0.17049 -0.07861 C -0.1684 -0.0874 -0.16615 -0.09618 -0.16389 -0.10497 C -0.16337 -0.10705 -0.16285 -0.10936 -0.16233 -0.11144 C -0.16181 -0.11353 -0.16059 -0.11792 -0.16059 -0.11792 C -0.16215 -0.14867 -0.16181 -0.17387 -0.18195 -0.19214 C -0.18299 -0.19445 -0.18351 -0.19746 -0.18524 -0.19884 C -0.1882 -0.20116 -0.19514 -0.20301 -0.19514 -0.20301 C -0.19184 -0.21595 -0.19601 -0.20416 -0.18854 -0.2141 C -0.18125 -0.22381 -0.18976 -0.21873 -0.18038 -0.22266 C -0.16997 -0.22127 -0.15938 -0.22173 -0.14913 -0.2185 C -0.1434 -0.21665 -0.13906 -0.21017 -0.13438 -0.20532 C -0.12118 -0.19191 -0.10851 -0.1785 -0.09514 -0.16601 C -0.08524 -0.15676 -0.07952 -0.14381 -0.06719 -0.13988 C -0.06129 -0.13387 -0.05434 -0.12948 -0.04913 -0.12231 C -0.04705 -0.11931 -0.04531 -0.11584 -0.04271 -0.11353 C -0.02726 -0.09988 -0.00955 -0.09295 0.00816 -0.0874 C 0.0283 -0.08948 0.02465 -0.08948 0.03941 -0.09618 C 0.0434 -0.10451 0.04861 -0.11491 0.05573 -0.11792 C 0.05729 -0.11931 0.05885 -0.12116 0.06059 -0.12231 C 0.06215 -0.12347 0.06406 -0.12324 0.06562 -0.12462 C 0.07083 -0.12925 0.07552 -0.13665 0.08038 -0.14196 C 0.08455 -0.14659 0.08854 -0.15191 0.0934 -0.15514 C 0.09566 -0.15653 0.09792 -0.15769 0.1 -0.15954 C 0.11042 -0.16948 0.0993 -0.1637 0.10989 -0.16809 C 0.12101 -0.18335 0.13837 -0.19792 0.15399 -0.20301 C 0.16684 -0.2141 0.17743 -0.20879 0.1934 -0.2074 C 0.20087 -0.20069 0.20173 -0.19075 0.2066 -0.18127 C 0.20955 -0.16902 0.2158 -0.15283 0.22135 -0.14196 C 0.22691 -0.11907 0.22778 -0.12694 0.22778 -0.09827 " pathEditMode="relative" ptsTypes="fffffffffffffffffffffffffffffffffffffffffffffffffffffffffffffffffffffffffffffffffffffffffffA">
                                      <p:cBhvr>
                                        <p:cTn id="1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42775E-6 C 0.00261 -0.01156 0.00243 -0.02335 0.00486 -0.03491 C 0.00591 -0.04 0.00539 -0.0467 0.00816 -0.0504 C 0.00938 -0.05202 0.01146 -0.05179 0.0132 -0.05248 C 0.01476 -0.05387 0.01632 -0.05572 0.01806 -0.05688 C 0.02118 -0.05873 0.02795 -0.06127 0.02795 -0.06127 C 0.04393 -0.05965 0.05625 -0.05942 0.07049 -0.0504 C 0.07813 -0.04 0.08351 -0.02913 0.08681 -0.01526 C 0.08733 -0.00809 0.08854 -0.00092 0.08854 0.00648 C 0.08854 0.03977 0.08473 0.05272 0.07865 0.0807 C 0.07587 0.09387 0.07466 0.10567 0.06719 0.11561 C 0.06511 0.12416 0.06042 0.12948 0.05747 0.13757 C 0.05174 0.15283 0.06042 0.1348 0.05243 0.15052 C 0.04914 0.16486 0.05278 0.1496 0.04914 0.1637 C 0.04861 0.16578 0.04618 0.16902 0.04757 0.17017 C 0.04948 0.17179 0.05191 0.16902 0.05417 0.16809 C 0.06198 0.16509 0.06285 0.16162 0.07205 0.15931 C 0.08143 0.15122 0.09254 0.15353 0.1033 0.15052 C 0.1132 0.15122 0.12292 0.15168 0.13282 0.15283 C 0.14045 0.15376 0.15191 0.16509 0.15903 0.17017 C 0.1632 0.17318 0.16979 0.17642 0.17379 0.18104 C 0.17726 0.1852 0.18368 0.19422 0.18368 0.19422 C 0.18768 0.21064 0.18143 0.18821 0.19514 0.21387 C 0.19931 0.2215 0.20243 0.23029 0.2066 0.23792 C 0.21216 0.24833 0.2191 0.25781 0.22466 0.26844 C 0.23177 0.28185 0.23802 0.29526 0.24584 0.30775 C 0.24705 0.30983 0.24827 0.31191 0.24914 0.31422 C 0.25 0.3163 0.24983 0.31908 0.25087 0.32093 C 0.25261 0.32416 0.25556 0.32624 0.25747 0.32948 C 0.2599 0.33364 0.26181 0.33827 0.26389 0.34266 C 0.26997 0.35515 0.26997 0.37434 0.27709 0.38844 C 0.27934 0.39792 0.28125 0.40763 0.28368 0.41688 C 0.28316 0.42127 0.28195 0.42567 0.28195 0.43006 C 0.28195 0.43237 0.28212 0.43723 0.28368 0.43653 C 0.28594 0.43538 0.28542 0.43029 0.28681 0.42775 C 0.2882 0.4252 0.29011 0.42335 0.29184 0.42127 C 0.2941 0.40856 0.29809 0.40856 0.30486 0.39954 C 0.30764 0.38867 0.31598 0.37272 0.32136 0.36231 C 0.32344 0.35353 0.32414 0.34613 0.32795 0.33827 C 0.33039 0.32486 0.33299 0.30913 0.33768 0.29688 C 0.3382 0.28948 0.3382 0.28208 0.33941 0.27491 C 0.33993 0.27168 0.34202 0.26937 0.34271 0.26636 C 0.34358 0.26289 0.34341 0.25873 0.34427 0.25526 C 0.34618 0.24786 0.34931 0.24116 0.35087 0.23353 C 0.35157 0.23052 0.35157 0.22752 0.35243 0.22474 C 0.35434 0.21873 0.35903 0.2074 0.35903 0.2074 C 0.35955 0.20439 0.35938 0.20116 0.36059 0.19861 C 0.36302 0.19353 0.36719 0.18983 0.37049 0.18544 C 0.37587 0.17827 0.37483 0.17226 0.38195 0.16578 C 0.38959 0.15075 0.37934 0.16809 0.39341 0.15491 C 0.39497 0.1533 0.39514 0.15006 0.3967 0.14844 C 0.39914 0.14567 0.40209 0.14382 0.40486 0.14174 C 0.4092 0.13873 0.41806 0.13318 0.41806 0.13318 C 0.42379 0.12532 0.42969 0.12185 0.43611 0.11561 C 0.43802 0.11376 0.43959 0.11145 0.44098 0.10913 C 0.44219 0.10705 0.44271 0.10405 0.44427 0.10243 C 0.44983 0.09619 0.46789 0.09133 0.47535 0.08948 C 0.50556 0.0911 0.50504 0.08971 0.52466 0.09596 C 0.52622 0.09526 0.52778 0.09364 0.52952 0.09387 C 0.53247 0.09434 0.53542 0.10058 0.53768 0.09827 C 0.53993 0.09596 0.53334 0.08601 0.53611 0.08717 C 0.53993 0.08879 0.54271 0.10035 0.54271 0.10035 C 0.54202 0.11422 0.53941 0.13341 0.53941 0.14844 " pathEditMode="relative" ptsTypes="ffffffffffffffffffffffffffffffffffffffffffffffffffffffffffffffA">
                                      <p:cBhvr>
                                        <p:cTn id="1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208 C -0.00226 -0.01596 0.0059 -0.02867 0.01354 -0.04162 C 0.01528 -0.04463 0.02101 -0.05642 0.02344 -0.06127 C 0.02674 -0.06775 0.03333 -0.06983 0.03819 -0.07422 C 0.04392 -0.07954 0.04878 -0.08648 0.05451 -0.09179 C 0.05608 -0.09341 0.05955 -0.09619 0.05955 -0.09596 C 0.06059 -0.09827 0.06146 -0.10081 0.06285 -0.10266 C 0.06424 -0.10451 0.06649 -0.10497 0.06771 -0.10705 C 0.06927 -0.1096 0.06962 -0.11306 0.07101 -0.11584 C 0.0724 -0.11838 0.07448 -0.12 0.07587 -0.12231 C 0.0783 -0.12648 0.08021 -0.1311 0.08246 -0.13549 C 0.08385 -0.13827 0.08455 -0.14127 0.08576 -0.14405 C 0.08785 -0.14867 0.09236 -0.15723 0.09236 -0.157 C 0.09844 -0.18266 0.08837 -0.14243 0.09722 -0.17041 C 0.10069 -0.1815 0.10191 -0.19422 0.10538 -0.20532 C 0.10868 -0.21572 0.10833 -0.21133 0.11042 -0.22058 C 0.11267 -0.23075 0.11233 -0.24 0.11684 -0.24902 C 0.12153 -0.27214 0.12587 -0.29503 0.1283 -0.31885 C 0.12552 -0.36254 0.11615 -0.3926 0.09722 -0.42798 C 0.09444 -0.4333 0.09288 -0.43954 0.09062 -0.44532 C 0.08229 -0.46728 0.08368 -0.45711 0.07587 -0.46937 C 0.07135 -0.47653 0.06996 -0.48162 0.06285 -0.48463 C 0.05382 -0.49249 0.04878 -0.49711 0.03819 -0.50012 C 0.0316 -0.49942 0.025 -0.49896 0.01858 -0.4978 C 0.01111 -0.49642 0.00434 -0.48994 -0.00278 -0.48694 C -0.01788 -0.46682 0.00156 -0.49064 -0.01267 -0.47815 C -0.01615 -0.47491 -0.01892 -0.47052 -0.0224 -0.46728 C -0.02743 -0.45711 -0.02986 -0.44971 -0.03715 -0.44324 C -0.03767 -0.44116 -0.03767 -0.43838 -0.03889 -0.43676 C -0.04063 -0.43445 -0.0434 -0.43422 -0.04549 -0.43237 C -0.05642 -0.42197 -0.04445 -0.42867 -0.05521 -0.42359 C -0.05747 -0.41919 -0.05955 -0.4148 -0.06181 -0.41041 C -0.06285 -0.40809 -0.06389 -0.41503 -0.0651 -0.41711 C -0.06649 -0.41942 -0.06823 -0.4215 -0.06997 -0.42359 C -0.07865 -0.43353 -0.08195 -0.43723 -0.09288 -0.44116 C -0.11458 -0.43977 -0.12865 -0.43769 -0.14861 -0.43445 C -0.16285 -0.43006 -0.17708 -0.42752 -0.19132 -0.42359 C -0.19635 -0.41896 -0.20295 -0.4178 -0.20764 -0.41272 C -0.21129 -0.40879 -0.21424 -0.40393 -0.21754 -0.39954 C -0.22205 -0.39353 -0.22899 -0.39214 -0.23385 -0.38659 C -0.24045 -0.37896 -0.2441 -0.37434 -0.25191 -0.36902 C -0.25868 -0.35723 -0.26823 -0.35029 -0.27656 -0.34058 C -0.27899 -0.3378 -0.28073 -0.33434 -0.28316 -0.33179 C -0.28611 -0.32856 -0.28958 -0.32601 -0.29288 -0.32324 C -0.29462 -0.32185 -0.29792 -0.31885 -0.29792 -0.31861 C -0.30729 -0.29989 -0.29392 -0.32671 -0.30608 -0.30359 C -0.31406 -0.28833 -0.30868 -0.29202 -0.31754 -0.28833 C -0.32101 -0.2733 -0.31667 -0.29017 -0.3224 -0.27515 C -0.3257 -0.26682 -0.32691 -0.25572 -0.32899 -0.24671 C -0.33038 -0.22798 -0.3309 -0.21017 -0.33889 -0.19445 C -0.33594 -0.20856 -0.33438 -0.22335 -0.33229 -0.23792 C -0.33316 -0.29272 -0.32795 -0.31122 -0.33715 -0.34937 C -0.33872 -0.36671 -0.34254 -0.3933 -0.35191 -0.40624 C -0.35399 -0.41665 -0.35695 -0.42359 -0.36181 -0.43237 C -0.36528 -0.45202 -0.37222 -0.47283 -0.38316 -0.48694 C -0.38924 -0.50312 -0.39879 -0.51468 -0.40764 -0.52833 C -0.40903 -0.53041 -0.40955 -0.53318 -0.41094 -0.53503 C -0.41615 -0.54197 -0.42326 -0.54659 -0.42899 -0.55237 C -0.44757 -0.5711 -0.42135 -0.5489 -0.43889 -0.56324 C -0.45851 -0.56254 -0.4783 -0.56254 -0.49792 -0.56116 C -0.50434 -0.5607 -0.51233 -0.55237 -0.5191 -0.55029 C -0.52413 -0.54012 -0.52604 -0.54451 -0.53229 -0.53711 C -0.54549 -0.52139 -0.53698 -0.52624 -0.54705 -0.52185 C -0.55208 -0.51515 -0.55764 -0.51029 -0.56337 -0.50428 C -0.56736 -0.48971 -0.56181 -0.50451 -0.56997 -0.49572 C -0.57205 -0.49341 -0.57292 -0.48948 -0.57483 -0.48694 " pathEditMode="relative" rAng="0" ptsTypes="fffffffffffffffffffffffffffffffffffffffffffffffffffffffffffffffffA">
                                      <p:cBhvr>
                                        <p:cTn id="157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53893"/>
            <a:ext cx="835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Comic Sans MS" pitchFamily="66" charset="0"/>
              </a:rPr>
              <a:t>Домашн</a:t>
            </a:r>
            <a:r>
              <a:rPr lang="uk-UA" sz="3200" b="1" dirty="0">
                <a:latin typeface="Comic Sans MS" pitchFamily="66" charset="0"/>
              </a:rPr>
              <a:t>є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ru-RU" sz="3200" b="1" dirty="0" err="1">
                <a:latin typeface="Comic Sans MS" pitchFamily="66" charset="0"/>
              </a:rPr>
              <a:t>задання</a:t>
            </a:r>
            <a:r>
              <a:rPr lang="ru-RU" sz="3200" b="1" dirty="0">
                <a:latin typeface="Comic Sans MS" pitchFamily="66" charset="0"/>
              </a:rPr>
              <a:t>:</a:t>
            </a:r>
          </a:p>
          <a:p>
            <a:r>
              <a:rPr lang="ru-RU" sz="2400" b="1" dirty="0">
                <a:latin typeface="Comic Sans MS" pitchFamily="66" charset="0"/>
              </a:rPr>
              <a:t>               1- </a:t>
            </a:r>
            <a:r>
              <a:rPr lang="ru-RU" sz="2400" b="1" dirty="0" err="1">
                <a:latin typeface="Comic Sans MS" pitchFamily="66" charset="0"/>
              </a:rPr>
              <a:t>опрацювати</a:t>
            </a:r>
            <a:r>
              <a:rPr lang="ru-RU" sz="2400" b="1">
                <a:latin typeface="Comic Sans MS" pitchFamily="66" charset="0"/>
              </a:rPr>
              <a:t> §</a:t>
            </a:r>
            <a:endParaRPr lang="ru-RU" sz="2400" b="1" dirty="0">
              <a:latin typeface="Comic Sans MS" pitchFamily="66" charset="0"/>
            </a:endParaRPr>
          </a:p>
          <a:p>
            <a:r>
              <a:rPr lang="uk-UA" sz="3200" b="1" dirty="0">
                <a:latin typeface="Comic Sans MS" pitchFamily="66" charset="0"/>
              </a:rPr>
              <a:t>           </a:t>
            </a:r>
            <a:r>
              <a:rPr lang="uk-UA" sz="2400" b="1" dirty="0">
                <a:latin typeface="Comic Sans MS" pitchFamily="66" charset="0"/>
              </a:rPr>
              <a:t>2 </a:t>
            </a:r>
            <a:r>
              <a:rPr lang="uk-UA" sz="3200" b="1" dirty="0">
                <a:latin typeface="Comic Sans MS" pitchFamily="66" charset="0"/>
              </a:rPr>
              <a:t>-</a:t>
            </a:r>
            <a:r>
              <a:rPr lang="ru-RU" sz="2000" b="1" dirty="0" err="1">
                <a:latin typeface="Comic Sans MS" pitchFamily="66" charset="0"/>
              </a:rPr>
              <a:t>знайти</a:t>
            </a:r>
            <a:r>
              <a:rPr lang="ru-RU" sz="2000" b="1" dirty="0">
                <a:latin typeface="Comic Sans MS" pitchFamily="66" charset="0"/>
              </a:rPr>
              <a:t> в </a:t>
            </a:r>
            <a:r>
              <a:rPr lang="ru-RU" sz="2000" b="1" dirty="0" err="1">
                <a:latin typeface="Comic Sans MS" pitchFamily="66" charset="0"/>
              </a:rPr>
              <a:t>тексті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підручника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приклади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різних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екологічних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чинників</a:t>
            </a:r>
            <a:r>
              <a:rPr lang="ru-RU" sz="2000" b="1" dirty="0">
                <a:latin typeface="Comic Sans MS" pitchFamily="66" charset="0"/>
              </a:rPr>
              <a:t> і </a:t>
            </a:r>
            <a:r>
              <a:rPr lang="ru-RU" sz="2000" b="1" dirty="0" err="1">
                <a:latin typeface="Comic Sans MS" pitchFamily="66" charset="0"/>
              </a:rPr>
              <a:t>заповнити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таблицю</a:t>
            </a:r>
            <a:r>
              <a:rPr lang="ru-RU" sz="2000" b="1" dirty="0">
                <a:latin typeface="Comic Sans MS" pitchFamily="66" charset="0"/>
              </a:rPr>
              <a:t> «</a:t>
            </a:r>
            <a:r>
              <a:rPr lang="ru-RU" sz="2000" b="1" dirty="0" err="1">
                <a:latin typeface="Comic Sans MS" pitchFamily="66" charset="0"/>
              </a:rPr>
              <a:t>Екологічні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чинники</a:t>
            </a:r>
            <a:r>
              <a:rPr lang="ru-RU" sz="2000" b="1" dirty="0">
                <a:latin typeface="Comic Sans MS" pitchFamily="66" charset="0"/>
              </a:rPr>
              <a:t>»</a:t>
            </a:r>
          </a:p>
        </p:txBody>
      </p:sp>
      <p:pic>
        <p:nvPicPr>
          <p:cNvPr id="3" name="Рисунок 2" descr="13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4790">
            <a:off x="6674905" y="5686043"/>
            <a:ext cx="1601680" cy="104615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3170"/>
              </p:ext>
            </p:extLst>
          </p:nvPr>
        </p:nvGraphicFramePr>
        <p:xfrm>
          <a:off x="323528" y="2996952"/>
          <a:ext cx="8229600" cy="157885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629"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omic Sans MS" pitchFamily="66" charset="0"/>
                        </a:rPr>
                        <a:t>Екологічний</a:t>
                      </a:r>
                      <a:r>
                        <a:rPr lang="ru-RU" sz="1600" b="1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omic Sans MS" pitchFamily="66" charset="0"/>
                        </a:rPr>
                        <a:t>чинник</a:t>
                      </a:r>
                      <a:endParaRPr lang="ru-RU" sz="1600" b="1" dirty="0">
                        <a:effectLst/>
                        <a:latin typeface="Comic Sans MS" pitchFamily="66" charset="0"/>
                      </a:endParaRPr>
                    </a:p>
                  </a:txBody>
                  <a:tcPr marL="54521" marR="54521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omic Sans MS" pitchFamily="66" charset="0"/>
                        </a:rPr>
                        <a:t>Характеристика</a:t>
                      </a:r>
                    </a:p>
                  </a:txBody>
                  <a:tcPr marL="54521" marR="54521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omic Sans MS" pitchFamily="66" charset="0"/>
                        </a:rPr>
                        <a:t>Приклади</a:t>
                      </a:r>
                    </a:p>
                  </a:txBody>
                  <a:tcPr marL="54521" marR="5452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4"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omic Sans MS" pitchFamily="66" charset="0"/>
                        </a:rPr>
                        <a:t>Абіотичний</a:t>
                      </a:r>
                    </a:p>
                  </a:txBody>
                  <a:tcPr marL="54521" marR="54521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54521" marR="54521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54521" marR="5452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14"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omic Sans MS" pitchFamily="66" charset="0"/>
                        </a:rPr>
                        <a:t>Біотичний</a:t>
                      </a:r>
                    </a:p>
                  </a:txBody>
                  <a:tcPr marL="54521" marR="54521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54521" marR="54521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54521" marR="5452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629"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omic Sans MS" pitchFamily="66" charset="0"/>
                        </a:rPr>
                        <a:t>Антропогенний</a:t>
                      </a:r>
                    </a:p>
                  </a:txBody>
                  <a:tcPr marL="54521" marR="54521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54521" marR="54521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54521" marR="5452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4368" y="2204864"/>
            <a:ext cx="55321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Екологічні фактори (чинники) - елементи середи, здатні здійснити прямий або непрямий вплив на організм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76" y="357165"/>
            <a:ext cx="8786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Навколишнє середовище впливає  на організм через дію її компонентів –  екологічні фактори.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9" y="1665143"/>
            <a:ext cx="3135093" cy="471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G:\ШКОЛА ИРА\анимашки\Новая папка (2)\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657939"/>
            <a:ext cx="1928794" cy="200024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040052" y="4365104"/>
            <a:ext cx="4103948" cy="1494410"/>
          </a:xfrm>
          <a:prstGeom prst="cloudCallout">
            <a:avLst>
              <a:gd name="adj1" fmla="val -75091"/>
              <a:gd name="adj2" fmla="val 563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Які екологічні фактори впливають на цей організм?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031402" y="1311272"/>
            <a:ext cx="2448272" cy="60556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Стрелка вниз 99"/>
          <p:cNvSpPr/>
          <p:nvPr/>
        </p:nvSpPr>
        <p:spPr>
          <a:xfrm>
            <a:off x="0" y="4071942"/>
            <a:ext cx="3428992" cy="278605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внутрішньовидові та міжвидові відносини: конкуренція,хижацтво, паразитизм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>
            <a:off x="1465241" y="3250405"/>
            <a:ext cx="1928032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354837" y="1252891"/>
            <a:ext cx="2643206" cy="57150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Біотичні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04761" y="1464455"/>
            <a:ext cx="285752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Абіотичні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26" y="1428736"/>
            <a:ext cx="2428892" cy="714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chemeClr val="tx1"/>
                </a:solidFill>
                <a:latin typeface="Comic Sans MS" pitchFamily="66" charset="0"/>
              </a:rPr>
              <a:t>Антропічні</a:t>
            </a:r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2000240"/>
            <a:ext cx="1643074" cy="3571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tx1"/>
                </a:solidFill>
                <a:latin typeface="Comic Sans MS" pitchFamily="66" charset="0"/>
              </a:rPr>
              <a:t>Дроб´янки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2428868"/>
            <a:ext cx="1643074" cy="3571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Віруси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2857496"/>
            <a:ext cx="1571636" cy="35719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Рослини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7290" y="3286124"/>
            <a:ext cx="1571636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Тварини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643314"/>
            <a:ext cx="1571636" cy="35719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Гриби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2627783" y="2233533"/>
            <a:ext cx="2693725" cy="123118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Comic Sans MS" pitchFamily="66" charset="0"/>
              </a:rPr>
              <a:t>світло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Месяц 15"/>
          <p:cNvSpPr/>
          <p:nvPr/>
        </p:nvSpPr>
        <p:spPr>
          <a:xfrm>
            <a:off x="3857620" y="2928934"/>
            <a:ext cx="785818" cy="785818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554" y="3786190"/>
            <a:ext cx="2000264" cy="717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Температура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57554" y="4500570"/>
            <a:ext cx="2000264" cy="71714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Тиск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92" y="5214950"/>
            <a:ext cx="1928826" cy="71714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Ґрунт 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4036905" y="2712944"/>
            <a:ext cx="2143140" cy="10757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вологість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17646" y="6022861"/>
            <a:ext cx="1928826" cy="717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Радіація 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571744"/>
            <a:ext cx="1928826" cy="500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меліорація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58016" y="3286124"/>
            <a:ext cx="2000264" cy="42862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с/г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86578" y="3929066"/>
            <a:ext cx="2071702" cy="10001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Добування корисних копалин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86578" y="5214950"/>
            <a:ext cx="2143108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Хімічна промисловість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58016" y="5929330"/>
            <a:ext cx="2000264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Освоєння космосу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4429124" y="4357694"/>
            <a:ext cx="41434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500826" y="2857496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572264" y="3571876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572264" y="450057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500826" y="557214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24" idx="1"/>
          </p:cNvCxnSpPr>
          <p:nvPr/>
        </p:nvCxnSpPr>
        <p:spPr>
          <a:xfrm>
            <a:off x="6500826" y="5500702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500826" y="642939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9" idx="3"/>
          </p:cNvCxnSpPr>
          <p:nvPr/>
        </p:nvCxnSpPr>
        <p:spPr>
          <a:xfrm rot="10800000">
            <a:off x="2143108" y="2178836"/>
            <a:ext cx="357190" cy="108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0800000">
            <a:off x="2000232" y="3714752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>
            <a:off x="2214546" y="4214818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олилиния 84"/>
          <p:cNvSpPr/>
          <p:nvPr/>
        </p:nvSpPr>
        <p:spPr>
          <a:xfrm>
            <a:off x="4272197" y="2233534"/>
            <a:ext cx="419724" cy="239843"/>
          </a:xfrm>
          <a:custGeom>
            <a:avLst/>
            <a:gdLst>
              <a:gd name="connsiteX0" fmla="*/ 419724 w 419724"/>
              <a:gd name="connsiteY0" fmla="*/ 0 h 239843"/>
              <a:gd name="connsiteX1" fmla="*/ 404734 w 419724"/>
              <a:gd name="connsiteY1" fmla="*/ 44971 h 239843"/>
              <a:gd name="connsiteX2" fmla="*/ 314793 w 419724"/>
              <a:gd name="connsiteY2" fmla="*/ 89941 h 239843"/>
              <a:gd name="connsiteX3" fmla="*/ 254833 w 419724"/>
              <a:gd name="connsiteY3" fmla="*/ 104932 h 239843"/>
              <a:gd name="connsiteX4" fmla="*/ 209862 w 419724"/>
              <a:gd name="connsiteY4" fmla="*/ 119922 h 239843"/>
              <a:gd name="connsiteX5" fmla="*/ 134911 w 419724"/>
              <a:gd name="connsiteY5" fmla="*/ 134912 h 239843"/>
              <a:gd name="connsiteX6" fmla="*/ 44970 w 419724"/>
              <a:gd name="connsiteY6" fmla="*/ 164892 h 239843"/>
              <a:gd name="connsiteX7" fmla="*/ 0 w 419724"/>
              <a:gd name="connsiteY7" fmla="*/ 239843 h 23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724" h="239843">
                <a:moveTo>
                  <a:pt x="419724" y="0"/>
                </a:moveTo>
                <a:cubicBezTo>
                  <a:pt x="414727" y="14990"/>
                  <a:pt x="414605" y="32632"/>
                  <a:pt x="404734" y="44971"/>
                </a:cubicBezTo>
                <a:cubicBezTo>
                  <a:pt x="385268" y="69304"/>
                  <a:pt x="342955" y="81894"/>
                  <a:pt x="314793" y="89941"/>
                </a:cubicBezTo>
                <a:cubicBezTo>
                  <a:pt x="294984" y="95601"/>
                  <a:pt x="274642" y="99272"/>
                  <a:pt x="254833" y="104932"/>
                </a:cubicBezTo>
                <a:cubicBezTo>
                  <a:pt x="239640" y="109273"/>
                  <a:pt x="225191" y="116090"/>
                  <a:pt x="209862" y="119922"/>
                </a:cubicBezTo>
                <a:cubicBezTo>
                  <a:pt x="185144" y="126101"/>
                  <a:pt x="159492" y="128208"/>
                  <a:pt x="134911" y="134912"/>
                </a:cubicBezTo>
                <a:cubicBezTo>
                  <a:pt x="104422" y="143227"/>
                  <a:pt x="44970" y="164892"/>
                  <a:pt x="44970" y="164892"/>
                </a:cubicBezTo>
                <a:cubicBezTo>
                  <a:pt x="25511" y="223270"/>
                  <a:pt x="41153" y="198690"/>
                  <a:pt x="0" y="23984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>
            <a:off x="5291528" y="2218544"/>
            <a:ext cx="1016833" cy="4210852"/>
          </a:xfrm>
          <a:custGeom>
            <a:avLst/>
            <a:gdLst>
              <a:gd name="connsiteX0" fmla="*/ 659567 w 1016833"/>
              <a:gd name="connsiteY0" fmla="*/ 0 h 4059836"/>
              <a:gd name="connsiteX1" fmla="*/ 914400 w 1016833"/>
              <a:gd name="connsiteY1" fmla="*/ 629587 h 4059836"/>
              <a:gd name="connsiteX2" fmla="*/ 44970 w 1016833"/>
              <a:gd name="connsiteY2" fmla="*/ 1873771 h 4059836"/>
              <a:gd name="connsiteX3" fmla="*/ 644577 w 1016833"/>
              <a:gd name="connsiteY3" fmla="*/ 2008682 h 4059836"/>
              <a:gd name="connsiteX4" fmla="*/ 149902 w 1016833"/>
              <a:gd name="connsiteY4" fmla="*/ 2563318 h 4059836"/>
              <a:gd name="connsiteX5" fmla="*/ 89941 w 1016833"/>
              <a:gd name="connsiteY5" fmla="*/ 2608289 h 4059836"/>
              <a:gd name="connsiteX6" fmla="*/ 614597 w 1016833"/>
              <a:gd name="connsiteY6" fmla="*/ 2788171 h 4059836"/>
              <a:gd name="connsiteX7" fmla="*/ 74951 w 1016833"/>
              <a:gd name="connsiteY7" fmla="*/ 3252866 h 4059836"/>
              <a:gd name="connsiteX8" fmla="*/ 674557 w 1016833"/>
              <a:gd name="connsiteY8" fmla="*/ 3492708 h 4059836"/>
              <a:gd name="connsiteX9" fmla="*/ 164892 w 1016833"/>
              <a:gd name="connsiteY9" fmla="*/ 4017364 h 4059836"/>
              <a:gd name="connsiteX10" fmla="*/ 494675 w 1016833"/>
              <a:gd name="connsiteY10" fmla="*/ 3747541 h 405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833" h="4059836">
                <a:moveTo>
                  <a:pt x="659567" y="0"/>
                </a:moveTo>
                <a:cubicBezTo>
                  <a:pt x="838200" y="158646"/>
                  <a:pt x="1016833" y="317292"/>
                  <a:pt x="914400" y="629587"/>
                </a:cubicBezTo>
                <a:cubicBezTo>
                  <a:pt x="811967" y="941882"/>
                  <a:pt x="89940" y="1643922"/>
                  <a:pt x="44970" y="1873771"/>
                </a:cubicBezTo>
                <a:cubicBezTo>
                  <a:pt x="0" y="2103620"/>
                  <a:pt x="627088" y="1893758"/>
                  <a:pt x="644577" y="2008682"/>
                </a:cubicBezTo>
                <a:cubicBezTo>
                  <a:pt x="662066" y="2123606"/>
                  <a:pt x="242341" y="2463384"/>
                  <a:pt x="149902" y="2563318"/>
                </a:cubicBezTo>
                <a:cubicBezTo>
                  <a:pt x="57463" y="2663252"/>
                  <a:pt x="12492" y="2570814"/>
                  <a:pt x="89941" y="2608289"/>
                </a:cubicBezTo>
                <a:cubicBezTo>
                  <a:pt x="167390" y="2645764"/>
                  <a:pt x="617095" y="2680742"/>
                  <a:pt x="614597" y="2788171"/>
                </a:cubicBezTo>
                <a:cubicBezTo>
                  <a:pt x="612099" y="2895600"/>
                  <a:pt x="64958" y="3135443"/>
                  <a:pt x="74951" y="3252866"/>
                </a:cubicBezTo>
                <a:cubicBezTo>
                  <a:pt x="84944" y="3370289"/>
                  <a:pt x="659567" y="3365292"/>
                  <a:pt x="674557" y="3492708"/>
                </a:cubicBezTo>
                <a:cubicBezTo>
                  <a:pt x="689547" y="3620124"/>
                  <a:pt x="194872" y="3974892"/>
                  <a:pt x="164892" y="4017364"/>
                </a:cubicBezTo>
                <a:cubicBezTo>
                  <a:pt x="134912" y="4059836"/>
                  <a:pt x="314793" y="3903688"/>
                  <a:pt x="494675" y="374754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5291528" y="2218544"/>
            <a:ext cx="387246" cy="638953"/>
          </a:xfrm>
          <a:custGeom>
            <a:avLst/>
            <a:gdLst>
              <a:gd name="connsiteX0" fmla="*/ 0 w 357266"/>
              <a:gd name="connsiteY0" fmla="*/ 0 h 462197"/>
              <a:gd name="connsiteX1" fmla="*/ 344774 w 357266"/>
              <a:gd name="connsiteY1" fmla="*/ 134912 h 462197"/>
              <a:gd name="connsiteX2" fmla="*/ 74951 w 357266"/>
              <a:gd name="connsiteY2" fmla="*/ 419725 h 462197"/>
              <a:gd name="connsiteX3" fmla="*/ 74951 w 357266"/>
              <a:gd name="connsiteY3" fmla="*/ 389745 h 46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266" h="462197">
                <a:moveTo>
                  <a:pt x="0" y="0"/>
                </a:moveTo>
                <a:cubicBezTo>
                  <a:pt x="166141" y="32479"/>
                  <a:pt x="332282" y="64958"/>
                  <a:pt x="344774" y="134912"/>
                </a:cubicBezTo>
                <a:cubicBezTo>
                  <a:pt x="357266" y="204866"/>
                  <a:pt x="119922" y="377253"/>
                  <a:pt x="74951" y="419725"/>
                </a:cubicBezTo>
                <a:cubicBezTo>
                  <a:pt x="29980" y="462197"/>
                  <a:pt x="52465" y="425971"/>
                  <a:pt x="74951" y="38974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блако 91"/>
          <p:cNvSpPr/>
          <p:nvPr/>
        </p:nvSpPr>
        <p:spPr>
          <a:xfrm>
            <a:off x="-78931" y="1785926"/>
            <a:ext cx="3148822" cy="495407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Взаємний вплив живих організмів один на одного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3" name="Облако 92"/>
          <p:cNvSpPr/>
          <p:nvPr/>
        </p:nvSpPr>
        <p:spPr>
          <a:xfrm>
            <a:off x="3069891" y="2088268"/>
            <a:ext cx="3093540" cy="480668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Чинники неживої природи: фізичні, хімічні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4" name="Облако 93"/>
          <p:cNvSpPr/>
          <p:nvPr/>
        </p:nvSpPr>
        <p:spPr>
          <a:xfrm>
            <a:off x="6440313" y="2073280"/>
            <a:ext cx="2703688" cy="4570416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Чинники,</a:t>
            </a:r>
          </a:p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що умовлені діяльністю людини: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16661" y="750075"/>
            <a:ext cx="491814" cy="82153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2514648">
            <a:off x="2893013" y="346456"/>
            <a:ext cx="491814" cy="105266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8650100">
            <a:off x="7208306" y="196201"/>
            <a:ext cx="376011" cy="145137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9402" y="305129"/>
            <a:ext cx="3550051" cy="444946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Екологічні чинники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009" y="65766"/>
            <a:ext cx="6643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   За тривалістю дії</a:t>
            </a:r>
          </a:p>
          <a:p>
            <a:pPr algn="ctr"/>
            <a:r>
              <a:rPr lang="uk-UA" sz="3600" b="1" dirty="0">
                <a:latin typeface="Comic Sans MS" pitchFamily="66" charset="0"/>
              </a:rPr>
              <a:t>Екологічні фактори </a:t>
            </a:r>
            <a:endParaRPr lang="ru-RU" sz="3600" b="1" dirty="0">
              <a:latin typeface="Comic Sans MS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500166" y="1214422"/>
            <a:ext cx="192882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287042" y="1427942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43570" y="1142984"/>
            <a:ext cx="1714512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57158" y="1714488"/>
            <a:ext cx="207170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Разові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1643050"/>
            <a:ext cx="2071702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Постійні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512" y="1643050"/>
            <a:ext cx="2285984" cy="78581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Мінливі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1123" y="2428868"/>
            <a:ext cx="3464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b="1" dirty="0">
                <a:latin typeface="Comic Sans MS" pitchFamily="66" charset="0"/>
              </a:rPr>
              <a:t>Регулярно-періодичні</a:t>
            </a:r>
          </a:p>
          <a:p>
            <a:pPr>
              <a:buFont typeface="Wingdings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(добова,сезонна ритміка) 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latin typeface="Comic Sans MS" pitchFamily="66" charset="0"/>
              </a:rPr>
              <a:t>Нерегулярно-періодичні</a:t>
            </a:r>
          </a:p>
          <a:p>
            <a:pPr>
              <a:buFont typeface="Wingdings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(погодні умови,бурі,зливи,</a:t>
            </a:r>
          </a:p>
          <a:p>
            <a:pPr>
              <a:buFont typeface="Wingdings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землетруси)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latin typeface="Comic Sans MS" pitchFamily="66" charset="0"/>
              </a:rPr>
              <a:t>Епізодичні</a:t>
            </a:r>
            <a:r>
              <a:rPr lang="uk-UA" b="1" dirty="0">
                <a:latin typeface="Comic Sans MS" pitchFamily="66" charset="0"/>
              </a:rPr>
              <a:t> (</a:t>
            </a:r>
            <a:r>
              <a:rPr lang="uk-UA" b="1" dirty="0" err="1">
                <a:latin typeface="Comic Sans MS" pitchFamily="66" charset="0"/>
              </a:rPr>
              <a:t>≤антропогенні</a:t>
            </a:r>
            <a:r>
              <a:rPr lang="uk-UA" b="1" dirty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 err="1">
                <a:latin typeface="Comic Sans MS" pitchFamily="66" charset="0"/>
              </a:rPr>
              <a:t>Довгоспрямовані</a:t>
            </a:r>
            <a:endParaRPr lang="uk-UA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(заростання водойм, </a:t>
            </a:r>
          </a:p>
          <a:p>
            <a:pPr>
              <a:buFont typeface="Wingdings" pitchFamily="2" charset="2"/>
              <a:buChar char="§"/>
            </a:pPr>
            <a:r>
              <a:rPr lang="uk-UA" b="1" dirty="0">
                <a:latin typeface="Comic Sans MS" pitchFamily="66" charset="0"/>
              </a:rPr>
              <a:t>потепління)</a:t>
            </a:r>
          </a:p>
          <a:p>
            <a:endParaRPr lang="uk-UA" b="1" dirty="0">
              <a:latin typeface="Comic Sans MS" pitchFamily="66" charset="0"/>
            </a:endParaRPr>
          </a:p>
          <a:p>
            <a:endParaRPr lang="ru-RU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488" y="260576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Comic Sans MS" pitchFamily="66" charset="0"/>
              </a:rPr>
              <a:t>(Сила тяжіння,</a:t>
            </a:r>
          </a:p>
          <a:p>
            <a:r>
              <a:rPr lang="uk-UA" b="1" dirty="0">
                <a:latin typeface="Comic Sans MS" pitchFamily="66" charset="0"/>
              </a:rPr>
              <a:t>склад атмосфери, </a:t>
            </a:r>
            <a:r>
              <a:rPr lang="uk-UA" b="1" dirty="0" err="1">
                <a:latin typeface="Comic Sans MS" pitchFamily="66" charset="0"/>
              </a:rPr>
              <a:t>океана</a:t>
            </a:r>
            <a:r>
              <a:rPr lang="uk-UA" b="1" dirty="0">
                <a:latin typeface="Comic Sans MS" pitchFamily="66" charset="0"/>
              </a:rPr>
              <a:t>…)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267720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Comic Sans MS" pitchFamily="66" charset="0"/>
              </a:rPr>
              <a:t>(Падіння метеорита…)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26" name="Picture 2" descr="C:\Users\XXX\Desktop\мама биология\Обезьяны\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429000"/>
            <a:ext cx="1428750" cy="95250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2699792" y="3690892"/>
            <a:ext cx="2592288" cy="2330395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7121577"/>
              <a:satOff val="31745"/>
              <a:lumOff val="280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286808" cy="52322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uk-U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Адаптація організмів до змін умов довкілля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Регуляція власних процесів                               життєдіяльності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3643306" y="1928802"/>
            <a:ext cx="2571768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720" y="1928802"/>
            <a:ext cx="33575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Активна</a:t>
            </a:r>
          </a:p>
          <a:p>
            <a:endParaRPr lang="uk-UA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Регуляція власних процесів життєдіяльності залежно від змін довкілля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28" y="1260902"/>
            <a:ext cx="3143272" cy="390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         </a:t>
            </a:r>
            <a:r>
              <a:rPr lang="uk-UA" sz="36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Пасивна</a:t>
            </a:r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endParaRPr lang="uk-UA" sz="36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uk-UA" sz="2800" dirty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Процеси життєдіяльності підпорядковуються змінам довкілля</a:t>
            </a:r>
            <a:endParaRPr lang="ru-RU" sz="2800" dirty="0">
              <a:ln w="18000">
                <a:noFill/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358348" y="221376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428860" y="250030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Улыбающееся лицо 15"/>
          <p:cNvSpPr/>
          <p:nvPr/>
        </p:nvSpPr>
        <p:spPr>
          <a:xfrm>
            <a:off x="2928926" y="4357694"/>
            <a:ext cx="2714644" cy="2285992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 </a:t>
            </a:r>
            <a:r>
              <a:rPr lang="uk-UA" sz="28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можно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уникати змін!!!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 descr="C:\Users\XXX\Desktop\мама биология\Лягушки\9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72073"/>
            <a:ext cx="1428750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52" y="-5672"/>
            <a:ext cx="8286808" cy="107721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Закономірності впливу екологічних факторів на живі організми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85720" y="1643050"/>
            <a:ext cx="3571900" cy="2357454"/>
          </a:xfrm>
          <a:prstGeom prst="flowChartPunchedTap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Правило екологічної</a:t>
            </a: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індивідуальності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000628" y="1071546"/>
            <a:ext cx="3429024" cy="2143116"/>
          </a:xfrm>
          <a:prstGeom prst="flowChartPunchedTap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Правило відносної незалежності </a:t>
            </a:r>
            <a:r>
              <a:rPr lang="uk-UA" sz="2400" b="1" dirty="0" err="1">
                <a:solidFill>
                  <a:schemeClr val="tx1"/>
                </a:solidFill>
                <a:latin typeface="Comic Sans MS" pitchFamily="66" charset="0"/>
              </a:rPr>
              <a:t>адаптацій</a:t>
            </a:r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928926" y="2928934"/>
            <a:ext cx="3071834" cy="2000264"/>
          </a:xfrm>
          <a:prstGeom prst="flowChartPunchedTap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Закон оптимуму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3" name="Picture 3" descr="C:\Users\XXX\Desktop\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1714500" cy="1390650"/>
          </a:xfrm>
          <a:prstGeom prst="rect">
            <a:avLst/>
          </a:prstGeom>
          <a:noFill/>
        </p:spPr>
      </p:pic>
      <p:pic>
        <p:nvPicPr>
          <p:cNvPr id="5125" name="Picture 5" descr="C:\Users\XXX\Desktop\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1876425" cy="1876425"/>
          </a:xfrm>
          <a:prstGeom prst="rect">
            <a:avLst/>
          </a:prstGeom>
          <a:noFill/>
        </p:spPr>
      </p:pic>
      <p:pic>
        <p:nvPicPr>
          <p:cNvPr id="13" name="Picture 3" descr="C:\Users\XXX\Desktop\мама биология\Лягушки\дождь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786058"/>
            <a:ext cx="1888611" cy="14740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63948" y="6387606"/>
            <a:ext cx="238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С.210  підручника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2786058"/>
            <a:ext cx="142872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000372"/>
            <a:ext cx="145256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643314"/>
            <a:ext cx="16430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Блок-схема: перфолента 13"/>
          <p:cNvSpPr/>
          <p:nvPr/>
        </p:nvSpPr>
        <p:spPr>
          <a:xfrm>
            <a:off x="714348" y="4429132"/>
            <a:ext cx="2786082" cy="21431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Закон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компенсації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екологічних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факторів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5" name="Picture 5" descr="08c837d7d4c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429000"/>
            <a:ext cx="195261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XXX\Desktop\мама биология\животные\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5643578"/>
            <a:ext cx="1123950" cy="990600"/>
          </a:xfrm>
          <a:prstGeom prst="rect">
            <a:avLst/>
          </a:prstGeom>
          <a:noFill/>
        </p:spPr>
      </p:pic>
      <p:pic>
        <p:nvPicPr>
          <p:cNvPr id="16" name="Рисунок 15" descr="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2364" y="5449458"/>
            <a:ext cx="1571636" cy="1408542"/>
          </a:xfrm>
          <a:prstGeom prst="rect">
            <a:avLst/>
          </a:prstGeom>
        </p:spPr>
      </p:pic>
      <p:sp>
        <p:nvSpPr>
          <p:cNvPr id="17" name="Блок-схема: перфолента 16"/>
          <p:cNvSpPr/>
          <p:nvPr/>
        </p:nvSpPr>
        <p:spPr>
          <a:xfrm>
            <a:off x="4000496" y="5286388"/>
            <a:ext cx="2643206" cy="12144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Comic Sans MS" pitchFamily="66" charset="0"/>
              </a:rPr>
              <a:t>ЗАКОН ОБМЕЖУВАЛЬНИХ ФАКТОРІВ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4" name="Picture 6" descr="C:\Users\XXX\Desktop\мама биология\Насекомые (copy 2)\Насекомые\Ins13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5572140"/>
            <a:ext cx="828675" cy="108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050"/>
            <a:ext cx="57150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7710" y="4412756"/>
            <a:ext cx="3850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Відносно будь-якого чинника середовища вид має діапазон сталості(закон толерантності).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7241193" y="2857496"/>
            <a:ext cx="1188459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тиск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114002" y="2214554"/>
            <a:ext cx="1029998" cy="64294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◦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7559422" y="785794"/>
            <a:ext cx="1584578" cy="71438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хижаки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56678" y="285728"/>
            <a:ext cx="1901536" cy="8572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Солоність води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710" y="20257"/>
            <a:ext cx="6286544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Закономірності впливу екологічних факторів на живі організми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" b="13051"/>
          <a:stretch/>
        </p:blipFill>
        <p:spPr bwMode="auto">
          <a:xfrm>
            <a:off x="4164156" y="3956467"/>
            <a:ext cx="4656316" cy="287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гнутая влево стрелка 2"/>
          <p:cNvSpPr/>
          <p:nvPr/>
        </p:nvSpPr>
        <p:spPr>
          <a:xfrm rot="19801192" flipH="1">
            <a:off x="5339201" y="470936"/>
            <a:ext cx="1708238" cy="361123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6314" y="1149433"/>
            <a:ext cx="4357686" cy="18573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Чинник, який найбільше впливає на виживання, називають обмежувальним (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лімітуючим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50314" y="954106"/>
            <a:ext cx="5854134" cy="216926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Німецький хімік Ю.</a:t>
            </a:r>
            <a:r>
              <a:rPr lang="uk-UA" sz="28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Лібіх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у 1840 році сформулював закон </a:t>
            </a:r>
            <a:r>
              <a:rPr lang="uk-UA" sz="28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мінімума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25" y="3296111"/>
            <a:ext cx="4223141" cy="3000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Врожай (його величина та тривалість в часі)визначається поживними речовинами, що знаходяться в ґрунті в мінімальній кількості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0"/>
            <a:ext cx="8429684" cy="95410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Закономірності впливу екологічних факторів на живі організми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5302"/>
              </a:clrFrom>
              <a:clrTo>
                <a:srgbClr val="005302">
                  <a:alpha val="0"/>
                </a:srgbClr>
              </a:clrTo>
            </a:clrChange>
          </a:blip>
          <a:srcRect l="4001" t="11766" r="77108" b="53240"/>
          <a:stretch/>
        </p:blipFill>
        <p:spPr bwMode="auto">
          <a:xfrm>
            <a:off x="412066" y="477053"/>
            <a:ext cx="2088232" cy="267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2">
                <a:lumMod val="40000"/>
                <a:lumOff val="60000"/>
              </a:schemeClr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5302"/>
              </a:clrFrom>
              <a:clrTo>
                <a:srgbClr val="005302">
                  <a:alpha val="0"/>
                </a:srgbClr>
              </a:clrTo>
            </a:clrChange>
          </a:blip>
          <a:srcRect l="54972" t="42945" r="3683" b="4935"/>
          <a:stretch/>
        </p:blipFill>
        <p:spPr bwMode="auto">
          <a:xfrm>
            <a:off x="5266888" y="3068727"/>
            <a:ext cx="3337560" cy="29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2" name="Стрелка вправо 1"/>
          <p:cNvSpPr/>
          <p:nvPr/>
        </p:nvSpPr>
        <p:spPr>
          <a:xfrm rot="8887847">
            <a:off x="7026901" y="3822103"/>
            <a:ext cx="1938506" cy="2772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G:\ШКОЛА ИРА\анимашки\Новая папка (2)\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545" y="5445224"/>
            <a:ext cx="1362313" cy="1412776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100" y="5272799"/>
            <a:ext cx="1649903" cy="158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12417687"/>
              </p:ext>
            </p:extLst>
          </p:nvPr>
        </p:nvGraphicFramePr>
        <p:xfrm>
          <a:off x="179512" y="895499"/>
          <a:ext cx="8712968" cy="548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лнце 3"/>
          <p:cNvSpPr/>
          <p:nvPr/>
        </p:nvSpPr>
        <p:spPr>
          <a:xfrm>
            <a:off x="2214546" y="1857364"/>
            <a:ext cx="45719" cy="7143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6118" y="645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omic Sans MS" pitchFamily="66" charset="0"/>
              </a:rPr>
              <a:t>ВПЛИВ АБІОТИЧНИХ ЧИННИКІВ НА ЖИВИЙ                  ОРГАНІЗМ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7912169" y="1054410"/>
            <a:ext cx="808491" cy="1008112"/>
          </a:xfrm>
          <a:prstGeom prst="curved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4565882" y="2420888"/>
            <a:ext cx="808491" cy="1008112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4535528" y="3861048"/>
            <a:ext cx="808491" cy="1008112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100392" y="5229200"/>
            <a:ext cx="808491" cy="1008112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вода</Template>
  <TotalTime>438</TotalTime>
  <Words>376</Words>
  <Application>Microsoft Office PowerPoint</Application>
  <PresentationFormat>Екран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Wingdings</vt:lpstr>
      <vt:lpstr>вода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ПК</cp:lastModifiedBy>
  <cp:revision>14</cp:revision>
  <dcterms:created xsi:type="dcterms:W3CDTF">2011-12-13T17:40:23Z</dcterms:created>
  <dcterms:modified xsi:type="dcterms:W3CDTF">2022-01-09T21:13:23Z</dcterms:modified>
</cp:coreProperties>
</file>