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1" r:id="rId3"/>
    <p:sldId id="256" r:id="rId4"/>
    <p:sldId id="280" r:id="rId5"/>
    <p:sldId id="288" r:id="rId6"/>
    <p:sldId id="285" r:id="rId7"/>
    <p:sldId id="284" r:id="rId8"/>
    <p:sldId id="279" r:id="rId9"/>
    <p:sldId id="290" r:id="rId10"/>
    <p:sldId id="282" r:id="rId11"/>
    <p:sldId id="283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DBD"/>
    <a:srgbClr val="070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5" autoAdjust="0"/>
    <p:restoredTop sz="93265" autoAdjust="0"/>
  </p:normalViewPr>
  <p:slideViewPr>
    <p:cSldViewPr>
      <p:cViewPr varScale="1">
        <p:scale>
          <a:sx n="72" d="100"/>
          <a:sy n="72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dirty="0"/>
            <a:t>Текст;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8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dirty="0"/>
            <a:t>Графічні зображення (рухомі й нерухомі);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8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dirty="0" err="1">
              <a:solidFill>
                <a:srgbClr val="002060"/>
              </a:solidFill>
            </a:rPr>
            <a:t>Аудіооб'єкти</a:t>
          </a:r>
          <a:r>
            <a:rPr lang="uk-UA" sz="2800" i="1" dirty="0">
              <a:solidFill>
                <a:srgbClr val="002060"/>
              </a:solidFill>
            </a:rPr>
            <a:t>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8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dirty="0" err="1"/>
            <a:t>Відеооб'єкти</a:t>
          </a:r>
          <a:r>
            <a:rPr lang="uk-UA" sz="2800" i="1" dirty="0"/>
            <a:t>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8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8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4447" custLinFactNeighborX="-318" custLinFactNeighborY="-200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24447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24447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24447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57E7983A-B500-4616-9F40-FD252F8164F6}" type="presOf" srcId="{FFF60420-B008-4E57-9B7A-8B5C4B8F1F0F}" destId="{46297F79-2755-4E7F-87B4-88629DD167EF}" srcOrd="0" destOrd="0" presId="urn:microsoft.com/office/officeart/2008/layout/VerticalCurvedList"/>
    <dgm:cxn modelId="{26411D49-AC56-41CD-A086-1CC677B6517D}" type="presOf" srcId="{D44B0D79-7F04-44B9-9C7C-CD28C17613D0}" destId="{EE2EA9E0-CBE5-43E4-BB02-325D168626A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66144F7E-EA81-40B5-9F48-FB95650BB982}" type="presOf" srcId="{1B81C372-925C-46FC-96B1-2F1AAF945560}" destId="{AD2F74AD-5B6A-4346-8349-090AC68FEE9A}" srcOrd="0" destOrd="0" presId="urn:microsoft.com/office/officeart/2008/layout/VerticalCurvedList"/>
    <dgm:cxn modelId="{481B69B2-4047-48CA-A856-804EDAEEE7D8}" type="presOf" srcId="{BD77BD33-EC30-46AC-BD24-401E734F8176}" destId="{C1C788E7-40FA-4439-878F-2CC8367B8F22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289A0CD-405E-46C8-B9B3-CD9E234A8097}" type="presOf" srcId="{CB2F3BEF-FA31-40CA-87C5-7058F5D23E9E}" destId="{C7661E35-6C55-4B51-BE17-D9D67599F310}" srcOrd="0" destOrd="0" presId="urn:microsoft.com/office/officeart/2008/layout/VerticalCurvedList"/>
    <dgm:cxn modelId="{40FDDFFC-A675-4467-B10B-A69AC8FC592D}" type="presOf" srcId="{574467BF-CB95-4D99-A5FA-460B08A3B1CD}" destId="{E97A966C-ADE1-481C-9602-29D743F1F5D5}" srcOrd="0" destOrd="0" presId="urn:microsoft.com/office/officeart/2008/layout/VerticalCurvedList"/>
    <dgm:cxn modelId="{FA5C19C1-7031-4D92-B233-008DF80FE0D2}" type="presParOf" srcId="{C1C788E7-40FA-4439-878F-2CC8367B8F22}" destId="{0B7B7FCB-7340-4C8C-9CEC-44D83247E09F}" srcOrd="0" destOrd="0" presId="urn:microsoft.com/office/officeart/2008/layout/VerticalCurvedList"/>
    <dgm:cxn modelId="{23DB0660-DAFE-46B4-A76F-2BE8B7EA774B}" type="presParOf" srcId="{0B7B7FCB-7340-4C8C-9CEC-44D83247E09F}" destId="{8D39F2BC-8176-4C61-8E04-72E8B55182E0}" srcOrd="0" destOrd="0" presId="urn:microsoft.com/office/officeart/2008/layout/VerticalCurvedList"/>
    <dgm:cxn modelId="{AABBEE85-D619-4DD6-9E35-5CC7BCE8C55A}" type="presParOf" srcId="{8D39F2BC-8176-4C61-8E04-72E8B55182E0}" destId="{09BAB6D9-5BBE-46FE-9243-AD21CFADB3C1}" srcOrd="0" destOrd="0" presId="urn:microsoft.com/office/officeart/2008/layout/VerticalCurvedList"/>
    <dgm:cxn modelId="{E61451B6-7F3C-4448-A407-A2E4BD45A944}" type="presParOf" srcId="{8D39F2BC-8176-4C61-8E04-72E8B55182E0}" destId="{C7661E35-6C55-4B51-BE17-D9D67599F310}" srcOrd="1" destOrd="0" presId="urn:microsoft.com/office/officeart/2008/layout/VerticalCurvedList"/>
    <dgm:cxn modelId="{ACECCA18-F81E-43C6-A704-34A028B3B399}" type="presParOf" srcId="{8D39F2BC-8176-4C61-8E04-72E8B55182E0}" destId="{7DF117A4-BB7B-4C63-B83D-1D769ED77955}" srcOrd="2" destOrd="0" presId="urn:microsoft.com/office/officeart/2008/layout/VerticalCurvedList"/>
    <dgm:cxn modelId="{DC65743C-9D0B-44CC-A2BB-D6F73D4432CE}" type="presParOf" srcId="{8D39F2BC-8176-4C61-8E04-72E8B55182E0}" destId="{79FA0555-FEE1-4173-AD86-0A4FAA4240E0}" srcOrd="3" destOrd="0" presId="urn:microsoft.com/office/officeart/2008/layout/VerticalCurvedList"/>
    <dgm:cxn modelId="{8B7E29C8-DBFA-4606-BCD9-A0C242F877A0}" type="presParOf" srcId="{0B7B7FCB-7340-4C8C-9CEC-44D83247E09F}" destId="{EE2EA9E0-CBE5-43E4-BB02-325D168626A4}" srcOrd="1" destOrd="0" presId="urn:microsoft.com/office/officeart/2008/layout/VerticalCurvedList"/>
    <dgm:cxn modelId="{4F579A21-A17F-456D-B120-6C60B6C05607}" type="presParOf" srcId="{0B7B7FCB-7340-4C8C-9CEC-44D83247E09F}" destId="{F906E761-2B35-4D8A-8B73-C29A5CF5CBDF}" srcOrd="2" destOrd="0" presId="urn:microsoft.com/office/officeart/2008/layout/VerticalCurvedList"/>
    <dgm:cxn modelId="{14B05596-7CA8-4AA6-A6E5-3C97EF696657}" type="presParOf" srcId="{F906E761-2B35-4D8A-8B73-C29A5CF5CBDF}" destId="{27878C57-BBF6-4C22-88FA-1C3D4933722D}" srcOrd="0" destOrd="0" presId="urn:microsoft.com/office/officeart/2008/layout/VerticalCurvedList"/>
    <dgm:cxn modelId="{6A77D17B-5411-4602-95D9-7BC4CA35C1E1}" type="presParOf" srcId="{0B7B7FCB-7340-4C8C-9CEC-44D83247E09F}" destId="{AD2F74AD-5B6A-4346-8349-090AC68FEE9A}" srcOrd="3" destOrd="0" presId="urn:microsoft.com/office/officeart/2008/layout/VerticalCurvedList"/>
    <dgm:cxn modelId="{212226F3-1807-4FDB-A5E5-EA8B9ACE334E}" type="presParOf" srcId="{0B7B7FCB-7340-4C8C-9CEC-44D83247E09F}" destId="{EC0276CD-B669-4245-86BE-66420155BEF4}" srcOrd="4" destOrd="0" presId="urn:microsoft.com/office/officeart/2008/layout/VerticalCurvedList"/>
    <dgm:cxn modelId="{EB54ED8D-3BED-4C3A-B389-543F315C4840}" type="presParOf" srcId="{EC0276CD-B669-4245-86BE-66420155BEF4}" destId="{E63EBB38-5984-4F74-98F1-254621592311}" srcOrd="0" destOrd="0" presId="urn:microsoft.com/office/officeart/2008/layout/VerticalCurvedList"/>
    <dgm:cxn modelId="{60C6FCF2-CBF7-4AB6-A092-11F6142342FE}" type="presParOf" srcId="{0B7B7FCB-7340-4C8C-9CEC-44D83247E09F}" destId="{46297F79-2755-4E7F-87B4-88629DD167EF}" srcOrd="5" destOrd="0" presId="urn:microsoft.com/office/officeart/2008/layout/VerticalCurvedList"/>
    <dgm:cxn modelId="{D6CA4303-5344-44BA-9D9E-4ED07EB1E4DA}" type="presParOf" srcId="{0B7B7FCB-7340-4C8C-9CEC-44D83247E09F}" destId="{00F75627-8B37-47AF-A999-4F6E49849E6B}" srcOrd="6" destOrd="0" presId="urn:microsoft.com/office/officeart/2008/layout/VerticalCurvedList"/>
    <dgm:cxn modelId="{49ED5DEB-7257-409E-B13E-E2C501B96775}" type="presParOf" srcId="{00F75627-8B37-47AF-A999-4F6E49849E6B}" destId="{D13D7DA6-9D1E-4150-A6AE-C6ABC36166D5}" srcOrd="0" destOrd="0" presId="urn:microsoft.com/office/officeart/2008/layout/VerticalCurvedList"/>
    <dgm:cxn modelId="{356F409F-C92D-4713-A651-EE7E7A3B4665}" type="presParOf" srcId="{0B7B7FCB-7340-4C8C-9CEC-44D83247E09F}" destId="{E97A966C-ADE1-481C-9602-29D743F1F5D5}" srcOrd="7" destOrd="0" presId="urn:microsoft.com/office/officeart/2008/layout/VerticalCurvedList"/>
    <dgm:cxn modelId="{9FBF897C-8E8C-469D-A245-DD60A3EA6701}" type="presParOf" srcId="{0B7B7FCB-7340-4C8C-9CEC-44D83247E09F}" destId="{9E25BE06-63B3-417D-8D1F-AE7788C8D10B}" srcOrd="8" destOrd="0" presId="urn:microsoft.com/office/officeart/2008/layout/VerticalCurvedList"/>
    <dgm:cxn modelId="{3C91086C-A7FB-4047-B0FE-74D8A7ACF31A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process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12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1200" i="1" noProof="0" dirty="0"/>
        </a:p>
      </dgm:t>
    </dgm:pt>
    <dgm:pt modelId="{73E000F2-A519-46CF-859B-74F3E3DB4383}" type="sibTrans" cxnId="{65E05336-2FB6-4424-AA75-05320ABF9A1F}">
      <dgm:prSet custT="1"/>
      <dgm:spPr/>
      <dgm:t>
        <a:bodyPr/>
        <a:lstStyle/>
        <a:p>
          <a:endParaRPr lang="uk-UA" sz="1200" i="1" noProof="0" dirty="0"/>
        </a:p>
      </dgm:t>
    </dgm:pt>
    <dgm:pt modelId="{FCE13B40-F9F2-4E71-AC18-F41072C4B3F1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 dirty="0"/>
            <a:t>Підключити  мікрофон або скористатися  вбудованим</a:t>
          </a:r>
          <a:br>
            <a:rPr lang="en-US" sz="1400" i="1" noProof="0" dirty="0"/>
          </a:br>
          <a:r>
            <a:rPr lang="uk-UA" sz="1400" i="1" noProof="0" dirty="0"/>
            <a:t>(у мобільних комп'ютерах).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12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1200" i="1" noProof="0" dirty="0"/>
        </a:p>
      </dgm:t>
    </dgm:pt>
    <dgm:pt modelId="{505724CF-73FE-4F1F-810B-DEF145202D2D}">
      <dgm:prSet phldrT="[Текст]" custT="1"/>
      <dgm:spPr/>
      <dgm:t>
        <a:bodyPr/>
        <a:lstStyle/>
        <a:p>
          <a:r>
            <a:rPr lang="uk-UA" sz="12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1200" i="1" noProof="0" dirty="0"/>
        </a:p>
      </dgm:t>
    </dgm:pt>
    <dgm:pt modelId="{01D04756-EB7C-4C4D-A0C3-CDFD35EDC784}" type="sibTrans" cxnId="{8D3ED09F-9713-405C-8DAF-7E8FE83F3843}">
      <dgm:prSet custT="1"/>
      <dgm:spPr/>
      <dgm:t>
        <a:bodyPr/>
        <a:lstStyle/>
        <a:p>
          <a:endParaRPr lang="uk-UA" sz="1200" i="1" noProof="0" dirty="0"/>
        </a:p>
      </dgm:t>
    </dgm:pt>
    <dgm:pt modelId="{3AD5F8B5-933B-4C46-B0E6-1895959D0445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/>
            <a:t>Запустити програму запису звуку (наприклад,</a:t>
          </a:r>
          <a:endParaRPr lang="uk-UA" sz="1400" i="1" noProof="0" dirty="0"/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12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12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1200" i="1" noProof="0"/>
            <a:t>3</a:t>
          </a:r>
          <a:endParaRPr lang="uk-UA" sz="1200" i="1" noProof="0" dirty="0"/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1200" i="1" noProof="0" dirty="0"/>
        </a:p>
      </dgm:t>
    </dgm:pt>
    <dgm:pt modelId="{671DC4B0-67A9-4863-A7EC-BC6EE631A41D}" type="sibTrans" cxnId="{A9298103-695A-4AB2-9D7A-258886565383}">
      <dgm:prSet custT="1"/>
      <dgm:spPr/>
      <dgm:t>
        <a:bodyPr/>
        <a:lstStyle/>
        <a:p>
          <a:endParaRPr lang="uk-UA" sz="1200" i="1" noProof="0" dirty="0"/>
        </a:p>
      </dgm:t>
    </dgm:pt>
    <dgm:pt modelId="{088CBD8F-3349-48EC-A2BC-0B2D00A6B3D3}">
      <dgm:prSet phldrT="[Текст]" custT="1"/>
      <dgm:spPr/>
      <dgm:t>
        <a:bodyPr/>
        <a:lstStyle/>
        <a:p>
          <a:pPr marL="0" indent="0">
            <a:buNone/>
          </a:pPr>
          <a:r>
            <a:rPr lang="uk-UA" sz="1400" i="1" noProof="0" dirty="0"/>
            <a:t>Розпочати запис звуку вибором відповідної кнопки</a:t>
          </a:r>
          <a:br>
            <a:rPr lang="en-US" sz="1400" i="1" noProof="0" dirty="0"/>
          </a:br>
          <a:r>
            <a:rPr lang="uk-UA" sz="1400" i="1" noProof="0" dirty="0"/>
            <a:t>(наприклад, </a:t>
          </a:r>
          <a:r>
            <a:rPr lang="uk-UA" sz="1400" b="0" i="1" noProof="0" dirty="0"/>
            <a:t>Почати записування).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12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12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12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1200" i="1" noProof="0" dirty="0"/>
        </a:p>
      </dgm:t>
    </dgm:pt>
    <dgm:pt modelId="{CBD0887E-48FF-4408-8A40-C2998DEE25A6}" type="sibTrans" cxnId="{5646148A-A43F-46CE-80D4-D2D3BFB25E28}">
      <dgm:prSet custT="1"/>
      <dgm:spPr/>
      <dgm:t>
        <a:bodyPr/>
        <a:lstStyle/>
        <a:p>
          <a:endParaRPr lang="uk-UA" sz="1200" i="1" noProof="0" dirty="0"/>
        </a:p>
      </dgm:t>
    </dgm:pt>
    <dgm:pt modelId="{D26D1759-0356-4FA6-A4BA-B2FCAA768FCA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/>
            <a:t>Проговорити в мікрофон потрібний текст.</a:t>
          </a:r>
          <a:endParaRPr lang="uk-UA" sz="1400" i="1" noProof="0" dirty="0"/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12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1200" i="1" noProof="0" dirty="0"/>
        </a:p>
      </dgm:t>
    </dgm:pt>
    <dgm:pt modelId="{F374F58C-EB2A-4DAB-A18C-88122204DFE2}">
      <dgm:prSet custT="1"/>
      <dgm:spPr/>
      <dgm:t>
        <a:bodyPr/>
        <a:lstStyle/>
        <a:p>
          <a:r>
            <a:rPr lang="uk-UA" sz="12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1200" i="1" noProof="0" dirty="0"/>
        </a:p>
      </dgm:t>
    </dgm:pt>
    <dgm:pt modelId="{498D3C6A-AC2D-4D14-A0CF-0F4AB516345B}" type="sibTrans" cxnId="{02B5426A-EFBB-41A6-814D-FAA5DD8D60F2}">
      <dgm:prSet custT="1"/>
      <dgm:spPr/>
      <dgm:t>
        <a:bodyPr/>
        <a:lstStyle/>
        <a:p>
          <a:endParaRPr lang="uk-UA" sz="1200" i="1" noProof="0" dirty="0"/>
        </a:p>
      </dgm:t>
    </dgm:pt>
    <dgm:pt modelId="{B475EEBB-264E-46F2-AF39-9E5FB4C3BE66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/>
            <a:t>Зупинити запис вибором відповідної кнопки</a:t>
          </a:r>
          <a:br>
            <a:rPr lang="en-US" sz="1400" i="1" noProof="0"/>
          </a:br>
          <a:r>
            <a:rPr lang="uk-UA" sz="1400" i="1" noProof="0"/>
            <a:t>(наприклад, Зупинити записування).</a:t>
          </a:r>
          <a:endParaRPr lang="uk-UA" sz="1400" i="1" noProof="0" dirty="0"/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12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1200" i="1" noProof="0" dirty="0"/>
        </a:p>
      </dgm:t>
    </dgm:pt>
    <dgm:pt modelId="{0FFC23F1-94E9-449A-8791-2FA82CB28F9E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 dirty="0"/>
            <a:t>Зберегти звукозапис в </a:t>
          </a:r>
          <a:r>
            <a:rPr lang="uk-UA" sz="1400" i="1" noProof="0" dirty="0" err="1"/>
            <a:t>аудіофайлі</a:t>
          </a:r>
          <a:r>
            <a:rPr lang="uk-UA" sz="1400" i="1" noProof="0" dirty="0"/>
            <a:t> в обраній вами папці.</a:t>
          </a:r>
        </a:p>
      </dgm:t>
    </dgm:pt>
    <dgm:pt modelId="{D396B3FC-B1DC-452E-BC9C-CE8D4F17BCAD}" type="parTrans" cxnId="{D7B52BCD-14B5-4C71-AB4F-F93DF09A7936}">
      <dgm:prSet/>
      <dgm:spPr/>
      <dgm:t>
        <a:bodyPr/>
        <a:lstStyle/>
        <a:p>
          <a:endParaRPr lang="uk-UA" sz="1100" noProof="0" dirty="0"/>
        </a:p>
      </dgm:t>
    </dgm:pt>
    <dgm:pt modelId="{23BEFB7D-27DC-4CCF-BDE8-FF261939936A}" type="sibTrans" cxnId="{D7B52BCD-14B5-4C71-AB4F-F93DF09A7936}">
      <dgm:prSet/>
      <dgm:spPr/>
      <dgm:t>
        <a:bodyPr/>
        <a:lstStyle/>
        <a:p>
          <a:endParaRPr lang="uk-UA" sz="1100" noProof="0" dirty="0"/>
        </a:p>
      </dgm:t>
    </dgm:pt>
    <dgm:pt modelId="{AD901629-5E05-4207-9FF9-E3D2C56F1D17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1400" i="1" noProof="0"/>
            <a:t>6</a:t>
          </a:r>
          <a:endParaRPr lang="uk-UA" sz="1400" i="1" noProof="0" dirty="0"/>
        </a:p>
      </dgm:t>
    </dgm:pt>
    <dgm:pt modelId="{1597AB75-3C12-4C21-9E73-102B302882B8}" type="parTrans" cxnId="{3DF15293-70E1-414C-B698-E7F36024F026}">
      <dgm:prSet/>
      <dgm:spPr/>
      <dgm:t>
        <a:bodyPr/>
        <a:lstStyle/>
        <a:p>
          <a:endParaRPr lang="uk-UA" sz="1100" noProof="0" dirty="0"/>
        </a:p>
      </dgm:t>
    </dgm:pt>
    <dgm:pt modelId="{3EEC323F-EA2C-4553-B026-58F607FE94BA}" type="sibTrans" cxnId="{3DF15293-70E1-414C-B698-E7F36024F026}">
      <dgm:prSet/>
      <dgm:spPr/>
      <dgm:t>
        <a:bodyPr/>
        <a:lstStyle/>
        <a:p>
          <a:endParaRPr lang="uk-UA" sz="1100" noProof="0" dirty="0"/>
        </a:p>
      </dgm:t>
    </dgm:pt>
    <dgm:pt modelId="{F6D70759-4128-4955-9E0D-538B2D7437CA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/>
            <a:t>Пуск </a:t>
          </a:r>
          <a:r>
            <a:rPr lang="uk-UA" sz="1400" b="1" i="1" noProof="0">
              <a:sym typeface="Symbol" panose="05050102010706020507" pitchFamily="18" charset="2"/>
            </a:rPr>
            <a:t></a:t>
          </a:r>
          <a:r>
            <a:rPr lang="uk-UA" sz="1400" i="1" noProof="0"/>
            <a:t> Усі програми</a:t>
          </a:r>
          <a:r>
            <a:rPr lang="en-US" sz="1400" i="1" noProof="0"/>
            <a:t> </a:t>
          </a:r>
          <a:r>
            <a:rPr lang="uk-UA" sz="1400" b="1" i="1" noProof="0">
              <a:sym typeface="Symbol" panose="05050102010706020507" pitchFamily="18" charset="2"/>
            </a:rPr>
            <a:t></a:t>
          </a:r>
          <a:r>
            <a:rPr lang="uk-UA" sz="1400" i="1" noProof="0"/>
            <a:t> Стандартні </a:t>
          </a:r>
          <a:r>
            <a:rPr lang="uk-UA" sz="1400" b="1" i="1" noProof="0">
              <a:sym typeface="Symbol" panose="05050102010706020507" pitchFamily="18" charset="2"/>
            </a:rPr>
            <a:t></a:t>
          </a:r>
          <a:r>
            <a:rPr lang="uk-UA" sz="1400" i="1" noProof="0"/>
            <a:t> Звукозаписувач).</a:t>
          </a:r>
          <a:endParaRPr lang="uk-UA" sz="1400" i="1" noProof="0" dirty="0"/>
        </a:p>
      </dgm:t>
    </dgm:pt>
    <dgm:pt modelId="{759F1EC2-E960-46D6-91CB-038AF569309E}" type="parTrans" cxnId="{5F7C726F-2AD0-4F85-98E5-415CF4CCB163}">
      <dgm:prSet/>
      <dgm:spPr/>
      <dgm:t>
        <a:bodyPr/>
        <a:lstStyle/>
        <a:p>
          <a:endParaRPr lang="ru-RU" sz="1100"/>
        </a:p>
      </dgm:t>
    </dgm:pt>
    <dgm:pt modelId="{BFFDD779-4E3F-4153-BFA3-CDA217484785}" type="sibTrans" cxnId="{5F7C726F-2AD0-4F85-98E5-415CF4CCB163}">
      <dgm:prSet/>
      <dgm:spPr/>
      <dgm:t>
        <a:bodyPr/>
        <a:lstStyle/>
        <a:p>
          <a:endParaRPr lang="ru-RU" sz="1100"/>
        </a:p>
      </dgm:t>
    </dgm:pt>
    <dgm:pt modelId="{50E9AB30-F01E-47B3-8229-F33DCC586F5A}" type="pres">
      <dgm:prSet presAssocID="{D78CCA78-9DA2-42F1-AEC8-9213A79BDB16}" presName="diagram" presStyleCnt="0">
        <dgm:presLayoutVars>
          <dgm:dir/>
          <dgm:resizeHandles val="exact"/>
        </dgm:presLayoutVars>
      </dgm:prSet>
      <dgm:spPr/>
    </dgm:pt>
    <dgm:pt modelId="{2B33BA9F-A5F2-405C-B5E4-3DDC63EF2CCB}" type="pres">
      <dgm:prSet presAssocID="{D7D30CB0-42E3-4872-8223-5BD4079EBA38}" presName="node" presStyleLbl="node1" presStyleIdx="0" presStyleCnt="6" custScaleY="123119">
        <dgm:presLayoutVars>
          <dgm:bulletEnabled val="1"/>
        </dgm:presLayoutVars>
      </dgm:prSet>
      <dgm:spPr/>
    </dgm:pt>
    <dgm:pt modelId="{79752680-CD39-4EAF-8A0E-7975DBA89FCC}" type="pres">
      <dgm:prSet presAssocID="{73E000F2-A519-46CF-859B-74F3E3DB4383}" presName="sibTrans" presStyleLbl="sibTrans2D1" presStyleIdx="0" presStyleCnt="5"/>
      <dgm:spPr/>
    </dgm:pt>
    <dgm:pt modelId="{866299C3-63DD-428E-83E4-AA64715C645D}" type="pres">
      <dgm:prSet presAssocID="{73E000F2-A519-46CF-859B-74F3E3DB4383}" presName="connectorText" presStyleLbl="sibTrans2D1" presStyleIdx="0" presStyleCnt="5"/>
      <dgm:spPr/>
    </dgm:pt>
    <dgm:pt modelId="{8692F7FA-1E89-4BB7-A47E-E784E31622AA}" type="pres">
      <dgm:prSet presAssocID="{505724CF-73FE-4F1F-810B-DEF145202D2D}" presName="node" presStyleLbl="node1" presStyleIdx="1" presStyleCnt="6" custScaleX="115498" custScaleY="121812">
        <dgm:presLayoutVars>
          <dgm:bulletEnabled val="1"/>
        </dgm:presLayoutVars>
      </dgm:prSet>
      <dgm:spPr/>
    </dgm:pt>
    <dgm:pt modelId="{F6350D18-00F5-40FC-AD54-15B1ECD6342A}" type="pres">
      <dgm:prSet presAssocID="{01D04756-EB7C-4C4D-A0C3-CDFD35EDC784}" presName="sibTrans" presStyleLbl="sibTrans2D1" presStyleIdx="1" presStyleCnt="5"/>
      <dgm:spPr/>
    </dgm:pt>
    <dgm:pt modelId="{465A17AB-5826-49B1-B1F9-5307766B0F84}" type="pres">
      <dgm:prSet presAssocID="{01D04756-EB7C-4C4D-A0C3-CDFD35EDC784}" presName="connectorText" presStyleLbl="sibTrans2D1" presStyleIdx="1" presStyleCnt="5"/>
      <dgm:spPr/>
    </dgm:pt>
    <dgm:pt modelId="{4A04157B-71D2-44DA-94C7-1491580AD1CD}" type="pres">
      <dgm:prSet presAssocID="{D304DA83-E892-49A6-BA60-69FB1CA5F3EB}" presName="node" presStyleLbl="node1" presStyleIdx="2" presStyleCnt="6">
        <dgm:presLayoutVars>
          <dgm:bulletEnabled val="1"/>
        </dgm:presLayoutVars>
      </dgm:prSet>
      <dgm:spPr/>
    </dgm:pt>
    <dgm:pt modelId="{AFA6DF9B-E357-4884-BAB3-8A4AB578727E}" type="pres">
      <dgm:prSet presAssocID="{671DC4B0-67A9-4863-A7EC-BC6EE631A41D}" presName="sibTrans" presStyleLbl="sibTrans2D1" presStyleIdx="2" presStyleCnt="5"/>
      <dgm:spPr/>
    </dgm:pt>
    <dgm:pt modelId="{CE37DD86-C396-4858-80CB-9CDDCF06F4CF}" type="pres">
      <dgm:prSet presAssocID="{671DC4B0-67A9-4863-A7EC-BC6EE631A41D}" presName="connectorText" presStyleLbl="sibTrans2D1" presStyleIdx="2" presStyleCnt="5"/>
      <dgm:spPr/>
    </dgm:pt>
    <dgm:pt modelId="{B0F004AB-3E03-4AD7-8D5F-31008F98B7B2}" type="pres">
      <dgm:prSet presAssocID="{BD2FBB3C-F6C2-44FB-ADE3-293FFDDC2A2E}" presName="node" presStyleLbl="node1" presStyleIdx="3" presStyleCnt="6" custScaleY="64274">
        <dgm:presLayoutVars>
          <dgm:bulletEnabled val="1"/>
        </dgm:presLayoutVars>
      </dgm:prSet>
      <dgm:spPr/>
    </dgm:pt>
    <dgm:pt modelId="{CE32645F-42F5-45F1-987C-DF4562E17F18}" type="pres">
      <dgm:prSet presAssocID="{CBD0887E-48FF-4408-8A40-C2998DEE25A6}" presName="sibTrans" presStyleLbl="sibTrans2D1" presStyleIdx="3" presStyleCnt="5"/>
      <dgm:spPr/>
    </dgm:pt>
    <dgm:pt modelId="{C1798486-A38F-4079-8256-C0A966CCCB41}" type="pres">
      <dgm:prSet presAssocID="{CBD0887E-48FF-4408-8A40-C2998DEE25A6}" presName="connectorText" presStyleLbl="sibTrans2D1" presStyleIdx="3" presStyleCnt="5"/>
      <dgm:spPr/>
    </dgm:pt>
    <dgm:pt modelId="{4FD4A602-1309-43B5-8A11-CE763481D25F}" type="pres">
      <dgm:prSet presAssocID="{F374F58C-EB2A-4DAB-A18C-88122204DFE2}" presName="node" presStyleLbl="node1" presStyleIdx="4" presStyleCnt="6" custScaleY="103419" custLinFactNeighborX="93" custLinFactNeighborY="-7902">
        <dgm:presLayoutVars>
          <dgm:bulletEnabled val="1"/>
        </dgm:presLayoutVars>
      </dgm:prSet>
      <dgm:spPr/>
    </dgm:pt>
    <dgm:pt modelId="{82C4A08F-AE1F-4A73-8A41-8E4965D0AF79}" type="pres">
      <dgm:prSet presAssocID="{498D3C6A-AC2D-4D14-A0CF-0F4AB516345B}" presName="sibTrans" presStyleLbl="sibTrans2D1" presStyleIdx="4" presStyleCnt="5"/>
      <dgm:spPr/>
    </dgm:pt>
    <dgm:pt modelId="{E1E95670-8AF3-4F1A-86DD-BDD4F8329701}" type="pres">
      <dgm:prSet presAssocID="{498D3C6A-AC2D-4D14-A0CF-0F4AB516345B}" presName="connectorText" presStyleLbl="sibTrans2D1" presStyleIdx="4" presStyleCnt="5"/>
      <dgm:spPr/>
    </dgm:pt>
    <dgm:pt modelId="{F898F9BD-029D-41D7-972B-43AFEAB1A479}" type="pres">
      <dgm:prSet presAssocID="{AD901629-5E05-4207-9FF9-E3D2C56F1D17}" presName="node" presStyleLbl="node1" presStyleIdx="5" presStyleCnt="6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3D12B0B-DB6C-449B-B6F0-8142615609E9}" type="presOf" srcId="{0FFC23F1-94E9-449A-8791-2FA82CB28F9E}" destId="{F898F9BD-029D-41D7-972B-43AFEAB1A479}" srcOrd="0" destOrd="1" presId="urn:microsoft.com/office/officeart/2005/8/layout/process5"/>
    <dgm:cxn modelId="{571AA310-C17E-4394-A1DD-735649147B57}" type="presOf" srcId="{498D3C6A-AC2D-4D14-A0CF-0F4AB516345B}" destId="{82C4A08F-AE1F-4A73-8A41-8E4965D0AF79}" srcOrd="0" destOrd="0" presId="urn:microsoft.com/office/officeart/2005/8/layout/process5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DA3EA43D-E929-43B2-8B2B-6D234361AFA5}" type="presOf" srcId="{671DC4B0-67A9-4863-A7EC-BC6EE631A41D}" destId="{CE37DD86-C396-4858-80CB-9CDDCF06F4CF}" srcOrd="1" destOrd="0" presId="urn:microsoft.com/office/officeart/2005/8/layout/process5"/>
    <dgm:cxn modelId="{DC4B415F-A690-4AEA-A76D-E95AA69C5212}" type="presOf" srcId="{73E000F2-A519-46CF-859B-74F3E3DB4383}" destId="{866299C3-63DD-428E-83E4-AA64715C645D}" srcOrd="1" destOrd="0" presId="urn:microsoft.com/office/officeart/2005/8/layout/process5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DCB7794A-2728-4B34-87E6-173F69B751CE}" type="presOf" srcId="{3AD5F8B5-933B-4C46-B0E6-1895959D0445}" destId="{8692F7FA-1E89-4BB7-A47E-E784E31622AA}" srcOrd="0" destOrd="1" presId="urn:microsoft.com/office/officeart/2005/8/layout/process5"/>
    <dgm:cxn modelId="{E142446F-2437-4809-9517-3CED4AD071E0}" type="presOf" srcId="{671DC4B0-67A9-4863-A7EC-BC6EE631A41D}" destId="{AFA6DF9B-E357-4884-BAB3-8A4AB578727E}" srcOrd="0" destOrd="0" presId="urn:microsoft.com/office/officeart/2005/8/layout/process5"/>
    <dgm:cxn modelId="{5F7C726F-2AD0-4F85-98E5-415CF4CCB163}" srcId="{505724CF-73FE-4F1F-810B-DEF145202D2D}" destId="{F6D70759-4128-4955-9E0D-538B2D7437CA}" srcOrd="1" destOrd="0" parTransId="{759F1EC2-E960-46D6-91CB-038AF569309E}" sibTransId="{BFFDD779-4E3F-4153-BFA3-CDA217484785}"/>
    <dgm:cxn modelId="{4FBB7B51-24D4-44B1-9E91-27DC0A3661A8}" type="presOf" srcId="{CBD0887E-48FF-4408-8A40-C2998DEE25A6}" destId="{CE32645F-42F5-45F1-987C-DF4562E17F18}" srcOrd="0" destOrd="0" presId="urn:microsoft.com/office/officeart/2005/8/layout/process5"/>
    <dgm:cxn modelId="{A3051153-DC6D-49A7-A1B8-9AA418DFDAA8}" type="presOf" srcId="{B475EEBB-264E-46F2-AF39-9E5FB4C3BE66}" destId="{4FD4A602-1309-43B5-8A11-CE763481D25F}" srcOrd="0" destOrd="1" presId="urn:microsoft.com/office/officeart/2005/8/layout/process5"/>
    <dgm:cxn modelId="{27DF1353-FF4C-4783-A554-A3E6D190F788}" type="presOf" srcId="{F374F58C-EB2A-4DAB-A18C-88122204DFE2}" destId="{4FD4A602-1309-43B5-8A11-CE763481D25F}" srcOrd="0" destOrd="0" presId="urn:microsoft.com/office/officeart/2005/8/layout/process5"/>
    <dgm:cxn modelId="{7523CC79-A54E-4244-99E2-631EA40DF551}" type="presOf" srcId="{505724CF-73FE-4F1F-810B-DEF145202D2D}" destId="{8692F7FA-1E89-4BB7-A47E-E784E31622AA}" srcOrd="0" destOrd="0" presId="urn:microsoft.com/office/officeart/2005/8/layout/process5"/>
    <dgm:cxn modelId="{4634F181-525F-4232-9995-539AAA02A3AC}" type="presOf" srcId="{D78CCA78-9DA2-42F1-AEC8-9213A79BDB16}" destId="{50E9AB30-F01E-47B3-8229-F33DCC586F5A}" srcOrd="0" destOrd="0" presId="urn:microsoft.com/office/officeart/2005/8/layout/process5"/>
    <dgm:cxn modelId="{A3DF0589-5438-41AD-934F-D475E4E13495}" type="presOf" srcId="{F6D70759-4128-4955-9E0D-538B2D7437CA}" destId="{8692F7FA-1E89-4BB7-A47E-E784E31622AA}" srcOrd="0" destOrd="2" presId="urn:microsoft.com/office/officeart/2005/8/layout/process5"/>
    <dgm:cxn modelId="{E1A81689-DB8B-44DE-81CE-13AC6F902167}" type="presOf" srcId="{73E000F2-A519-46CF-859B-74F3E3DB4383}" destId="{79752680-CD39-4EAF-8A0E-7975DBA89FCC}" srcOrd="0" destOrd="0" presId="urn:microsoft.com/office/officeart/2005/8/layout/process5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32194493-1082-4D25-8343-1F916FA6E70A}" type="presOf" srcId="{498D3C6A-AC2D-4D14-A0CF-0F4AB516345B}" destId="{E1E95670-8AF3-4F1A-86DD-BDD4F8329701}" srcOrd="1" destOrd="0" presId="urn:microsoft.com/office/officeart/2005/8/layout/process5"/>
    <dgm:cxn modelId="{3DF15293-70E1-414C-B698-E7F36024F026}" srcId="{D78CCA78-9DA2-42F1-AEC8-9213A79BDB16}" destId="{AD901629-5E05-4207-9FF9-E3D2C56F1D17}" srcOrd="5" destOrd="0" parTransId="{1597AB75-3C12-4C21-9E73-102B302882B8}" sibTransId="{3EEC323F-EA2C-4553-B026-58F607FE94BA}"/>
    <dgm:cxn modelId="{9800EC98-FBAD-4B19-9747-3ACD99A9FE76}" type="presOf" srcId="{AD901629-5E05-4207-9FF9-E3D2C56F1D17}" destId="{F898F9BD-029D-41D7-972B-43AFEAB1A479}" srcOrd="0" destOrd="0" presId="urn:microsoft.com/office/officeart/2005/8/layout/process5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4A27EA8-35B1-467F-9CFD-BB337E2BF43E}" type="presOf" srcId="{CBD0887E-48FF-4408-8A40-C2998DEE25A6}" destId="{C1798486-A38F-4079-8256-C0A966CCCB41}" srcOrd="1" destOrd="0" presId="urn:microsoft.com/office/officeart/2005/8/layout/process5"/>
    <dgm:cxn modelId="{9BA15EAB-8310-4FA7-82C0-A4D66EAB1203}" type="presOf" srcId="{D7D30CB0-42E3-4872-8223-5BD4079EBA38}" destId="{2B33BA9F-A5F2-405C-B5E4-3DDC63EF2CCB}" srcOrd="0" destOrd="0" presId="urn:microsoft.com/office/officeart/2005/8/layout/process5"/>
    <dgm:cxn modelId="{75F6B2C3-6F8E-4C95-9D71-BA1D049AAF43}" type="presOf" srcId="{088CBD8F-3349-48EC-A2BC-0B2D00A6B3D3}" destId="{4A04157B-71D2-44DA-94C7-1491580AD1CD}" srcOrd="0" destOrd="1" presId="urn:microsoft.com/office/officeart/2005/8/layout/process5"/>
    <dgm:cxn modelId="{453EC5C3-6322-4407-A59F-CAF5B1E1A01A}" type="presOf" srcId="{01D04756-EB7C-4C4D-A0C3-CDFD35EDC784}" destId="{F6350D18-00F5-40FC-AD54-15B1ECD6342A}" srcOrd="0" destOrd="0" presId="urn:microsoft.com/office/officeart/2005/8/layout/process5"/>
    <dgm:cxn modelId="{F635D9C8-F380-4FC6-A16A-CB22F8D7BEE5}" type="presOf" srcId="{BD2FBB3C-F6C2-44FB-ADE3-293FFDDC2A2E}" destId="{B0F004AB-3E03-4AD7-8D5F-31008F98B7B2}" srcOrd="0" destOrd="0" presId="urn:microsoft.com/office/officeart/2005/8/layout/process5"/>
    <dgm:cxn modelId="{D7B52BCD-14B5-4C71-AB4F-F93DF09A7936}" srcId="{AD901629-5E05-4207-9FF9-E3D2C56F1D17}" destId="{0FFC23F1-94E9-449A-8791-2FA82CB28F9E}" srcOrd="0" destOrd="0" parTransId="{D396B3FC-B1DC-452E-BC9C-CE8D4F17BCAD}" sibTransId="{23BEFB7D-27DC-4CCF-BDE8-FF261939936A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676E62E1-F17D-4A54-BF62-8E4EFB25767C}" type="presOf" srcId="{01D04756-EB7C-4C4D-A0C3-CDFD35EDC784}" destId="{465A17AB-5826-49B1-B1F9-5307766B0F84}" srcOrd="1" destOrd="0" presId="urn:microsoft.com/office/officeart/2005/8/layout/process5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214494E3-905C-48D0-8D80-107D5C19EC26}" type="presOf" srcId="{D26D1759-0356-4FA6-A4BA-B2FCAA768FCA}" destId="{B0F004AB-3E03-4AD7-8D5F-31008F98B7B2}" srcOrd="0" destOrd="1" presId="urn:microsoft.com/office/officeart/2005/8/layout/process5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1723A6EC-DF3E-44AA-A68F-03E981576430}" type="presOf" srcId="{FCE13B40-F9F2-4E71-AC18-F41072C4B3F1}" destId="{2B33BA9F-A5F2-405C-B5E4-3DDC63EF2CCB}" srcOrd="0" destOrd="1" presId="urn:microsoft.com/office/officeart/2005/8/layout/process5"/>
    <dgm:cxn modelId="{FE7D53F7-934A-48F0-8575-74C03C85EEF2}" type="presOf" srcId="{D304DA83-E892-49A6-BA60-69FB1CA5F3EB}" destId="{4A04157B-71D2-44DA-94C7-1491580AD1CD}" srcOrd="0" destOrd="0" presId="urn:microsoft.com/office/officeart/2005/8/layout/process5"/>
    <dgm:cxn modelId="{A7C34E59-8E26-45F8-8337-61BDC299C065}" type="presParOf" srcId="{50E9AB30-F01E-47B3-8229-F33DCC586F5A}" destId="{2B33BA9F-A5F2-405C-B5E4-3DDC63EF2CCB}" srcOrd="0" destOrd="0" presId="urn:microsoft.com/office/officeart/2005/8/layout/process5"/>
    <dgm:cxn modelId="{3EEE527C-7FBF-43C5-A84E-C492D94AD28A}" type="presParOf" srcId="{50E9AB30-F01E-47B3-8229-F33DCC586F5A}" destId="{79752680-CD39-4EAF-8A0E-7975DBA89FCC}" srcOrd="1" destOrd="0" presId="urn:microsoft.com/office/officeart/2005/8/layout/process5"/>
    <dgm:cxn modelId="{574D6EDB-2725-4BFC-871E-A948496ED971}" type="presParOf" srcId="{79752680-CD39-4EAF-8A0E-7975DBA89FCC}" destId="{866299C3-63DD-428E-83E4-AA64715C645D}" srcOrd="0" destOrd="0" presId="urn:microsoft.com/office/officeart/2005/8/layout/process5"/>
    <dgm:cxn modelId="{E87ADBF0-C93E-4549-B85D-B99D40610836}" type="presParOf" srcId="{50E9AB30-F01E-47B3-8229-F33DCC586F5A}" destId="{8692F7FA-1E89-4BB7-A47E-E784E31622AA}" srcOrd="2" destOrd="0" presId="urn:microsoft.com/office/officeart/2005/8/layout/process5"/>
    <dgm:cxn modelId="{DDF280EE-92E6-4E96-BAFA-551B23B91565}" type="presParOf" srcId="{50E9AB30-F01E-47B3-8229-F33DCC586F5A}" destId="{F6350D18-00F5-40FC-AD54-15B1ECD6342A}" srcOrd="3" destOrd="0" presId="urn:microsoft.com/office/officeart/2005/8/layout/process5"/>
    <dgm:cxn modelId="{4955791F-64DA-40F8-9AFD-74D055A6B37B}" type="presParOf" srcId="{F6350D18-00F5-40FC-AD54-15B1ECD6342A}" destId="{465A17AB-5826-49B1-B1F9-5307766B0F84}" srcOrd="0" destOrd="0" presId="urn:microsoft.com/office/officeart/2005/8/layout/process5"/>
    <dgm:cxn modelId="{442FCE41-1A71-4263-9079-6CE82377774C}" type="presParOf" srcId="{50E9AB30-F01E-47B3-8229-F33DCC586F5A}" destId="{4A04157B-71D2-44DA-94C7-1491580AD1CD}" srcOrd="4" destOrd="0" presId="urn:microsoft.com/office/officeart/2005/8/layout/process5"/>
    <dgm:cxn modelId="{77814AD5-922A-4ED2-B250-8FBE02F70CF8}" type="presParOf" srcId="{50E9AB30-F01E-47B3-8229-F33DCC586F5A}" destId="{AFA6DF9B-E357-4884-BAB3-8A4AB578727E}" srcOrd="5" destOrd="0" presId="urn:microsoft.com/office/officeart/2005/8/layout/process5"/>
    <dgm:cxn modelId="{86BA65DC-94CF-4CEF-A61C-F4FCD7400595}" type="presParOf" srcId="{AFA6DF9B-E357-4884-BAB3-8A4AB578727E}" destId="{CE37DD86-C396-4858-80CB-9CDDCF06F4CF}" srcOrd="0" destOrd="0" presId="urn:microsoft.com/office/officeart/2005/8/layout/process5"/>
    <dgm:cxn modelId="{B8193176-DCE3-4D39-90CA-ED1AF47FDA2E}" type="presParOf" srcId="{50E9AB30-F01E-47B3-8229-F33DCC586F5A}" destId="{B0F004AB-3E03-4AD7-8D5F-31008F98B7B2}" srcOrd="6" destOrd="0" presId="urn:microsoft.com/office/officeart/2005/8/layout/process5"/>
    <dgm:cxn modelId="{921996FB-D8E3-422A-8A80-3AC6B1F7C05D}" type="presParOf" srcId="{50E9AB30-F01E-47B3-8229-F33DCC586F5A}" destId="{CE32645F-42F5-45F1-987C-DF4562E17F18}" srcOrd="7" destOrd="0" presId="urn:microsoft.com/office/officeart/2005/8/layout/process5"/>
    <dgm:cxn modelId="{0E5FF215-A265-4127-B774-B3C75782E456}" type="presParOf" srcId="{CE32645F-42F5-45F1-987C-DF4562E17F18}" destId="{C1798486-A38F-4079-8256-C0A966CCCB41}" srcOrd="0" destOrd="0" presId="urn:microsoft.com/office/officeart/2005/8/layout/process5"/>
    <dgm:cxn modelId="{B0B5DB98-825A-46CC-BCA3-275E2D3D8F65}" type="presParOf" srcId="{50E9AB30-F01E-47B3-8229-F33DCC586F5A}" destId="{4FD4A602-1309-43B5-8A11-CE763481D25F}" srcOrd="8" destOrd="0" presId="urn:microsoft.com/office/officeart/2005/8/layout/process5"/>
    <dgm:cxn modelId="{626026D4-821E-487C-AD86-C0DA32981296}" type="presParOf" srcId="{50E9AB30-F01E-47B3-8229-F33DCC586F5A}" destId="{82C4A08F-AE1F-4A73-8A41-8E4965D0AF79}" srcOrd="9" destOrd="0" presId="urn:microsoft.com/office/officeart/2005/8/layout/process5"/>
    <dgm:cxn modelId="{CCE140F5-D1C5-4D47-938F-84D9E596B8EF}" type="presParOf" srcId="{82C4A08F-AE1F-4A73-8A41-8E4965D0AF79}" destId="{E1E95670-8AF3-4F1A-86DD-BDD4F8329701}" srcOrd="0" destOrd="0" presId="urn:microsoft.com/office/officeart/2005/8/layout/process5"/>
    <dgm:cxn modelId="{4A8E1DAF-ABFD-4CEA-B13F-923106043C81}" type="presParOf" srcId="{50E9AB30-F01E-47B3-8229-F33DCC586F5A}" destId="{F898F9BD-029D-41D7-972B-43AFEAB1A47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848242" y="-590982"/>
          <a:ext cx="4586511" cy="4586511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69034" y="187213"/>
          <a:ext cx="5625990" cy="6517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57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/>
            <a:t>Текст;</a:t>
          </a:r>
        </a:p>
      </dsp:txBody>
      <dsp:txXfrm>
        <a:off x="369034" y="187213"/>
        <a:ext cx="5625990" cy="651798"/>
      </dsp:txXfrm>
    </dsp:sp>
    <dsp:sp modelId="{27878C57-BBF6-4C22-88FA-1C3D4933722D}">
      <dsp:nvSpPr>
        <dsp:cNvPr id="0" name=""/>
        <dsp:cNvSpPr/>
      </dsp:nvSpPr>
      <dsp:spPr>
        <a:xfrm>
          <a:off x="59578" y="196272"/>
          <a:ext cx="654694" cy="6546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87206" y="983489"/>
          <a:ext cx="5325709" cy="65179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57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/>
            <a:t>Графічні зображення (рухомі й нерухомі);</a:t>
          </a:r>
        </a:p>
      </dsp:txBody>
      <dsp:txXfrm>
        <a:off x="687206" y="983489"/>
        <a:ext cx="5325709" cy="651798"/>
      </dsp:txXfrm>
    </dsp:sp>
    <dsp:sp modelId="{E63EBB38-5984-4F74-98F1-254621592311}">
      <dsp:nvSpPr>
        <dsp:cNvPr id="0" name=""/>
        <dsp:cNvSpPr/>
      </dsp:nvSpPr>
      <dsp:spPr>
        <a:xfrm>
          <a:off x="359859" y="982041"/>
          <a:ext cx="654694" cy="6546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87206" y="1769259"/>
          <a:ext cx="5325709" cy="651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57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 err="1">
              <a:solidFill>
                <a:srgbClr val="002060"/>
              </a:solidFill>
            </a:rPr>
            <a:t>Аудіооб'єкти</a:t>
          </a:r>
          <a:r>
            <a:rPr lang="uk-UA" sz="2800" i="1" kern="1200" dirty="0">
              <a:solidFill>
                <a:srgbClr val="002060"/>
              </a:solidFill>
            </a:rPr>
            <a:t>;</a:t>
          </a:r>
        </a:p>
      </dsp:txBody>
      <dsp:txXfrm>
        <a:off x="687206" y="1769259"/>
        <a:ext cx="5325709" cy="651798"/>
      </dsp:txXfrm>
    </dsp:sp>
    <dsp:sp modelId="{D13D7DA6-9D1E-4150-A6AE-C6ABC36166D5}">
      <dsp:nvSpPr>
        <dsp:cNvPr id="0" name=""/>
        <dsp:cNvSpPr/>
      </dsp:nvSpPr>
      <dsp:spPr>
        <a:xfrm>
          <a:off x="359859" y="1767811"/>
          <a:ext cx="654694" cy="6546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386925" y="2555028"/>
          <a:ext cx="5625990" cy="6517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573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 err="1"/>
            <a:t>Відеооб'єкти</a:t>
          </a:r>
          <a:r>
            <a:rPr lang="uk-UA" sz="2800" i="1" kern="1200" dirty="0"/>
            <a:t>.</a:t>
          </a:r>
        </a:p>
      </dsp:txBody>
      <dsp:txXfrm>
        <a:off x="386925" y="2555028"/>
        <a:ext cx="5625990" cy="651798"/>
      </dsp:txXfrm>
    </dsp:sp>
    <dsp:sp modelId="{AA2029A9-878F-42BF-A694-5944B1AD983E}">
      <dsp:nvSpPr>
        <dsp:cNvPr id="0" name=""/>
        <dsp:cNvSpPr/>
      </dsp:nvSpPr>
      <dsp:spPr>
        <a:xfrm>
          <a:off x="59578" y="2553580"/>
          <a:ext cx="654694" cy="6546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3BA9F-A5F2-405C-B5E4-3DDC63EF2CCB}">
      <dsp:nvSpPr>
        <dsp:cNvPr id="0" name=""/>
        <dsp:cNvSpPr/>
      </dsp:nvSpPr>
      <dsp:spPr>
        <a:xfrm>
          <a:off x="7033" y="171046"/>
          <a:ext cx="2220506" cy="1640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i="1" kern="1200" noProof="0" dirty="0"/>
            <a:t>1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1400" i="1" kern="1200" noProof="0" dirty="0"/>
            <a:t>Підключити  мікрофон або скористатися  вбудованим</a:t>
          </a:r>
          <a:br>
            <a:rPr lang="en-US" sz="1400" i="1" kern="1200" noProof="0" dirty="0"/>
          </a:br>
          <a:r>
            <a:rPr lang="uk-UA" sz="1400" i="1" kern="1200" noProof="0" dirty="0"/>
            <a:t>(у мобільних комп'ютерах).</a:t>
          </a:r>
        </a:p>
      </dsp:txBody>
      <dsp:txXfrm>
        <a:off x="55076" y="219089"/>
        <a:ext cx="2124420" cy="1544233"/>
      </dsp:txXfrm>
    </dsp:sp>
    <dsp:sp modelId="{79752680-CD39-4EAF-8A0E-7975DBA89FCC}">
      <dsp:nvSpPr>
        <dsp:cNvPr id="0" name=""/>
        <dsp:cNvSpPr/>
      </dsp:nvSpPr>
      <dsp:spPr>
        <a:xfrm>
          <a:off x="2422945" y="715863"/>
          <a:ext cx="470747" cy="5506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i="1" kern="1200" noProof="0" dirty="0"/>
        </a:p>
      </dsp:txBody>
      <dsp:txXfrm>
        <a:off x="2422945" y="826000"/>
        <a:ext cx="329523" cy="330411"/>
      </dsp:txXfrm>
    </dsp:sp>
    <dsp:sp modelId="{8692F7FA-1E89-4BB7-A47E-E784E31622AA}">
      <dsp:nvSpPr>
        <dsp:cNvPr id="0" name=""/>
        <dsp:cNvSpPr/>
      </dsp:nvSpPr>
      <dsp:spPr>
        <a:xfrm>
          <a:off x="3115743" y="179753"/>
          <a:ext cx="2564641" cy="1622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i="1" kern="1200" noProof="0" dirty="0"/>
            <a:t>2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1400" i="1" kern="1200" noProof="0"/>
            <a:t>Запустити програму запису звуку (наприклад,</a:t>
          </a:r>
          <a:endParaRPr lang="uk-UA" sz="1400" i="1" kern="1200" noProof="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1400" i="1" kern="1200" noProof="0"/>
            <a:t>Пуск </a:t>
          </a:r>
          <a:r>
            <a:rPr lang="uk-UA" sz="1400" b="1" i="1" kern="1200" noProof="0">
              <a:sym typeface="Symbol" panose="05050102010706020507" pitchFamily="18" charset="2"/>
            </a:rPr>
            <a:t></a:t>
          </a:r>
          <a:r>
            <a:rPr lang="uk-UA" sz="1400" i="1" kern="1200" noProof="0"/>
            <a:t> Усі програми</a:t>
          </a:r>
          <a:r>
            <a:rPr lang="en-US" sz="1400" i="1" kern="1200" noProof="0"/>
            <a:t> </a:t>
          </a:r>
          <a:r>
            <a:rPr lang="uk-UA" sz="1400" b="1" i="1" kern="1200" noProof="0">
              <a:sym typeface="Symbol" panose="05050102010706020507" pitchFamily="18" charset="2"/>
            </a:rPr>
            <a:t></a:t>
          </a:r>
          <a:r>
            <a:rPr lang="uk-UA" sz="1400" i="1" kern="1200" noProof="0"/>
            <a:t> Стандартні </a:t>
          </a:r>
          <a:r>
            <a:rPr lang="uk-UA" sz="1400" b="1" i="1" kern="1200" noProof="0">
              <a:sym typeface="Symbol" panose="05050102010706020507" pitchFamily="18" charset="2"/>
            </a:rPr>
            <a:t></a:t>
          </a:r>
          <a:r>
            <a:rPr lang="uk-UA" sz="1400" i="1" kern="1200" noProof="0"/>
            <a:t> Звукозаписувач).</a:t>
          </a:r>
          <a:endParaRPr lang="uk-UA" sz="1400" i="1" kern="1200" noProof="0" dirty="0"/>
        </a:p>
      </dsp:txBody>
      <dsp:txXfrm>
        <a:off x="3163276" y="227286"/>
        <a:ext cx="2469575" cy="1527840"/>
      </dsp:txXfrm>
    </dsp:sp>
    <dsp:sp modelId="{F6350D18-00F5-40FC-AD54-15B1ECD6342A}">
      <dsp:nvSpPr>
        <dsp:cNvPr id="0" name=""/>
        <dsp:cNvSpPr/>
      </dsp:nvSpPr>
      <dsp:spPr>
        <a:xfrm>
          <a:off x="5875789" y="715863"/>
          <a:ext cx="470747" cy="5506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i="1" kern="1200" noProof="0" dirty="0"/>
        </a:p>
      </dsp:txBody>
      <dsp:txXfrm>
        <a:off x="5875789" y="826000"/>
        <a:ext cx="329523" cy="330411"/>
      </dsp:txXfrm>
    </dsp:sp>
    <dsp:sp modelId="{4A04157B-71D2-44DA-94C7-1491580AD1CD}">
      <dsp:nvSpPr>
        <dsp:cNvPr id="0" name=""/>
        <dsp:cNvSpPr/>
      </dsp:nvSpPr>
      <dsp:spPr>
        <a:xfrm>
          <a:off x="6568587" y="325054"/>
          <a:ext cx="2220506" cy="133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i="1" kern="1200" noProof="0"/>
            <a:t>3</a:t>
          </a:r>
          <a:endParaRPr lang="uk-UA" sz="1200" i="1" kern="1200" noProof="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400" i="1" kern="1200" noProof="0" dirty="0"/>
            <a:t>Розпочати запис звуку вибором відповідної кнопки</a:t>
          </a:r>
          <a:br>
            <a:rPr lang="en-US" sz="1400" i="1" kern="1200" noProof="0" dirty="0"/>
          </a:br>
          <a:r>
            <a:rPr lang="uk-UA" sz="1400" i="1" kern="1200" noProof="0" dirty="0"/>
            <a:t>(наприклад, </a:t>
          </a:r>
          <a:r>
            <a:rPr lang="uk-UA" sz="1400" b="0" i="1" kern="1200" noProof="0" dirty="0"/>
            <a:t>Почати записування).</a:t>
          </a:r>
        </a:p>
      </dsp:txBody>
      <dsp:txXfrm>
        <a:off x="6607609" y="364076"/>
        <a:ext cx="2142462" cy="1254260"/>
      </dsp:txXfrm>
    </dsp:sp>
    <dsp:sp modelId="{AFA6DF9B-E357-4884-BAB3-8A4AB578727E}">
      <dsp:nvSpPr>
        <dsp:cNvPr id="0" name=""/>
        <dsp:cNvSpPr/>
      </dsp:nvSpPr>
      <dsp:spPr>
        <a:xfrm rot="5400000">
          <a:off x="7333552" y="2013958"/>
          <a:ext cx="690577" cy="5506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i="1" kern="1200" noProof="0" dirty="0"/>
        </a:p>
      </dsp:txBody>
      <dsp:txXfrm rot="-5400000">
        <a:off x="7513635" y="1944013"/>
        <a:ext cx="330411" cy="525372"/>
      </dsp:txXfrm>
    </dsp:sp>
    <dsp:sp modelId="{B0F004AB-3E03-4AD7-8D5F-31008F98B7B2}">
      <dsp:nvSpPr>
        <dsp:cNvPr id="0" name=""/>
        <dsp:cNvSpPr/>
      </dsp:nvSpPr>
      <dsp:spPr>
        <a:xfrm>
          <a:off x="6568587" y="2960334"/>
          <a:ext cx="2220506" cy="856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i="1" kern="1200" noProof="0" dirty="0"/>
            <a:t>4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1400" i="1" kern="1200" noProof="0"/>
            <a:t>Проговорити в мікрофон потрібний текст.</a:t>
          </a:r>
          <a:endParaRPr lang="uk-UA" sz="1400" i="1" kern="1200" noProof="0" dirty="0"/>
        </a:p>
      </dsp:txBody>
      <dsp:txXfrm>
        <a:off x="6593668" y="2985415"/>
        <a:ext cx="2170344" cy="806163"/>
      </dsp:txXfrm>
    </dsp:sp>
    <dsp:sp modelId="{CE32645F-42F5-45F1-987C-DF4562E17F18}">
      <dsp:nvSpPr>
        <dsp:cNvPr id="0" name=""/>
        <dsp:cNvSpPr/>
      </dsp:nvSpPr>
      <dsp:spPr>
        <a:xfrm rot="10916455">
          <a:off x="5903849" y="3060964"/>
          <a:ext cx="469922" cy="5506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i="1" kern="1200" noProof="0" dirty="0"/>
        </a:p>
      </dsp:txBody>
      <dsp:txXfrm rot="10800000">
        <a:off x="6044786" y="3173488"/>
        <a:ext cx="328945" cy="330411"/>
      </dsp:txXfrm>
    </dsp:sp>
    <dsp:sp modelId="{4FD4A602-1309-43B5-8A11-CE763481D25F}">
      <dsp:nvSpPr>
        <dsp:cNvPr id="0" name=""/>
        <dsp:cNvSpPr/>
      </dsp:nvSpPr>
      <dsp:spPr>
        <a:xfrm>
          <a:off x="3461942" y="2594290"/>
          <a:ext cx="2220506" cy="1377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i="1" kern="1200" noProof="0" dirty="0"/>
            <a:t>5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1400" i="1" kern="1200" noProof="0"/>
            <a:t>Зупинити запис вибором відповідної кнопки</a:t>
          </a:r>
          <a:br>
            <a:rPr lang="en-US" sz="1400" i="1" kern="1200" noProof="0"/>
          </a:br>
          <a:r>
            <a:rPr lang="uk-UA" sz="1400" i="1" kern="1200" noProof="0"/>
            <a:t>(наприклад, Зупинити записування).</a:t>
          </a:r>
          <a:endParaRPr lang="uk-UA" sz="1400" i="1" kern="1200" noProof="0" dirty="0"/>
        </a:p>
      </dsp:txBody>
      <dsp:txXfrm>
        <a:off x="3502298" y="2634646"/>
        <a:ext cx="2139794" cy="1297143"/>
      </dsp:txXfrm>
    </dsp:sp>
    <dsp:sp modelId="{82C4A08F-AE1F-4A73-8A41-8E4965D0AF79}">
      <dsp:nvSpPr>
        <dsp:cNvPr id="0" name=""/>
        <dsp:cNvSpPr/>
      </dsp:nvSpPr>
      <dsp:spPr>
        <a:xfrm rot="10683700">
          <a:off x="2794106" y="3060062"/>
          <a:ext cx="472112" cy="5506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i="1" kern="1200" noProof="0" dirty="0"/>
        </a:p>
      </dsp:txBody>
      <dsp:txXfrm rot="10800000">
        <a:off x="2935699" y="3167804"/>
        <a:ext cx="330478" cy="330411"/>
      </dsp:txXfrm>
    </dsp:sp>
    <dsp:sp modelId="{F898F9BD-029D-41D7-972B-43AFEAB1A479}">
      <dsp:nvSpPr>
        <dsp:cNvPr id="0" name=""/>
        <dsp:cNvSpPr/>
      </dsp:nvSpPr>
      <dsp:spPr>
        <a:xfrm>
          <a:off x="351167" y="2722344"/>
          <a:ext cx="2220506" cy="133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i="1" kern="1200" noProof="0"/>
            <a:t>6</a:t>
          </a:r>
          <a:endParaRPr lang="uk-UA" sz="1400" i="1" kern="1200" noProof="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1400" i="1" kern="1200" noProof="0" dirty="0"/>
            <a:t>Зберегти звукозапис в </a:t>
          </a:r>
          <a:r>
            <a:rPr lang="uk-UA" sz="1400" i="1" kern="1200" noProof="0" dirty="0" err="1"/>
            <a:t>аудіофайлі</a:t>
          </a:r>
          <a:r>
            <a:rPr lang="uk-UA" sz="1400" i="1" kern="1200" noProof="0" dirty="0"/>
            <a:t> в обраній вами папці.</a:t>
          </a:r>
        </a:p>
      </dsp:txBody>
      <dsp:txXfrm>
        <a:off x="390189" y="2761366"/>
        <a:ext cx="2142462" cy="1254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CBC3CB-B1FB-4DB7-8361-3C2887D6133E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C18F3C-6298-47BC-AEFE-AB5F2808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68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C\Desktop\Новая папка (2)\Ki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62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C\Desktop\Новая папка (2)\K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149080"/>
            <a:ext cx="4752528" cy="13260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468052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8073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18C805-E7D6-45C9-A8CA-083A0596DE65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A135A6-0835-4FC7-84D3-33493DE4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8968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375A92-840E-4D5F-B9D9-A2F1B32FC2D6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2C9056-9C50-4EAF-B651-F090FB7E3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115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08360B-AA73-4AA3-A8B4-104C65E89BA8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4D8D99-FC78-4EFE-90C9-E377E25DF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9284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DD471D-7580-40C0-A25F-FBC11002A25F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F3549F-5D6E-4B22-912E-92F8703CC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8612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86746B-150C-4225-91E9-5C0D6508A4C2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451A11-3059-4663-87D9-B4DA3FD3A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842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475A6A-0FFC-4C92-8F3B-CE6F02272F39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CA865C-105D-4D4B-8471-558E82EC5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1995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28D40A-80E0-46B6-B00B-A7C16F8A7EA6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3B7206-86D8-449A-B044-E800EF6C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27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A13188-22A9-456B-B2EC-591417214CB6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8DFF10-7930-49BE-A3A6-D7D5891D4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6707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CF217-CEAF-4539-A1F2-E875567FB4ED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0DC28C-E48C-4BF1-8C27-BC4C3BAF0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0368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6EC936-19E6-454A-BF0D-B7CCC836B1B8}" type="datetimeFigureOut">
              <a:rPr lang="ru-RU"/>
              <a:pPr>
                <a:defRPr/>
              </a:pPr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39AEEF-890C-4ABC-ADCF-70475E8AB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495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1028" name="Picture 3" descr="C:\Users\CC\Desktop\Новая папка (2)\Kino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9990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2008" y="1435936"/>
            <a:ext cx="8999984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повідомлення називають мультимедійними?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2517409"/>
            <a:ext cx="8999984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програми для опрацювання мультимедійних об'єктів ви знаєте? Для чого призначені програвачі мультимедійних даних?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4797152"/>
            <a:ext cx="889248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пристрої використовуються для створення і опрацювання мультимедійних повідомлень?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645076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Запитання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535487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72008" y="1196763"/>
            <a:ext cx="906397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існують веб-версії конверторів як аудіо, так і відео, наприклад, на сайтах:</a:t>
            </a:r>
          </a:p>
        </p:txBody>
      </p:sp>
      <p:sp>
        <p:nvSpPr>
          <p:cNvPr id="4" name="Прямокутник 6"/>
          <p:cNvSpPr/>
          <p:nvPr/>
        </p:nvSpPr>
        <p:spPr>
          <a:xfrm>
            <a:off x="72007" y="2233987"/>
            <a:ext cx="4283969" cy="6909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http://audio.online-convert.com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Прямокутник 7"/>
          <p:cNvSpPr/>
          <p:nvPr/>
        </p:nvSpPr>
        <p:spPr>
          <a:xfrm>
            <a:off x="4499992" y="2229271"/>
            <a:ext cx="4392488" cy="6909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http://benderconverter.com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7" y="3302018"/>
            <a:ext cx="4283969" cy="257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24724"/>
          <a:stretch/>
        </p:blipFill>
        <p:spPr>
          <a:xfrm>
            <a:off x="4499993" y="2920228"/>
            <a:ext cx="4536503" cy="295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66068" y="188640"/>
            <a:ext cx="8229600" cy="849313"/>
          </a:xfrm>
          <a:solidFill>
            <a:schemeClr val="bg1">
              <a:alpha val="9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Захоплення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аудіо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відефрагментів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2919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4535487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72008" y="1196763"/>
            <a:ext cx="906397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Веб-версії конверторів:</a:t>
            </a:r>
          </a:p>
        </p:txBody>
      </p:sp>
      <p:sp>
        <p:nvSpPr>
          <p:cNvPr id="4" name="Прямокутник 6"/>
          <p:cNvSpPr/>
          <p:nvPr/>
        </p:nvSpPr>
        <p:spPr>
          <a:xfrm>
            <a:off x="72007" y="1842105"/>
            <a:ext cx="3707905" cy="9388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https://online-audio-converter.com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Прямокутник 7"/>
          <p:cNvSpPr/>
          <p:nvPr/>
        </p:nvSpPr>
        <p:spPr>
          <a:xfrm>
            <a:off x="3995936" y="1842104"/>
            <a:ext cx="4896544" cy="9388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FF"/>
                </a:solidFill>
              </a:rPr>
              <a:t>http:// www.onlinevideoconverter.com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7" y="2708920"/>
            <a:ext cx="392392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75" y="2852936"/>
            <a:ext cx="488530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66068" y="188640"/>
            <a:ext cx="8229600" cy="849313"/>
          </a:xfrm>
          <a:solidFill>
            <a:schemeClr val="bg1">
              <a:alpha val="9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Захоплення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аудіо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відефрагментів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4439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662947" cy="5347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7038" y="836712"/>
            <a:ext cx="4663795" cy="3643551"/>
          </a:xfrm>
          <a:prstGeom prst="wedgeRoundRectCallout">
            <a:avLst>
              <a:gd name="adj1" fmla="val -63429"/>
              <a:gd name="adj2" fmla="val 61024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.1,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131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137</a:t>
            </a:r>
          </a:p>
          <a:p>
            <a:pPr>
              <a:defRPr/>
            </a:pPr>
            <a:r>
              <a:rPr lang="uk-UA" sz="2800" i="1" dirty="0">
                <a:solidFill>
                  <a:schemeClr val="bg1"/>
                </a:solidFill>
              </a:rPr>
              <a:t>Запишіть у власному виконанні декламацію вірша Т. Г. Шевченка «Думи мої, думи мої…».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0615" y="0"/>
            <a:ext cx="623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Домашнє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7043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ARCHENKOVA\Desktop\видео\Klassichieskoie oblako #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8614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4869160"/>
            <a:ext cx="5364287" cy="647576"/>
          </a:xfrm>
        </p:spPr>
        <p:txBody>
          <a:bodyPr/>
          <a:lstStyle/>
          <a:p>
            <a:pPr algn="l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відеофайлів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відеоформатів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9990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2571" y="1005924"/>
            <a:ext cx="8896261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</a:t>
            </a:r>
            <a:r>
              <a:rPr lang="uk-UA" sz="2800" b="1" i="1" kern="0" dirty="0">
                <a:solidFill>
                  <a:srgbClr val="FFFF00"/>
                </a:solidFill>
              </a:rPr>
              <a:t>об'єкти мультимедіа </a:t>
            </a:r>
            <a:r>
              <a:rPr lang="uk-UA" sz="2800" b="1" i="1" kern="0" dirty="0">
                <a:solidFill>
                  <a:srgbClr val="FFFFFF"/>
                </a:solidFill>
              </a:rPr>
              <a:t>зберігаються у вигляді файлів, що містять мультимедійні дані.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9240723"/>
              </p:ext>
            </p:extLst>
          </p:nvPr>
        </p:nvGraphicFramePr>
        <p:xfrm>
          <a:off x="2906801" y="2644686"/>
          <a:ext cx="6057687" cy="340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459" y="2416106"/>
            <a:ext cx="4143733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Об’єкти мультимедіа:</a:t>
            </a:r>
          </a:p>
        </p:txBody>
      </p:sp>
      <p:pic>
        <p:nvPicPr>
          <p:cNvPr id="7" name="Picture 2" descr="http://aomataconsulting.com/wp-content/uploads/2014/05/multimedia-webs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5" y="3212976"/>
            <a:ext cx="2766566" cy="27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0597" y="188640"/>
            <a:ext cx="573201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Дані  </a:t>
            </a:r>
            <a:r>
              <a:rPr lang="uk-UA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мультимедіа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5087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752" y="1688034"/>
            <a:ext cx="908857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1. Що таке формат файлу?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52" y="2996952"/>
            <a:ext cx="8964488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Для чого потрібне розширення імені файлу?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52" y="4581128"/>
            <a:ext cx="867645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Які формати файлів та їх розширення імені вам вже відомі?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0491" y="764704"/>
            <a:ext cx="351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Запитання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53316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6192" y="764704"/>
            <a:ext cx="5124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 по групам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1550871"/>
            <a:ext cx="8999984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Дослідити формати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аудіо-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відеофайлів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60" y="2204864"/>
            <a:ext cx="894623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Дослідити види програмного забезпечення.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972" y="2996952"/>
            <a:ext cx="896902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Мережева папка /8 клас / презентація Формати файлів, програми</a:t>
            </a:r>
          </a:p>
        </p:txBody>
      </p:sp>
      <p:pic>
        <p:nvPicPr>
          <p:cNvPr id="8" name="Picture 2" descr="http://converton.ru/wp-content/uploads/2014/05/Any_audio_converter-237x2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6"/>
          <a:stretch/>
        </p:blipFill>
        <p:spPr bwMode="auto">
          <a:xfrm>
            <a:off x="2699792" y="3951059"/>
            <a:ext cx="3240360" cy="19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99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1375" y="1750659"/>
            <a:ext cx="8864109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Використовуючи ці програми, можна записати звуковий коментар до презентації,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відеоконференцію</a:t>
            </a:r>
            <a:r>
              <a:rPr lang="uk-UA" sz="2400" b="1" i="1" kern="0" dirty="0">
                <a:solidFill>
                  <a:srgbClr val="FFFFFF"/>
                </a:solidFill>
              </a:rPr>
              <a:t> в Skype, веб-трансляцію спортивного змагання тощо.</a:t>
            </a:r>
          </a:p>
        </p:txBody>
      </p:sp>
      <p:pic>
        <p:nvPicPr>
          <p:cNvPr id="7" name="Picture 2" descr="http://birskedu.narod.ru/olderfiles/1/0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b="5834"/>
          <a:stretch/>
        </p:blipFill>
        <p:spPr bwMode="auto">
          <a:xfrm>
            <a:off x="223316" y="3212976"/>
            <a:ext cx="4233039" cy="26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videomost.com/f/1/about-slide/laptop-ipad_small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3534"/>
          <a:stretch/>
        </p:blipFill>
        <p:spPr bwMode="auto">
          <a:xfrm>
            <a:off x="4644008" y="3068960"/>
            <a:ext cx="4292109" cy="27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3025" y="764704"/>
            <a:ext cx="8742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Захоплення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аудіо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-, </a:t>
            </a:r>
            <a:r>
              <a:rPr lang="ru-RU" sz="4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відефрагментів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2888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68" y="188640"/>
            <a:ext cx="8229600" cy="849313"/>
          </a:xfrm>
          <a:solidFill>
            <a:schemeClr val="bg1">
              <a:alpha val="9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Захоплення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аудіо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відефрагментів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9990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63"/>
            <a:ext cx="882047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також використати Інтернет-сервіси для запису та збереження звуку, наприклад:</a:t>
            </a:r>
          </a:p>
        </p:txBody>
      </p:sp>
      <p:sp>
        <p:nvSpPr>
          <p:cNvPr id="5" name="Прямокутник 6"/>
          <p:cNvSpPr/>
          <p:nvPr/>
        </p:nvSpPr>
        <p:spPr>
          <a:xfrm>
            <a:off x="119512" y="2248504"/>
            <a:ext cx="3779913" cy="9013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http://vocaroo.com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7"/>
          <p:cNvSpPr/>
          <p:nvPr/>
        </p:nvSpPr>
        <p:spPr>
          <a:xfrm>
            <a:off x="4480868" y="2248503"/>
            <a:ext cx="4572000" cy="9013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http://online-voice-recorder.com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47490"/>
            <a:ext cx="4037746" cy="2580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68" y="3356991"/>
            <a:ext cx="4267596" cy="247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5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843" y="836712"/>
            <a:ext cx="8966653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Для того щоб записати звукове повідомлення з використанням мікрофона, потрібно: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94394770"/>
              </p:ext>
            </p:extLst>
          </p:nvPr>
        </p:nvGraphicFramePr>
        <p:xfrm>
          <a:off x="251520" y="1556792"/>
          <a:ext cx="8796128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F:\Документи\Sait\сайт кабінет\icons\p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1918387" cy="13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9862" y="41255"/>
            <a:ext cx="4216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  </a:t>
            </a:r>
            <a:r>
              <a:rPr lang="uk-U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дій: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58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33BA9F-A5F2-405C-B5E4-3DDC63EF2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2B33BA9F-A5F2-405C-B5E4-3DDC63EF2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52680-CD39-4EAF-8A0E-7975DBA89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79752680-CD39-4EAF-8A0E-7975DBA89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92F7FA-1E89-4BB7-A47E-E784E316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8692F7FA-1E89-4BB7-A47E-E784E3162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50D18-00F5-40FC-AD54-15B1ECD6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F6350D18-00F5-40FC-AD54-15B1ECD6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4157B-71D2-44DA-94C7-1491580AD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4A04157B-71D2-44DA-94C7-1491580AD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A6DF9B-E357-4884-BAB3-8A4AB5787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AFA6DF9B-E357-4884-BAB3-8A4AB5787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F004AB-3E03-4AD7-8D5F-31008F98B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B0F004AB-3E03-4AD7-8D5F-31008F98B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32645F-42F5-45F1-987C-DF4562E1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CE32645F-42F5-45F1-987C-DF4562E1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D4A602-1309-43B5-8A11-CE763481D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4FD4A602-1309-43B5-8A11-CE763481D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C4A08F-AE1F-4A73-8A41-8E4965D0A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82C4A08F-AE1F-4A73-8A41-8E4965D0A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98F9BD-029D-41D7-972B-43AFEAB1A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F898F9BD-029D-41D7-972B-43AFEAB1A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Fil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Film</Template>
  <TotalTime>190</TotalTime>
  <Words>359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Verdana</vt:lpstr>
      <vt:lpstr>Film</vt:lpstr>
      <vt:lpstr>Презентация PowerPoint</vt:lpstr>
      <vt:lpstr>Презентация PowerPoint</vt:lpstr>
      <vt:lpstr>Формати аудіо- та відеофайлів. Програмне забезпечення для  опрацювання об’єктів мультимедіа. Засоби перетворення аудіо- та відеоформатів.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Захоплення аудіо-, відефрагментів </vt:lpstr>
      <vt:lpstr>Презентация PowerPoint</vt:lpstr>
      <vt:lpstr>Захоплення аудіо-, відефрагментів </vt:lpstr>
      <vt:lpstr>Захоплення аудіо-, відефрагментів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dc:description>freeppt.ru - коллекция бесплатных шаблонов и презентаций по архитектуре и искусству</dc:description>
  <cp:lastModifiedBy>Zoe</cp:lastModifiedBy>
  <cp:revision>13</cp:revision>
  <dcterms:created xsi:type="dcterms:W3CDTF">2020-03-09T11:13:58Z</dcterms:created>
  <dcterms:modified xsi:type="dcterms:W3CDTF">2022-01-06T10:26:00Z</dcterms:modified>
</cp:coreProperties>
</file>