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2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4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2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9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0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4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E355-95F4-44B0-A9A0-F133FDC5A0BF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181E-56DF-43BC-B550-7BDB197B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057" y="508000"/>
            <a:ext cx="7923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Країна арифметичних дій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865" y="3156021"/>
            <a:ext cx="46462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Додавання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7479" y="2756992"/>
            <a:ext cx="4775666" cy="1200329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lvl="0" algn="ctr"/>
            <a:r>
              <a:rPr lang="uk-UA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Віднімання</a:t>
            </a:r>
            <a:endParaRPr lang="ru-RU" sz="7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79" y="5657671"/>
            <a:ext cx="4575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uk-U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Множення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3111" y="5657671"/>
            <a:ext cx="34499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uk-U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Ділення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27911" y="4638852"/>
            <a:ext cx="2890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Рівняння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Прямоугольник 13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216865" y="3309257"/>
            <a:ext cx="4646272" cy="104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5" action="ppaction://hlinksldjump">
              <a:snd r:embed="rId4" name="chimes.wav"/>
            </a:hlinkClick>
          </p:cNvPr>
          <p:cNvSpPr/>
          <p:nvPr/>
        </p:nvSpPr>
        <p:spPr>
          <a:xfrm>
            <a:off x="6574971" y="2815771"/>
            <a:ext cx="4908123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6" action="ppaction://hlinksldjump">
              <a:snd r:embed="rId4" name="chimes.wav"/>
            </a:hlinkClick>
          </p:cNvPr>
          <p:cNvSpPr/>
          <p:nvPr/>
        </p:nvSpPr>
        <p:spPr>
          <a:xfrm>
            <a:off x="216865" y="5657671"/>
            <a:ext cx="497924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7" action="ppaction://hlinksldjump">
              <a:snd r:embed="rId4" name="chimes.wav"/>
            </a:hlinkClick>
          </p:cNvPr>
          <p:cNvSpPr/>
          <p:nvPr/>
        </p:nvSpPr>
        <p:spPr>
          <a:xfrm>
            <a:off x="8033111" y="5789749"/>
            <a:ext cx="3941175" cy="1068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8" action="ppaction://hlinksldjump">
              <a:snd r:embed="rId4" name="chimes.wav"/>
            </a:hlinkClick>
          </p:cNvPr>
          <p:cNvSpPr/>
          <p:nvPr/>
        </p:nvSpPr>
        <p:spPr>
          <a:xfrm>
            <a:off x="4527911" y="4638852"/>
            <a:ext cx="306306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71314" y="5979886"/>
            <a:ext cx="1959429" cy="624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0206273" y="5896114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назад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7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0460272" y="6212114"/>
            <a:ext cx="1615613" cy="537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54769" y="6164368"/>
            <a:ext cx="1226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назад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460272" y="6212114"/>
            <a:ext cx="1615613" cy="53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343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8534398" y="487364"/>
            <a:ext cx="799737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Щоб знайти </a:t>
            </a:r>
          </a:p>
          <a:p>
            <a:pPr algn="just"/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невідомий</a:t>
            </a:r>
          </a:p>
          <a:p>
            <a:pPr algn="just"/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множни</a:t>
            </a:r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к, </a:t>
            </a:r>
          </a:p>
          <a:p>
            <a:pPr algn="just"/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треба добуток</a:t>
            </a:r>
          </a:p>
          <a:p>
            <a:pPr algn="just"/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</a:t>
            </a:r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оділити </a:t>
            </a:r>
          </a:p>
          <a:p>
            <a:pPr algn="just"/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відомий</a:t>
            </a:r>
          </a:p>
          <a:p>
            <a:pPr algn="just"/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множник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93829" y="6110515"/>
            <a:ext cx="1698171" cy="7474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98159" y="6007242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назад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0493829" y="6110515"/>
            <a:ext cx="1698171" cy="747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114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4971" y="223636"/>
            <a:ext cx="102035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Щоб знайти ділене,</a:t>
            </a:r>
          </a:p>
          <a:p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треба частку помножити</a:t>
            </a:r>
          </a:p>
          <a:p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дільник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6571" y="3980543"/>
            <a:ext cx="52838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Щоб знайти дільник,</a:t>
            </a:r>
          </a:p>
          <a:p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треба ділене поділити</a:t>
            </a:r>
          </a:p>
          <a:p>
            <a:r>
              <a:rPr lang="uk-UA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частку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0629" y="6139543"/>
            <a:ext cx="1901371" cy="7184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96559" y="6139543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назад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0290629" y="6139543"/>
            <a:ext cx="1901371" cy="71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314" y="1357993"/>
            <a:ext cx="12511314" cy="5935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3923" y="296706"/>
            <a:ext cx="1018483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Рівняння -  це рівність зі змінною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16571" y="6052457"/>
            <a:ext cx="1959429" cy="6386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49735" y="5930428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назад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9216571" y="5930428"/>
            <a:ext cx="1930400" cy="845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1652" y="2967335"/>
            <a:ext cx="934871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Використано інтернет-ресурси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2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10</cp:revision>
  <dcterms:created xsi:type="dcterms:W3CDTF">2022-01-04T09:11:05Z</dcterms:created>
  <dcterms:modified xsi:type="dcterms:W3CDTF">2022-01-04T10:33:28Z</dcterms:modified>
</cp:coreProperties>
</file>