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73CF2F-874A-4914-A310-9EDB4778B69F}">
          <p14:sldIdLst>
            <p14:sldId id="256"/>
            <p14:sldId id="257"/>
            <p14:sldId id="258"/>
            <p14:sldId id="260"/>
            <p14:sldId id="262"/>
            <p14:sldId id="263"/>
            <p14:sldId id="266"/>
          </p14:sldIdLst>
        </p14:section>
        <p14:section name="Раздел без заголовка" id="{FB09D2FE-42B1-4D0D-8B09-38CCC6BD04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6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9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5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82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0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743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7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1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6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5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8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4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5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0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02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6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9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E515-308A-45E0-9C2E-938FB4B1E38E}" type="datetimeFigureOut">
              <a:rPr lang="ru-RU" smtClean="0"/>
              <a:t>01.01.2022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06A860-D78C-4033-9E31-9704F7282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3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audio" Target="../media/audio1.wav"/><Relationship Id="rId4" Type="http://schemas.openxmlformats.org/officeDocument/2006/relationships/slide" Target="slide3.xml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38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0812" y="2678947"/>
            <a:ext cx="2700997" cy="576776"/>
          </a:xfrm>
          <a:prstGeom prst="rect">
            <a:avLst/>
          </a:prstGeom>
          <a:solidFill>
            <a:srgbClr val="C0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06619" y="2505670"/>
            <a:ext cx="2189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корінь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046" y="3784209"/>
            <a:ext cx="2114787" cy="460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5" y="3938954"/>
            <a:ext cx="2721616" cy="5932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307" y="4658814"/>
            <a:ext cx="2183221" cy="4758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12016" y="6012042"/>
            <a:ext cx="2578587" cy="3938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6335" y="3731020"/>
            <a:ext cx="2535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префікс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42046" y="3471204"/>
            <a:ext cx="2057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суфікс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93822" y="4490260"/>
            <a:ext cx="27061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закінчення</a:t>
            </a:r>
            <a:endParaRPr lang="ru-RU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4550" y="5629644"/>
            <a:ext cx="2281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основа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3650812" y="2678947"/>
            <a:ext cx="2700997" cy="576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6" action="ppaction://hlinksldjump">
              <a:snd r:embed="rId5" name="chimes.wav"/>
            </a:hlinkClick>
          </p:cNvPr>
          <p:cNvSpPr/>
          <p:nvPr/>
        </p:nvSpPr>
        <p:spPr>
          <a:xfrm>
            <a:off x="336336" y="3938953"/>
            <a:ext cx="2721616" cy="593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7" action="ppaction://hlinksldjump">
              <a:snd r:embed="rId5" name="chimes.wav"/>
            </a:hlinkClick>
          </p:cNvPr>
          <p:cNvSpPr/>
          <p:nvPr/>
        </p:nvSpPr>
        <p:spPr>
          <a:xfrm>
            <a:off x="7342046" y="3784209"/>
            <a:ext cx="2114787" cy="61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8" action="ppaction://hlinksldjump">
              <a:snd r:embed="rId5" name="chimes.wav"/>
            </a:hlinkClick>
          </p:cNvPr>
          <p:cNvSpPr/>
          <p:nvPr/>
        </p:nvSpPr>
        <p:spPr>
          <a:xfrm>
            <a:off x="9399789" y="4654350"/>
            <a:ext cx="2459276" cy="543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12016" y="6012042"/>
            <a:ext cx="2578587" cy="39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" action="ppaction://noaction">
              <a:snd r:embed="rId5" name="chimes.wav"/>
            </a:hlinkClick>
          </p:cNvPr>
          <p:cNvSpPr/>
          <p:nvPr/>
        </p:nvSpPr>
        <p:spPr>
          <a:xfrm>
            <a:off x="6705043" y="5458003"/>
            <a:ext cx="2578587" cy="39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9" action="ppaction://hlinksldjump">
              <a:snd r:embed="rId5" name="chimes.wav"/>
            </a:hlinkClick>
          </p:cNvPr>
          <p:cNvSpPr/>
          <p:nvPr/>
        </p:nvSpPr>
        <p:spPr>
          <a:xfrm>
            <a:off x="3712016" y="6002176"/>
            <a:ext cx="2493929" cy="393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947" y="0"/>
            <a:ext cx="12388947" cy="68200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01575" y="829995"/>
            <a:ext cx="1336431" cy="12520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5190978"/>
            <a:ext cx="2546252" cy="7033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67910" y="4971033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назад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>
            <a:hlinkClick r:id="" action="ppaction://hlinkshowjump?jump=firstslide"/>
          </p:cNvPr>
          <p:cNvSpPr/>
          <p:nvPr/>
        </p:nvSpPr>
        <p:spPr>
          <a:xfrm>
            <a:off x="1097280" y="5190978"/>
            <a:ext cx="2546252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75188" y="5570806"/>
            <a:ext cx="1997612" cy="618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82711" y="5266455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назад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>
            <a:hlinkClick r:id="" action="ppaction://hlinkshowjump?jump=firstslide"/>
          </p:cNvPr>
          <p:cNvSpPr/>
          <p:nvPr/>
        </p:nvSpPr>
        <p:spPr>
          <a:xfrm>
            <a:off x="8975189" y="5570806"/>
            <a:ext cx="1946250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338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097280" y="829994"/>
            <a:ext cx="1406769" cy="14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04049" y="829994"/>
            <a:ext cx="0" cy="422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932985" y="5739618"/>
            <a:ext cx="2264898" cy="618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93853" y="5435267"/>
            <a:ext cx="1943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назад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" action="ppaction://hlinkshowjump?jump=firstslide"/>
          </p:cNvPr>
          <p:cNvSpPr/>
          <p:nvPr/>
        </p:nvSpPr>
        <p:spPr>
          <a:xfrm>
            <a:off x="8932985" y="5739618"/>
            <a:ext cx="2264898" cy="618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051495" y="914400"/>
            <a:ext cx="1491176" cy="970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556738" y="928468"/>
            <a:ext cx="1223890" cy="1041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228406" y="5950635"/>
            <a:ext cx="2138289" cy="6611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309939" y="5688486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назад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>
            <a:hlinkClick r:id="" action="ppaction://hlinkshowjump?jump=firstslide"/>
          </p:cNvPr>
          <p:cNvSpPr/>
          <p:nvPr/>
        </p:nvSpPr>
        <p:spPr>
          <a:xfrm>
            <a:off x="9228406" y="5950635"/>
            <a:ext cx="2138289" cy="661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95693" y="5824025"/>
            <a:ext cx="2546252" cy="921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81208" y="5711484"/>
            <a:ext cx="1975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назад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>
            <a:hlinkClick r:id="" action="ppaction://hlinkshowjump?jump=firstslide"/>
          </p:cNvPr>
          <p:cNvSpPr/>
          <p:nvPr/>
        </p:nvSpPr>
        <p:spPr>
          <a:xfrm>
            <a:off x="9495693" y="5824025"/>
            <a:ext cx="2546252" cy="921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652" y="2967335"/>
            <a:ext cx="9348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Використано інтернет-ресурси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31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</TotalTime>
  <Words>13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10</cp:revision>
  <dcterms:created xsi:type="dcterms:W3CDTF">2022-01-01T11:03:11Z</dcterms:created>
  <dcterms:modified xsi:type="dcterms:W3CDTF">2022-01-01T12:24:53Z</dcterms:modified>
</cp:coreProperties>
</file>