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57" r:id="rId4"/>
    <p:sldId id="264" r:id="rId5"/>
    <p:sldId id="262" r:id="rId6"/>
    <p:sldId id="263" r:id="rId7"/>
    <p:sldId id="258" r:id="rId8"/>
    <p:sldId id="260" r:id="rId9"/>
    <p:sldId id="267" r:id="rId10"/>
    <p:sldId id="271" r:id="rId11"/>
    <p:sldId id="261" r:id="rId12"/>
    <p:sldId id="259" r:id="rId13"/>
    <p:sldId id="272" r:id="rId14"/>
    <p:sldId id="266" r:id="rId15"/>
    <p:sldId id="273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904B-7410-4D9D-8AA7-C939D76501BE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3850-CBB7-4A6B-AC3C-7EBABE38A87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904B-7410-4D9D-8AA7-C939D76501BE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3850-CBB7-4A6B-AC3C-7EBABE38A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904B-7410-4D9D-8AA7-C939D76501BE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3850-CBB7-4A6B-AC3C-7EBABE38A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904B-7410-4D9D-8AA7-C939D76501BE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3850-CBB7-4A6B-AC3C-7EBABE38A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904B-7410-4D9D-8AA7-C939D76501BE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3850-CBB7-4A6B-AC3C-7EBABE38A8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904B-7410-4D9D-8AA7-C939D76501BE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3850-CBB7-4A6B-AC3C-7EBABE38A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904B-7410-4D9D-8AA7-C939D76501BE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3850-CBB7-4A6B-AC3C-7EBABE38A877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904B-7410-4D9D-8AA7-C939D76501BE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3850-CBB7-4A6B-AC3C-7EBABE38A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904B-7410-4D9D-8AA7-C939D76501BE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3850-CBB7-4A6B-AC3C-7EBABE38A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904B-7410-4D9D-8AA7-C939D76501BE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3850-CBB7-4A6B-AC3C-7EBABE38A87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904B-7410-4D9D-8AA7-C939D76501BE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3850-CBB7-4A6B-AC3C-7EBABE38A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506904B-7410-4D9D-8AA7-C939D76501BE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FDE3850-CBB7-4A6B-AC3C-7EBABE38A8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07328" y="3212976"/>
            <a:ext cx="4752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</a:rPr>
              <a:t>Євген</a:t>
            </a:r>
            <a:r>
              <a:rPr lang="ru-RU" sz="4000" b="1" dirty="0" smtClean="0">
                <a:solidFill>
                  <a:srgbClr val="C00000"/>
                </a:solidFill>
              </a:rPr>
              <a:t>  </a:t>
            </a:r>
            <a:r>
              <a:rPr lang="ru-RU" sz="4000" b="1" dirty="0" err="1" smtClean="0">
                <a:solidFill>
                  <a:srgbClr val="C00000"/>
                </a:solidFill>
              </a:rPr>
              <a:t>Маланюк</a:t>
            </a:r>
            <a:r>
              <a:rPr lang="ru-RU" sz="4000" b="1" dirty="0" smtClean="0">
                <a:solidFill>
                  <a:srgbClr val="C00000"/>
                </a:solidFill>
              </a:rPr>
              <a:t>. </a:t>
            </a:r>
          </a:p>
          <a:p>
            <a:r>
              <a:rPr lang="ru-RU" sz="4000" b="1" dirty="0" err="1" smtClean="0">
                <a:solidFill>
                  <a:srgbClr val="C00000"/>
                </a:solidFill>
              </a:rPr>
              <a:t>Життя</a:t>
            </a:r>
            <a:r>
              <a:rPr lang="ru-RU" sz="4000" b="1" dirty="0" smtClean="0">
                <a:solidFill>
                  <a:srgbClr val="C00000"/>
                </a:solidFill>
              </a:rPr>
              <a:t> і  </a:t>
            </a:r>
            <a:r>
              <a:rPr lang="ru-RU" sz="4000" b="1" dirty="0" err="1" smtClean="0">
                <a:solidFill>
                  <a:srgbClr val="C00000"/>
                </a:solidFill>
              </a:rPr>
              <a:t>творчість</a:t>
            </a:r>
            <a:r>
              <a:rPr lang="ru-RU" sz="40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«</a:t>
            </a:r>
            <a:r>
              <a:rPr lang="ru-RU" sz="4000" b="1" dirty="0" err="1" smtClean="0">
                <a:solidFill>
                  <a:srgbClr val="C00000"/>
                </a:solidFill>
              </a:rPr>
              <a:t>Уривок</a:t>
            </a:r>
            <a:r>
              <a:rPr lang="ru-RU" sz="4000" b="1" dirty="0" smtClean="0">
                <a:solidFill>
                  <a:srgbClr val="C00000"/>
                </a:solidFill>
              </a:rPr>
              <a:t>  з  </a:t>
            </a:r>
            <a:r>
              <a:rPr lang="ru-RU" sz="4000" b="1" dirty="0" err="1" smtClean="0">
                <a:solidFill>
                  <a:srgbClr val="C00000"/>
                </a:solidFill>
              </a:rPr>
              <a:t>поеми</a:t>
            </a:r>
            <a:r>
              <a:rPr lang="ru-RU" sz="4000" b="1" dirty="0" smtClean="0">
                <a:solidFill>
                  <a:srgbClr val="C00000"/>
                </a:solidFill>
              </a:rPr>
              <a:t>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05745"/>
            <a:ext cx="321310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205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8712968" cy="147732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Чехословацький</a:t>
            </a:r>
            <a:r>
              <a:rPr lang="ru-RU" b="1" dirty="0" smtClean="0"/>
              <a:t> </a:t>
            </a:r>
            <a:r>
              <a:rPr lang="ru-RU" b="1" dirty="0" err="1" smtClean="0"/>
              <a:t>період</a:t>
            </a:r>
            <a:endParaRPr lang="ru-RU" b="1" dirty="0" smtClean="0"/>
          </a:p>
          <a:p>
            <a:pPr algn="just"/>
            <a:r>
              <a:rPr lang="ru-RU" b="1" dirty="0" err="1" smtClean="0"/>
              <a:t>Євген</a:t>
            </a:r>
            <a:r>
              <a:rPr lang="ru-RU" b="1" dirty="0" smtClean="0"/>
              <a:t> </a:t>
            </a:r>
            <a:r>
              <a:rPr lang="ru-RU" b="1" dirty="0" err="1" smtClean="0"/>
              <a:t>Маланюк</a:t>
            </a:r>
            <a:r>
              <a:rPr lang="ru-RU" b="1" dirty="0" smtClean="0"/>
              <a:t>, Прага, 1924 р.</a:t>
            </a:r>
          </a:p>
          <a:p>
            <a:pPr algn="just"/>
            <a:r>
              <a:rPr lang="ru-RU" b="1" dirty="0" err="1" smtClean="0"/>
              <a:t>Восени</a:t>
            </a:r>
            <a:r>
              <a:rPr lang="ru-RU" b="1" dirty="0" smtClean="0"/>
              <a:t> 1923 року поет </a:t>
            </a:r>
            <a:r>
              <a:rPr lang="ru-RU" b="1" dirty="0" err="1" smtClean="0"/>
              <a:t>виїхав</a:t>
            </a:r>
            <a:r>
              <a:rPr lang="ru-RU" b="1" dirty="0" smtClean="0"/>
              <a:t> до </a:t>
            </a:r>
            <a:r>
              <a:rPr lang="ru-RU" b="1" dirty="0" err="1" smtClean="0"/>
              <a:t>Чехословаччини</a:t>
            </a:r>
            <a:r>
              <a:rPr lang="ru-RU" b="1" dirty="0" smtClean="0"/>
              <a:t>, де вступив на </a:t>
            </a:r>
            <a:r>
              <a:rPr lang="ru-RU" b="1" dirty="0" err="1" smtClean="0"/>
              <a:t>гідротехнічне</a:t>
            </a:r>
            <a:r>
              <a:rPr lang="ru-RU" b="1" dirty="0" smtClean="0"/>
              <a:t> </a:t>
            </a:r>
            <a:r>
              <a:rPr lang="ru-RU" b="1" dirty="0" err="1" smtClean="0"/>
              <a:t>відділення</a:t>
            </a:r>
            <a:r>
              <a:rPr lang="ru-RU" b="1" dirty="0" smtClean="0"/>
              <a:t> </a:t>
            </a:r>
            <a:r>
              <a:rPr lang="ru-RU" b="1" dirty="0" err="1" smtClean="0"/>
              <a:t>інженерного</a:t>
            </a:r>
            <a:r>
              <a:rPr lang="ru-RU" b="1" dirty="0" smtClean="0"/>
              <a:t> факультету </a:t>
            </a:r>
            <a:r>
              <a:rPr lang="ru-RU" b="1" dirty="0" err="1" smtClean="0"/>
              <a:t>Української</a:t>
            </a:r>
            <a:r>
              <a:rPr lang="ru-RU" b="1" dirty="0" smtClean="0"/>
              <a:t> </a:t>
            </a:r>
            <a:r>
              <a:rPr lang="ru-RU" b="1" dirty="0" err="1" smtClean="0"/>
              <a:t>господарської</a:t>
            </a:r>
            <a:r>
              <a:rPr lang="ru-RU" b="1" dirty="0" smtClean="0"/>
              <a:t> </a:t>
            </a:r>
            <a:r>
              <a:rPr lang="ru-RU" b="1" dirty="0" err="1" smtClean="0"/>
              <a:t>академії</a:t>
            </a:r>
            <a:r>
              <a:rPr lang="ru-RU" b="1" dirty="0" smtClean="0"/>
              <a:t> в </a:t>
            </a:r>
            <a:r>
              <a:rPr lang="ru-RU" b="1" dirty="0" err="1" smtClean="0"/>
              <a:t>Подєбрадах</a:t>
            </a:r>
            <a:r>
              <a:rPr lang="ru-RU" b="1" dirty="0" smtClean="0"/>
              <a:t>, </a:t>
            </a:r>
            <a:r>
              <a:rPr lang="ru-RU" b="1" dirty="0" err="1" smtClean="0"/>
              <a:t>працював</a:t>
            </a:r>
            <a:r>
              <a:rPr lang="ru-RU" b="1" dirty="0" smtClean="0"/>
              <a:t> </a:t>
            </a:r>
            <a:r>
              <a:rPr lang="ru-RU" b="1" dirty="0" err="1" smtClean="0"/>
              <a:t>інженером-гідротехніком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0080" y="2170040"/>
            <a:ext cx="869240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Варшавський</a:t>
            </a:r>
            <a:r>
              <a:rPr lang="ru-RU" b="1" dirty="0" smtClean="0"/>
              <a:t> </a:t>
            </a:r>
            <a:r>
              <a:rPr lang="ru-RU" b="1" dirty="0" err="1" smtClean="0"/>
              <a:t>період</a:t>
            </a:r>
            <a:endParaRPr lang="ru-RU" b="1" dirty="0" smtClean="0"/>
          </a:p>
          <a:p>
            <a:pPr algn="just"/>
            <a:r>
              <a:rPr lang="ru-RU" b="1" dirty="0" smtClean="0"/>
              <a:t>З 1929 р. — у </a:t>
            </a:r>
            <a:r>
              <a:rPr lang="ru-RU" b="1" dirty="0" err="1" smtClean="0"/>
              <a:t>Польщі.У</a:t>
            </a:r>
            <a:r>
              <a:rPr lang="ru-RU" b="1" dirty="0" smtClean="0"/>
              <a:t> 1930-х роках </a:t>
            </a:r>
            <a:r>
              <a:rPr lang="ru-RU" b="1" dirty="0" err="1" smtClean="0"/>
              <a:t>письменник</a:t>
            </a:r>
            <a:r>
              <a:rPr lang="ru-RU" b="1" dirty="0" smtClean="0"/>
              <a:t> </a:t>
            </a:r>
            <a:r>
              <a:rPr lang="ru-RU" b="1" dirty="0" err="1" smtClean="0"/>
              <a:t>плідно</a:t>
            </a:r>
            <a:r>
              <a:rPr lang="ru-RU" b="1" dirty="0" smtClean="0"/>
              <a:t> </a:t>
            </a:r>
            <a:r>
              <a:rPr lang="ru-RU" b="1" dirty="0" err="1" smtClean="0"/>
              <a:t>співпрацював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львівським</a:t>
            </a:r>
            <a:r>
              <a:rPr lang="ru-RU" b="1" dirty="0" smtClean="0"/>
              <a:t> журналом «</a:t>
            </a:r>
            <a:r>
              <a:rPr lang="ru-RU" b="1" dirty="0" err="1" smtClean="0"/>
              <a:t>Літературно-науковий</a:t>
            </a:r>
            <a:r>
              <a:rPr lang="ru-RU" b="1" dirty="0" smtClean="0"/>
              <a:t> </a:t>
            </a:r>
            <a:r>
              <a:rPr lang="ru-RU" b="1" dirty="0" err="1" smtClean="0"/>
              <a:t>вісник</a:t>
            </a:r>
            <a:r>
              <a:rPr lang="ru-RU" b="1" dirty="0" smtClean="0"/>
              <a:t>» (</a:t>
            </a:r>
            <a:r>
              <a:rPr lang="ru-RU" b="1" dirty="0" err="1" smtClean="0"/>
              <a:t>із</a:t>
            </a:r>
            <a:r>
              <a:rPr lang="ru-RU" b="1" dirty="0" smtClean="0"/>
              <a:t> 1932 — «</a:t>
            </a:r>
            <a:r>
              <a:rPr lang="ru-RU" b="1" dirty="0" err="1" smtClean="0"/>
              <a:t>Вісник</a:t>
            </a:r>
            <a:r>
              <a:rPr lang="ru-RU" b="1" dirty="0" smtClean="0"/>
              <a:t>»), редактором </a:t>
            </a:r>
            <a:r>
              <a:rPr lang="ru-RU" b="1" dirty="0" err="1" smtClean="0"/>
              <a:t>якого</a:t>
            </a:r>
            <a:r>
              <a:rPr lang="ru-RU" b="1" dirty="0" smtClean="0"/>
              <a:t> </a:t>
            </a:r>
            <a:r>
              <a:rPr lang="ru-RU" b="1" dirty="0" err="1" smtClean="0"/>
              <a:t>був</a:t>
            </a:r>
            <a:r>
              <a:rPr lang="ru-RU" b="1" dirty="0" smtClean="0"/>
              <a:t> </a:t>
            </a:r>
            <a:r>
              <a:rPr lang="ru-RU" b="1" dirty="0" err="1" smtClean="0"/>
              <a:t>відомий</a:t>
            </a:r>
            <a:r>
              <a:rPr lang="ru-RU" b="1" dirty="0" smtClean="0"/>
              <a:t> </a:t>
            </a:r>
            <a:r>
              <a:rPr lang="ru-RU" b="1" dirty="0" err="1" smtClean="0"/>
              <a:t>політик</a:t>
            </a:r>
            <a:r>
              <a:rPr lang="ru-RU" b="1" dirty="0" smtClean="0"/>
              <a:t>, критик, </a:t>
            </a:r>
            <a:r>
              <a:rPr lang="ru-RU" b="1" dirty="0" err="1" smtClean="0"/>
              <a:t>літературознавець</a:t>
            </a:r>
            <a:r>
              <a:rPr lang="ru-RU" b="1" dirty="0" smtClean="0"/>
              <a:t> </a:t>
            </a:r>
            <a:r>
              <a:rPr lang="ru-RU" b="1" dirty="0" err="1" smtClean="0"/>
              <a:t>Дмитро</a:t>
            </a:r>
            <a:r>
              <a:rPr lang="ru-RU" b="1" dirty="0" smtClean="0"/>
              <a:t> Донцов. </a:t>
            </a:r>
            <a:r>
              <a:rPr lang="ru-RU" b="1" dirty="0" err="1" smtClean="0"/>
              <a:t>Зв'язки</a:t>
            </a:r>
            <a:r>
              <a:rPr lang="ru-RU" b="1" dirty="0" smtClean="0"/>
              <a:t> з </a:t>
            </a:r>
            <a:r>
              <a:rPr lang="ru-RU" b="1" dirty="0" err="1" smtClean="0"/>
              <a:t>зазначеним</a:t>
            </a:r>
            <a:r>
              <a:rPr lang="ru-RU" b="1" dirty="0" smtClean="0"/>
              <a:t> </a:t>
            </a:r>
            <a:r>
              <a:rPr lang="ru-RU" b="1" dirty="0" err="1" smtClean="0"/>
              <a:t>виданням</a:t>
            </a:r>
            <a:r>
              <a:rPr lang="ru-RU" b="1" dirty="0" smtClean="0"/>
              <a:t> не </a:t>
            </a:r>
            <a:r>
              <a:rPr lang="ru-RU" b="1" dirty="0" err="1" smtClean="0"/>
              <a:t>припинялися</a:t>
            </a:r>
            <a:r>
              <a:rPr lang="ru-RU" b="1" dirty="0" smtClean="0"/>
              <a:t> </a:t>
            </a:r>
            <a:r>
              <a:rPr lang="ru-RU" b="1" dirty="0" err="1" smtClean="0"/>
              <a:t>упродовж</a:t>
            </a:r>
            <a:r>
              <a:rPr lang="ru-RU" b="1" dirty="0" smtClean="0"/>
              <a:t> </a:t>
            </a:r>
            <a:r>
              <a:rPr lang="ru-RU" b="1" dirty="0" err="1" smtClean="0"/>
              <a:t>усього</a:t>
            </a:r>
            <a:r>
              <a:rPr lang="ru-RU" b="1" dirty="0" smtClean="0"/>
              <a:t> </a:t>
            </a:r>
            <a:r>
              <a:rPr lang="ru-RU" b="1" dirty="0" err="1" smtClean="0"/>
              <a:t>періоду</a:t>
            </a:r>
            <a:r>
              <a:rPr lang="ru-RU" b="1" dirty="0" smtClean="0"/>
              <a:t> </a:t>
            </a:r>
            <a:r>
              <a:rPr lang="ru-RU" b="1" dirty="0" err="1" smtClean="0"/>
              <a:t>перебування</a:t>
            </a:r>
            <a:r>
              <a:rPr lang="ru-RU" b="1" dirty="0" smtClean="0"/>
              <a:t> Є. </a:t>
            </a:r>
            <a:r>
              <a:rPr lang="ru-RU" b="1" dirty="0" err="1" smtClean="0"/>
              <a:t>Маланюка</a:t>
            </a:r>
            <a:r>
              <a:rPr lang="ru-RU" b="1" dirty="0" smtClean="0"/>
              <a:t> у </a:t>
            </a:r>
            <a:r>
              <a:rPr lang="ru-RU" b="1" dirty="0" err="1" smtClean="0"/>
              <a:t>Варшаві</a:t>
            </a:r>
            <a:r>
              <a:rPr lang="ru-RU" b="1" dirty="0" smtClean="0"/>
              <a:t>. У </a:t>
            </a:r>
            <a:r>
              <a:rPr lang="ru-RU" b="1" dirty="0" err="1" smtClean="0"/>
              <a:t>польській</a:t>
            </a:r>
            <a:r>
              <a:rPr lang="ru-RU" b="1" dirty="0" smtClean="0"/>
              <a:t> </a:t>
            </a:r>
            <a:r>
              <a:rPr lang="ru-RU" b="1" dirty="0" err="1" smtClean="0"/>
              <a:t>столиці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організовується</a:t>
            </a:r>
            <a:r>
              <a:rPr lang="ru-RU" b="1" dirty="0" smtClean="0"/>
              <a:t> </a:t>
            </a:r>
            <a:r>
              <a:rPr lang="ru-RU" b="1" dirty="0" err="1" smtClean="0"/>
              <a:t>літературний</a:t>
            </a:r>
            <a:r>
              <a:rPr lang="ru-RU" b="1" dirty="0" smtClean="0"/>
              <a:t> гурт «Танк», до </a:t>
            </a:r>
            <a:r>
              <a:rPr lang="ru-RU" b="1" dirty="0" err="1" smtClean="0"/>
              <a:t>якого</a:t>
            </a:r>
            <a:r>
              <a:rPr lang="ru-RU" b="1" dirty="0" smtClean="0"/>
              <a:t> </a:t>
            </a:r>
            <a:r>
              <a:rPr lang="ru-RU" b="1" dirty="0" err="1" smtClean="0"/>
              <a:t>входять</a:t>
            </a:r>
            <a:r>
              <a:rPr lang="ru-RU" b="1" dirty="0" smtClean="0"/>
              <a:t> Ю. Липа, О. </a:t>
            </a:r>
            <a:r>
              <a:rPr lang="ru-RU" b="1" dirty="0" err="1" smtClean="0"/>
              <a:t>Теліга</a:t>
            </a:r>
            <a:r>
              <a:rPr lang="ru-RU" b="1" dirty="0" smtClean="0"/>
              <a:t>, П. Зайцев, Н. </a:t>
            </a:r>
            <a:r>
              <a:rPr lang="ru-RU" b="1" dirty="0" err="1" smtClean="0"/>
              <a:t>Лівицька</a:t>
            </a:r>
            <a:r>
              <a:rPr lang="ru-RU" b="1" dirty="0" smtClean="0"/>
              <a:t>-Холодна, А, </a:t>
            </a:r>
            <a:r>
              <a:rPr lang="ru-RU" b="1" dirty="0" err="1" smtClean="0"/>
              <a:t>Коломиєць</a:t>
            </a:r>
            <a:r>
              <a:rPr lang="ru-RU" b="1" dirty="0" smtClean="0"/>
              <a:t>, Ю. Косач та </a:t>
            </a:r>
            <a:r>
              <a:rPr lang="ru-RU" b="1" dirty="0" err="1" smtClean="0"/>
              <a:t>ін</a:t>
            </a:r>
            <a:r>
              <a:rPr lang="ru-RU" b="1" dirty="0" smtClean="0"/>
              <a:t>.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080" y="4490133"/>
            <a:ext cx="8692400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Німецький</a:t>
            </a:r>
            <a:r>
              <a:rPr lang="ru-RU" b="1" dirty="0" smtClean="0"/>
              <a:t> </a:t>
            </a:r>
            <a:r>
              <a:rPr lang="ru-RU" b="1" dirty="0" err="1" smtClean="0"/>
              <a:t>період</a:t>
            </a:r>
            <a:endParaRPr lang="ru-RU" b="1" dirty="0" smtClean="0"/>
          </a:p>
          <a:p>
            <a:pPr algn="just"/>
            <a:r>
              <a:rPr lang="ru-RU" b="1" dirty="0" err="1" smtClean="0"/>
              <a:t>Маланюк</a:t>
            </a:r>
            <a:r>
              <a:rPr lang="ru-RU" b="1" dirty="0" smtClean="0"/>
              <a:t> брав участь в </a:t>
            </a:r>
            <a:r>
              <a:rPr lang="ru-RU" b="1" dirty="0" err="1" smtClean="0"/>
              <a:t>обороні</a:t>
            </a:r>
            <a:r>
              <a:rPr lang="ru-RU" b="1" dirty="0" smtClean="0"/>
              <a:t> </a:t>
            </a:r>
            <a:r>
              <a:rPr lang="ru-RU" b="1" dirty="0" err="1" smtClean="0"/>
              <a:t>столиці</a:t>
            </a:r>
            <a:r>
              <a:rPr lang="ru-RU" b="1" dirty="0" smtClean="0"/>
              <a:t> </a:t>
            </a:r>
            <a:r>
              <a:rPr lang="ru-RU" b="1" dirty="0" err="1" smtClean="0"/>
              <a:t>Польщі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німецьких</a:t>
            </a:r>
            <a:r>
              <a:rPr lang="ru-RU" b="1" dirty="0" smtClean="0"/>
              <a:t> </a:t>
            </a:r>
            <a:r>
              <a:rPr lang="ru-RU" b="1" dirty="0" err="1" smtClean="0"/>
              <a:t>військ</a:t>
            </a:r>
            <a:r>
              <a:rPr lang="ru-RU" b="1" dirty="0" smtClean="0"/>
              <a:t> у 1939 </a:t>
            </a:r>
            <a:r>
              <a:rPr lang="ru-RU" b="1" dirty="0" err="1" smtClean="0"/>
              <a:t>році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smtClean="0"/>
              <a:t>З 1944 р. — у </a:t>
            </a:r>
            <a:r>
              <a:rPr lang="ru-RU" b="1" dirty="0" err="1" smtClean="0"/>
              <a:t>Німеччині</a:t>
            </a:r>
            <a:r>
              <a:rPr lang="ru-RU" b="1" dirty="0" smtClean="0"/>
              <a:t>.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вступу</a:t>
            </a:r>
            <a:r>
              <a:rPr lang="ru-RU" b="1" dirty="0" smtClean="0"/>
              <a:t> на </a:t>
            </a:r>
            <a:r>
              <a:rPr lang="ru-RU" b="1" dirty="0" err="1" smtClean="0"/>
              <a:t>територію</a:t>
            </a:r>
            <a:r>
              <a:rPr lang="ru-RU" b="1" dirty="0" smtClean="0"/>
              <a:t> </a:t>
            </a:r>
            <a:r>
              <a:rPr lang="ru-RU" b="1" dirty="0" err="1" smtClean="0"/>
              <a:t>Польщі</a:t>
            </a:r>
            <a:r>
              <a:rPr lang="ru-RU" b="1" dirty="0" smtClean="0"/>
              <a:t> </a:t>
            </a:r>
            <a:r>
              <a:rPr lang="ru-RU" b="1" dirty="0" err="1" smtClean="0"/>
              <a:t>радянських</a:t>
            </a:r>
            <a:r>
              <a:rPr lang="ru-RU" b="1" dirty="0" smtClean="0"/>
              <a:t> </a:t>
            </a:r>
            <a:r>
              <a:rPr lang="ru-RU" b="1" dirty="0" err="1" smtClean="0"/>
              <a:t>військ</a:t>
            </a:r>
            <a:r>
              <a:rPr lang="ru-RU" b="1" dirty="0" smtClean="0"/>
              <a:t> </a:t>
            </a:r>
            <a:r>
              <a:rPr lang="ru-RU" b="1" dirty="0" err="1" smtClean="0"/>
              <a:t>письменник</a:t>
            </a:r>
            <a:r>
              <a:rPr lang="ru-RU" b="1" dirty="0" smtClean="0"/>
              <a:t> </a:t>
            </a:r>
            <a:r>
              <a:rPr lang="ru-RU" b="1" dirty="0" err="1" smtClean="0"/>
              <a:t>був</a:t>
            </a:r>
            <a:r>
              <a:rPr lang="ru-RU" b="1" dirty="0" smtClean="0"/>
              <a:t> </a:t>
            </a:r>
            <a:r>
              <a:rPr lang="ru-RU" b="1" dirty="0" err="1" smtClean="0"/>
              <a:t>змушений</a:t>
            </a:r>
            <a:r>
              <a:rPr lang="ru-RU" b="1" dirty="0" smtClean="0"/>
              <a:t> </a:t>
            </a:r>
            <a:r>
              <a:rPr lang="ru-RU" b="1" dirty="0" err="1" smtClean="0"/>
              <a:t>податися</a:t>
            </a:r>
            <a:r>
              <a:rPr lang="ru-RU" b="1" dirty="0" smtClean="0"/>
              <a:t> </a:t>
            </a:r>
            <a:r>
              <a:rPr lang="ru-RU" b="1" dirty="0" err="1" smtClean="0"/>
              <a:t>вже</a:t>
            </a:r>
            <a:r>
              <a:rPr lang="ru-RU" b="1" dirty="0" smtClean="0"/>
              <a:t> на другу </a:t>
            </a:r>
            <a:r>
              <a:rPr lang="ru-RU" b="1" dirty="0" err="1" smtClean="0"/>
              <a:t>еміграцію</a:t>
            </a:r>
            <a:r>
              <a:rPr lang="ru-RU" b="1" dirty="0" smtClean="0"/>
              <a:t>, </a:t>
            </a:r>
            <a:r>
              <a:rPr lang="ru-RU" b="1" dirty="0" err="1" smtClean="0"/>
              <a:t>рятуючись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пильного ока </a:t>
            </a:r>
            <a:r>
              <a:rPr lang="ru-RU" b="1" dirty="0" err="1" smtClean="0"/>
              <a:t>енкаведистів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на той час уже </a:t>
            </a:r>
            <a:r>
              <a:rPr lang="ru-RU" b="1" dirty="0" err="1" smtClean="0"/>
              <a:t>замордували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найкращого</a:t>
            </a:r>
            <a:r>
              <a:rPr lang="ru-RU" b="1" dirty="0" smtClean="0"/>
              <a:t> друга </a:t>
            </a:r>
            <a:r>
              <a:rPr lang="ru-RU" b="1" dirty="0" err="1" smtClean="0"/>
              <a:t>Юрія</a:t>
            </a:r>
            <a:r>
              <a:rPr lang="ru-RU" b="1" dirty="0" smtClean="0"/>
              <a:t> Липу.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00727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420373" cy="59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4048" y="908720"/>
            <a:ext cx="370790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У </a:t>
            </a:r>
            <a:r>
              <a:rPr lang="ru-RU" sz="2000" b="1" dirty="0" err="1" smtClean="0"/>
              <a:t>Варшаві</a:t>
            </a:r>
            <a:r>
              <a:rPr lang="ru-RU" sz="2000" b="1" dirty="0" smtClean="0"/>
              <a:t> доля </a:t>
            </a:r>
            <a:r>
              <a:rPr lang="ru-RU" sz="2000" b="1" dirty="0" err="1" smtClean="0"/>
              <a:t>звела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Євгена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Маланюка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співробітницею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чеського</a:t>
            </a:r>
            <a:r>
              <a:rPr lang="ru-RU" sz="2000" b="1" dirty="0" smtClean="0"/>
              <a:t> посольства </a:t>
            </a:r>
            <a:r>
              <a:rPr lang="ru-RU" sz="2000" b="1" dirty="0" err="1" smtClean="0"/>
              <a:t>Богумілою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Савицькою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з часом стала </a:t>
            </a:r>
            <a:r>
              <a:rPr lang="ru-RU" sz="2000" b="1" dirty="0" err="1" smtClean="0"/>
              <a:t>його</a:t>
            </a:r>
            <a:r>
              <a:rPr lang="ru-RU" sz="2000" b="1" dirty="0" smtClean="0"/>
              <a:t> другою дружиною. 1933 року в </a:t>
            </a:r>
            <a:r>
              <a:rPr lang="ru-RU" sz="2000" b="1" dirty="0" err="1" smtClean="0"/>
              <a:t>подружжя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народився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син</a:t>
            </a:r>
            <a:r>
              <a:rPr lang="ru-RU" sz="2000" b="1" dirty="0" smtClean="0"/>
              <a:t> Богдан. Друга </a:t>
            </a:r>
            <a:r>
              <a:rPr lang="ru-RU" sz="2000" b="1" dirty="0" err="1" smtClean="0"/>
              <a:t>світова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війна</a:t>
            </a:r>
            <a:r>
              <a:rPr lang="ru-RU" sz="2000" b="1" dirty="0" smtClean="0"/>
              <a:t> порушила </a:t>
            </a:r>
            <a:r>
              <a:rPr lang="ru-RU" sz="2000" b="1" dirty="0" err="1" smtClean="0"/>
              <a:t>сімейну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ідилію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Богуміла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дедалі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частіше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виїздить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сином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рідних</a:t>
            </a:r>
            <a:r>
              <a:rPr lang="ru-RU" sz="2000" b="1" dirty="0" smtClean="0"/>
              <a:t> у Прагу, а </a:t>
            </a:r>
            <a:r>
              <a:rPr lang="ru-RU" sz="2000" b="1" dirty="0" err="1" smtClean="0"/>
              <a:t>Євген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підробляє</a:t>
            </a:r>
            <a:r>
              <a:rPr lang="ru-RU" sz="2000" b="1" dirty="0" smtClean="0"/>
              <a:t>, де </a:t>
            </a:r>
            <a:r>
              <a:rPr lang="ru-RU" sz="2000" b="1" dirty="0" err="1" smtClean="0"/>
              <a:t>тільки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може</a:t>
            </a:r>
            <a:r>
              <a:rPr lang="ru-RU" sz="2000" b="1" dirty="0" smtClean="0"/>
              <a:t>: </a:t>
            </a:r>
            <a:r>
              <a:rPr lang="ru-RU" sz="2000" b="1" dirty="0" err="1" smtClean="0"/>
              <a:t>вчителем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Варшавській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православній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семінарії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перекладачем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текстів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кінохронік</a:t>
            </a:r>
            <a:r>
              <a:rPr lang="ru-RU" sz="2000" b="1" dirty="0" smtClean="0"/>
              <a:t>, часто </a:t>
            </a:r>
            <a:r>
              <a:rPr lang="ru-RU" sz="2000" b="1" dirty="0" err="1" smtClean="0"/>
              <a:t>живе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надголодь</a:t>
            </a:r>
            <a:r>
              <a:rPr lang="ru-RU" sz="2000" b="1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635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620688"/>
            <a:ext cx="8640960" cy="255454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/>
              <a:t>Американський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період</a:t>
            </a:r>
            <a:endParaRPr lang="ru-RU" sz="2000" b="1" dirty="0" smtClean="0"/>
          </a:p>
          <a:p>
            <a:pPr algn="just"/>
            <a:r>
              <a:rPr lang="ru-RU" sz="2000" b="1" dirty="0" smtClean="0"/>
              <a:t>У </a:t>
            </a:r>
            <a:r>
              <a:rPr lang="ru-RU" sz="2000" b="1" dirty="0" err="1" smtClean="0"/>
              <a:t>червні</a:t>
            </a:r>
            <a:r>
              <a:rPr lang="ru-RU" sz="2000" b="1" dirty="0" smtClean="0"/>
              <a:t> 1949 року поет </a:t>
            </a:r>
            <a:r>
              <a:rPr lang="ru-RU" sz="2000" b="1" dirty="0" err="1" smtClean="0"/>
              <a:t>переїжджає</a:t>
            </a:r>
            <a:r>
              <a:rPr lang="ru-RU" sz="2000" b="1" dirty="0" smtClean="0"/>
              <a:t> до США, </a:t>
            </a:r>
            <a:r>
              <a:rPr lang="ru-RU" sz="2000" b="1" dirty="0" err="1" smtClean="0"/>
              <a:t>поселяється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околиці</a:t>
            </a:r>
            <a:r>
              <a:rPr lang="ru-RU" sz="2000" b="1" dirty="0" smtClean="0"/>
              <a:t> Нью-Йорка: </a:t>
            </a:r>
            <a:r>
              <a:rPr lang="ru-RU" sz="2000" b="1" dirty="0" err="1" smtClean="0"/>
              <a:t>спершу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працює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фізично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потім</a:t>
            </a:r>
            <a:r>
              <a:rPr lang="ru-RU" sz="2000" b="1" dirty="0" smtClean="0"/>
              <a:t> — в </a:t>
            </a:r>
            <a:r>
              <a:rPr lang="ru-RU" sz="2000" b="1" dirty="0" err="1" smtClean="0"/>
              <a:t>проєктному</a:t>
            </a:r>
            <a:r>
              <a:rPr lang="ru-RU" sz="2000" b="1" dirty="0" smtClean="0"/>
              <a:t> бюро, де й </a:t>
            </a:r>
            <a:r>
              <a:rPr lang="ru-RU" sz="2000" b="1" dirty="0" err="1" smtClean="0"/>
              <a:t>трудився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виходу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пенсію</a:t>
            </a:r>
            <a:r>
              <a:rPr lang="ru-RU" sz="2000" b="1" dirty="0" smtClean="0"/>
              <a:t> в 1962 р. У 1958 р. Є. </a:t>
            </a:r>
            <a:r>
              <a:rPr lang="ru-RU" sz="2000" b="1" dirty="0" err="1" smtClean="0"/>
              <a:t>Маланюк</a:t>
            </a:r>
            <a:r>
              <a:rPr lang="ru-RU" sz="2000" b="1" dirty="0" smtClean="0"/>
              <a:t> став </a:t>
            </a:r>
            <a:r>
              <a:rPr lang="ru-RU" sz="2000" b="1" dirty="0" err="1" smtClean="0"/>
              <a:t>почесним</a:t>
            </a:r>
            <a:r>
              <a:rPr lang="ru-RU" sz="2000" b="1" dirty="0" smtClean="0"/>
              <a:t> головою </a:t>
            </a:r>
            <a:r>
              <a:rPr lang="ru-RU" sz="2000" b="1" dirty="0" err="1" smtClean="0"/>
              <a:t>об'єднання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українських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письменників</a:t>
            </a:r>
            <a:r>
              <a:rPr lang="ru-RU" sz="2000" b="1" dirty="0" smtClean="0"/>
              <a:t> «Слово». За океаном </a:t>
            </a:r>
            <a:r>
              <a:rPr lang="ru-RU" sz="2000" b="1" dirty="0" err="1" smtClean="0"/>
              <a:t>з'являються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друком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збірки</a:t>
            </a:r>
            <a:r>
              <a:rPr lang="ru-RU" sz="2000" b="1" dirty="0" smtClean="0"/>
              <a:t> «Влада», «</a:t>
            </a:r>
            <a:r>
              <a:rPr lang="ru-RU" sz="2000" b="1" dirty="0" err="1" smtClean="0"/>
              <a:t>Поезії</a:t>
            </a:r>
            <a:r>
              <a:rPr lang="ru-RU" sz="2000" b="1" dirty="0" smtClean="0"/>
              <a:t> в одному </a:t>
            </a:r>
            <a:r>
              <a:rPr lang="ru-RU" sz="2000" b="1" dirty="0" err="1" smtClean="0"/>
              <a:t>томі</a:t>
            </a:r>
            <a:r>
              <a:rPr lang="ru-RU" sz="2000" b="1" dirty="0" smtClean="0"/>
              <a:t>», «</a:t>
            </a:r>
            <a:r>
              <a:rPr lang="ru-RU" sz="2000" b="1" dirty="0" err="1" smtClean="0"/>
              <a:t>Остання</a:t>
            </a:r>
            <a:r>
              <a:rPr lang="ru-RU" sz="2000" b="1" dirty="0" smtClean="0"/>
              <a:t> весна», «</a:t>
            </a:r>
            <a:r>
              <a:rPr lang="ru-RU" sz="2000" b="1" dirty="0" err="1" smtClean="0"/>
              <a:t>Серпень</a:t>
            </a:r>
            <a:r>
              <a:rPr lang="ru-RU" sz="2000" b="1" dirty="0" smtClean="0"/>
              <a:t>»; </a:t>
            </a:r>
            <a:r>
              <a:rPr lang="ru-RU" sz="2000" b="1" dirty="0" err="1" smtClean="0"/>
              <a:t>окремим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виданням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виходить</a:t>
            </a:r>
            <a:r>
              <a:rPr lang="ru-RU" sz="2000" b="1" dirty="0" smtClean="0"/>
              <a:t> поема «</a:t>
            </a:r>
            <a:r>
              <a:rPr lang="ru-RU" sz="2000" b="1" dirty="0" err="1" smtClean="0"/>
              <a:t>П'ята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симфонія</a:t>
            </a:r>
            <a:r>
              <a:rPr lang="ru-RU" sz="2000" b="1" dirty="0" smtClean="0"/>
              <a:t>» (1954)</a:t>
            </a:r>
            <a:endParaRPr lang="ru-RU" sz="20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24622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976" y="3175233"/>
            <a:ext cx="5904656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919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620688"/>
            <a:ext cx="525658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</a:rPr>
              <a:t>Збірки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Маланюка</a:t>
            </a:r>
            <a:r>
              <a:rPr lang="ru-RU" dirty="0" smtClean="0"/>
              <a:t>        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/>
              <a:t>1925р. перша </a:t>
            </a:r>
            <a:r>
              <a:rPr lang="ru-RU" b="1" dirty="0" err="1" smtClean="0"/>
              <a:t>збірка</a:t>
            </a:r>
            <a:r>
              <a:rPr lang="ru-RU" b="1" dirty="0" smtClean="0"/>
              <a:t> «Стилет і </a:t>
            </a:r>
            <a:r>
              <a:rPr lang="ru-RU" b="1" dirty="0" err="1" smtClean="0"/>
              <a:t>стилос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 1926р. «</a:t>
            </a:r>
            <a:r>
              <a:rPr lang="ru-RU" b="1" dirty="0" err="1" smtClean="0"/>
              <a:t>Гербарій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  1930р. «Земля і </a:t>
            </a:r>
            <a:r>
              <a:rPr lang="ru-RU" b="1" dirty="0" err="1" smtClean="0"/>
              <a:t>залізо</a:t>
            </a:r>
            <a:r>
              <a:rPr lang="ru-RU" b="1" dirty="0" smtClean="0"/>
              <a:t>»       </a:t>
            </a:r>
          </a:p>
          <a:p>
            <a:r>
              <a:rPr lang="ru-RU" b="1" dirty="0" smtClean="0"/>
              <a:t> 1934р. «Земна Мадонна»        </a:t>
            </a:r>
          </a:p>
          <a:p>
            <a:r>
              <a:rPr lang="ru-RU" b="1" dirty="0" smtClean="0"/>
              <a:t>1939р. «Перстень </a:t>
            </a:r>
            <a:r>
              <a:rPr lang="ru-RU" b="1" dirty="0" err="1" smtClean="0"/>
              <a:t>Полікрата</a:t>
            </a:r>
            <a:r>
              <a:rPr lang="ru-RU" b="1" dirty="0" smtClean="0"/>
              <a:t>»        </a:t>
            </a:r>
          </a:p>
          <a:p>
            <a:r>
              <a:rPr lang="ru-RU" b="1" dirty="0" smtClean="0"/>
              <a:t>1943р. «</a:t>
            </a:r>
            <a:r>
              <a:rPr lang="ru-RU" b="1" dirty="0" err="1" smtClean="0"/>
              <a:t>Вибрані</a:t>
            </a:r>
            <a:r>
              <a:rPr lang="ru-RU" b="1" dirty="0" smtClean="0"/>
              <a:t> </a:t>
            </a:r>
            <a:r>
              <a:rPr lang="ru-RU" b="1" dirty="0" err="1" smtClean="0"/>
              <a:t>поезії</a:t>
            </a:r>
            <a:r>
              <a:rPr lang="ru-RU" b="1" dirty="0" smtClean="0"/>
              <a:t>»         </a:t>
            </a:r>
          </a:p>
          <a:p>
            <a:r>
              <a:rPr lang="ru-RU" b="1" dirty="0" smtClean="0"/>
              <a:t>1951р. «Влада»         </a:t>
            </a:r>
          </a:p>
          <a:p>
            <a:r>
              <a:rPr lang="ru-RU" b="1" dirty="0" smtClean="0"/>
              <a:t>1953р. поема «</a:t>
            </a:r>
            <a:r>
              <a:rPr lang="ru-RU" b="1" dirty="0" err="1" smtClean="0"/>
              <a:t>П’ята</a:t>
            </a:r>
            <a:r>
              <a:rPr lang="ru-RU" b="1" dirty="0" smtClean="0"/>
              <a:t> </a:t>
            </a:r>
            <a:r>
              <a:rPr lang="ru-RU" b="1" dirty="0" err="1" smtClean="0"/>
              <a:t>симфнія</a:t>
            </a:r>
            <a:r>
              <a:rPr lang="ru-RU" b="1" dirty="0" smtClean="0"/>
              <a:t>»        </a:t>
            </a:r>
          </a:p>
          <a:p>
            <a:r>
              <a:rPr lang="ru-RU" b="1" dirty="0" smtClean="0"/>
              <a:t>1954р. «</a:t>
            </a:r>
            <a:r>
              <a:rPr lang="ru-RU" b="1" dirty="0" err="1" smtClean="0"/>
              <a:t>Поезії</a:t>
            </a:r>
            <a:r>
              <a:rPr lang="ru-RU" b="1" dirty="0" smtClean="0"/>
              <a:t>»         </a:t>
            </a:r>
          </a:p>
          <a:p>
            <a:r>
              <a:rPr lang="ru-RU" b="1" dirty="0" smtClean="0"/>
              <a:t>1959р. «</a:t>
            </a:r>
            <a:r>
              <a:rPr lang="ru-RU" b="1" dirty="0" err="1" smtClean="0"/>
              <a:t>Остання</a:t>
            </a:r>
            <a:r>
              <a:rPr lang="ru-RU" b="1" dirty="0" smtClean="0"/>
              <a:t> весна»         </a:t>
            </a:r>
          </a:p>
          <a:p>
            <a:r>
              <a:rPr lang="ru-RU" b="1" dirty="0" smtClean="0"/>
              <a:t>1962, 1966рр. «Книга </a:t>
            </a:r>
            <a:r>
              <a:rPr lang="ru-RU" b="1" dirty="0" err="1" smtClean="0"/>
              <a:t>спостережень</a:t>
            </a:r>
            <a:r>
              <a:rPr lang="ru-RU" b="1" dirty="0" smtClean="0"/>
              <a:t>» у 2-х томах</a:t>
            </a:r>
          </a:p>
          <a:p>
            <a:r>
              <a:rPr lang="ru-RU" b="1" dirty="0" smtClean="0"/>
              <a:t>1964р. «</a:t>
            </a:r>
            <a:r>
              <a:rPr lang="ru-RU" b="1" dirty="0" err="1" smtClean="0"/>
              <a:t>Серпень</a:t>
            </a:r>
            <a:r>
              <a:rPr lang="ru-RU" b="1" dirty="0" smtClean="0"/>
              <a:t>»      </a:t>
            </a:r>
          </a:p>
          <a:p>
            <a:r>
              <a:rPr lang="ru-RU" b="1" dirty="0" smtClean="0"/>
              <a:t> 1972р. </a:t>
            </a:r>
            <a:r>
              <a:rPr lang="ru-RU" b="1" dirty="0" err="1" smtClean="0"/>
              <a:t>посмертна</a:t>
            </a:r>
            <a:r>
              <a:rPr lang="ru-RU" b="1" dirty="0" smtClean="0"/>
              <a:t> </a:t>
            </a:r>
            <a:r>
              <a:rPr lang="ru-RU" b="1" dirty="0" err="1" smtClean="0"/>
              <a:t>збірка</a:t>
            </a:r>
            <a:r>
              <a:rPr lang="ru-RU" b="1" dirty="0" smtClean="0"/>
              <a:t> – «Перстень і посох»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6112"/>
            <a:ext cx="2189163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46926"/>
            <a:ext cx="2040551" cy="277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074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0096" y="260648"/>
            <a:ext cx="871296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“</a:t>
            </a:r>
            <a:r>
              <a:rPr lang="ru-RU" sz="2800" b="1" dirty="0" err="1" smtClean="0">
                <a:solidFill>
                  <a:srgbClr val="C00000"/>
                </a:solidFill>
              </a:rPr>
              <a:t>Уривок</a:t>
            </a:r>
            <a:r>
              <a:rPr lang="ru-RU" sz="2800" b="1" dirty="0" smtClean="0">
                <a:solidFill>
                  <a:srgbClr val="C00000"/>
                </a:solidFill>
              </a:rPr>
              <a:t> з </a:t>
            </a:r>
            <a:r>
              <a:rPr lang="ru-RU" sz="2800" b="1" dirty="0" err="1" smtClean="0">
                <a:solidFill>
                  <a:srgbClr val="C00000"/>
                </a:solidFill>
              </a:rPr>
              <a:t>поеми</a:t>
            </a:r>
            <a:r>
              <a:rPr lang="ru-RU" sz="2800" b="1" dirty="0" smtClean="0">
                <a:solidFill>
                  <a:srgbClr val="C00000"/>
                </a:solidFill>
              </a:rPr>
              <a:t>” (паспорт)</a:t>
            </a:r>
          </a:p>
          <a:p>
            <a:pPr algn="just"/>
            <a:endParaRPr lang="ru-RU" sz="2000" b="1" dirty="0" smtClean="0"/>
          </a:p>
          <a:p>
            <a:pPr algn="just"/>
            <a:r>
              <a:rPr lang="ru-RU" sz="2000" b="1" dirty="0" smtClean="0"/>
              <a:t>Автор: </a:t>
            </a:r>
            <a:r>
              <a:rPr lang="ru-RU" sz="2000" b="1" dirty="0" err="1" smtClean="0"/>
              <a:t>Євген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Маланюк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smtClean="0"/>
              <a:t>Дата </a:t>
            </a:r>
            <a:r>
              <a:rPr lang="ru-RU" sz="2000" b="1" dirty="0" err="1" smtClean="0"/>
              <a:t>написання</a:t>
            </a:r>
            <a:r>
              <a:rPr lang="ru-RU" sz="2000" b="1" dirty="0" smtClean="0"/>
              <a:t>: 5 </a:t>
            </a:r>
            <a:r>
              <a:rPr lang="ru-RU" sz="2000" b="1" dirty="0" err="1" smtClean="0"/>
              <a:t>червня</a:t>
            </a:r>
            <a:r>
              <a:rPr lang="ru-RU" sz="2000" b="1" dirty="0" smtClean="0"/>
              <a:t> 1924 року.</a:t>
            </a:r>
          </a:p>
          <a:p>
            <a:pPr algn="just"/>
            <a:r>
              <a:rPr lang="ru-RU" sz="2000" b="1" dirty="0" smtClean="0"/>
              <a:t>Жанр: </a:t>
            </a:r>
            <a:r>
              <a:rPr lang="ru-RU" sz="2000" b="1" dirty="0" err="1" smtClean="0"/>
              <a:t>вірш</a:t>
            </a:r>
            <a:endParaRPr lang="ru-RU" sz="2000" b="1" dirty="0" smtClean="0"/>
          </a:p>
          <a:p>
            <a:pPr algn="just"/>
            <a:r>
              <a:rPr lang="ru-RU" sz="2000" b="1" dirty="0" err="1" smtClean="0"/>
              <a:t>Рід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літератури</a:t>
            </a:r>
            <a:r>
              <a:rPr lang="ru-RU" sz="2000" b="1" dirty="0" smtClean="0"/>
              <a:t> – </a:t>
            </a:r>
            <a:r>
              <a:rPr lang="ru-RU" sz="2000" b="1" dirty="0" err="1" smtClean="0"/>
              <a:t>лірика</a:t>
            </a:r>
            <a:endParaRPr lang="ru-RU" sz="2000" b="1" dirty="0" smtClean="0"/>
          </a:p>
          <a:p>
            <a:pPr algn="just"/>
            <a:r>
              <a:rPr lang="ru-RU" sz="2000" b="1" dirty="0" err="1" smtClean="0"/>
              <a:t>Лірика</a:t>
            </a:r>
            <a:r>
              <a:rPr lang="ru-RU" sz="2000" b="1" dirty="0" smtClean="0"/>
              <a:t> – </a:t>
            </a:r>
            <a:r>
              <a:rPr lang="ru-RU" sz="2000" b="1" dirty="0" err="1" smtClean="0"/>
              <a:t>громадянська</a:t>
            </a:r>
            <a:r>
              <a:rPr lang="ru-RU" sz="2000" b="1" dirty="0" smtClean="0"/>
              <a:t> й </a:t>
            </a:r>
            <a:r>
              <a:rPr lang="ru-RU" sz="2000" b="1" dirty="0" err="1" smtClean="0"/>
              <a:t>філософська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err="1" smtClean="0"/>
              <a:t>Епіграф</a:t>
            </a:r>
            <a:r>
              <a:rPr lang="ru-RU" sz="2000" b="1" dirty="0" smtClean="0"/>
              <a:t>: </a:t>
            </a:r>
            <a:r>
              <a:rPr lang="en-US" sz="2000" b="1" dirty="0" smtClean="0"/>
              <a:t>Je </a:t>
            </a:r>
            <a:r>
              <a:rPr lang="en-US" sz="2000" b="1" dirty="0" err="1" smtClean="0"/>
              <a:t>suis</a:t>
            </a:r>
            <a:r>
              <a:rPr lang="en-US" sz="2000" b="1" dirty="0" smtClean="0"/>
              <a:t> un </a:t>
            </a:r>
            <a:r>
              <a:rPr lang="en-US" sz="2000" b="1" dirty="0" err="1" smtClean="0"/>
              <a:t>fils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cette</a:t>
            </a:r>
            <a:r>
              <a:rPr lang="en-US" sz="2000" b="1" dirty="0" smtClean="0"/>
              <a:t> race… E. </a:t>
            </a:r>
            <a:r>
              <a:rPr lang="en-US" sz="2000" b="1" dirty="0" err="1" smtClean="0"/>
              <a:t>Verhaeren</a:t>
            </a:r>
            <a:r>
              <a:rPr lang="en-US" sz="2000" b="1" dirty="0" smtClean="0"/>
              <a:t> (</a:t>
            </a:r>
            <a:r>
              <a:rPr lang="ru-RU" sz="2000" b="1" dirty="0" smtClean="0"/>
              <a:t>Переклад: Я </a:t>
            </a:r>
            <a:r>
              <a:rPr lang="ru-RU" sz="2000" b="1" dirty="0" err="1" smtClean="0"/>
              <a:t>син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цієї</a:t>
            </a:r>
            <a:r>
              <a:rPr lang="ru-RU" sz="2000" b="1" dirty="0" smtClean="0"/>
              <a:t> породи … Е. </a:t>
            </a:r>
            <a:r>
              <a:rPr lang="ru-RU" sz="2000" b="1" dirty="0" err="1" smtClean="0"/>
              <a:t>Верхаерен</a:t>
            </a:r>
            <a:r>
              <a:rPr lang="ru-RU" sz="2000" b="1" dirty="0" smtClean="0"/>
              <a:t>).</a:t>
            </a:r>
          </a:p>
          <a:p>
            <a:pPr algn="just"/>
            <a:r>
              <a:rPr lang="ru-RU" sz="2000" b="1" dirty="0" smtClean="0"/>
              <a:t>Тема: </a:t>
            </a:r>
            <a:r>
              <a:rPr lang="ru-RU" sz="2000" b="1" dirty="0" err="1" smtClean="0"/>
              <a:t>Відчуття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ліричного</a:t>
            </a:r>
            <a:r>
              <a:rPr lang="ru-RU" sz="2000" b="1" dirty="0" smtClean="0"/>
              <a:t> героя себе </a:t>
            </a:r>
            <a:r>
              <a:rPr lang="ru-RU" sz="2000" b="1" dirty="0" err="1" smtClean="0"/>
              <a:t>частинкою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нескореного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славетного</a:t>
            </a:r>
            <a:r>
              <a:rPr lang="ru-RU" sz="2000" b="1" dirty="0" smtClean="0"/>
              <a:t> народу.</a:t>
            </a:r>
          </a:p>
          <a:p>
            <a:pPr algn="just"/>
            <a:r>
              <a:rPr lang="ru-RU" sz="2000" b="1" dirty="0" err="1" smtClean="0"/>
              <a:t>Ідея</a:t>
            </a:r>
            <a:r>
              <a:rPr lang="ru-RU" sz="2000" b="1" dirty="0" smtClean="0"/>
              <a:t>: </a:t>
            </a:r>
            <a:r>
              <a:rPr lang="ru-RU" sz="2000" b="1" dirty="0" err="1" smtClean="0"/>
              <a:t>утвердити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державсність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України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єдність</a:t>
            </a:r>
            <a:r>
              <a:rPr lang="ru-RU" sz="2000" b="1" dirty="0" smtClean="0"/>
              <a:t> народу з </a:t>
            </a:r>
            <a:r>
              <a:rPr lang="ru-RU" sz="2000" b="1" dirty="0" err="1" smtClean="0"/>
              <a:t>історією</a:t>
            </a:r>
            <a:endParaRPr lang="ru-RU" sz="2000" b="1" dirty="0" smtClean="0"/>
          </a:p>
          <a:p>
            <a:pPr algn="just"/>
            <a:r>
              <a:rPr lang="ru-RU" sz="2000" b="1" dirty="0" err="1" smtClean="0"/>
              <a:t>Основна</a:t>
            </a:r>
            <a:r>
              <a:rPr lang="ru-RU" sz="2000" b="1" dirty="0" smtClean="0"/>
              <a:t> думка: </a:t>
            </a:r>
            <a:r>
              <a:rPr lang="ru-RU" sz="2000" b="1" dirty="0" err="1" smtClean="0"/>
              <a:t>Поки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кожен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пам’ятатиме</a:t>
            </a:r>
            <a:r>
              <a:rPr lang="ru-RU" sz="2000" b="1" dirty="0" smtClean="0"/>
              <a:t> про </a:t>
            </a:r>
            <a:r>
              <a:rPr lang="ru-RU" sz="2000" b="1" dirty="0" err="1" smtClean="0"/>
              <a:t>славетне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минуле</a:t>
            </a:r>
            <a:r>
              <a:rPr lang="ru-RU" sz="2000" b="1" dirty="0" smtClean="0"/>
              <a:t>, то не </a:t>
            </a:r>
            <a:r>
              <a:rPr lang="ru-RU" sz="2000" b="1" dirty="0" err="1" smtClean="0"/>
              <a:t>згине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надія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краще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майбутнє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err="1" smtClean="0"/>
              <a:t>Напрям</a:t>
            </a:r>
            <a:r>
              <a:rPr lang="ru-RU" sz="2000" b="1" dirty="0" smtClean="0"/>
              <a:t> – </a:t>
            </a:r>
            <a:r>
              <a:rPr lang="ru-RU" sz="2000" b="1" dirty="0" err="1" smtClean="0"/>
              <a:t>модернізм</a:t>
            </a:r>
            <a:endParaRPr lang="ru-RU" sz="2000" b="1" dirty="0" smtClean="0"/>
          </a:p>
          <a:p>
            <a:pPr algn="just"/>
            <a:r>
              <a:rPr lang="ru-RU" sz="2000" b="1" dirty="0" err="1" smtClean="0"/>
              <a:t>Течія</a:t>
            </a:r>
            <a:r>
              <a:rPr lang="ru-RU" sz="2000" b="1" dirty="0" smtClean="0"/>
              <a:t> – </a:t>
            </a:r>
            <a:r>
              <a:rPr lang="ru-RU" sz="2000" b="1" dirty="0" err="1" smtClean="0"/>
              <a:t>необароко</a:t>
            </a:r>
            <a:endParaRPr lang="ru-RU" sz="20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60096" y="5415680"/>
            <a:ext cx="7220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Віршовий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розмір</a:t>
            </a:r>
            <a:r>
              <a:rPr lang="ru-RU" sz="2000" b="1" dirty="0" smtClean="0"/>
              <a:t> – </a:t>
            </a:r>
            <a:r>
              <a:rPr lang="ru-RU" sz="2000" b="1" dirty="0" err="1" smtClean="0"/>
              <a:t>чотиристопний</a:t>
            </a:r>
            <a:r>
              <a:rPr lang="ru-RU" sz="2000" b="1" dirty="0" smtClean="0"/>
              <a:t> ямб</a:t>
            </a:r>
          </a:p>
          <a:p>
            <a:r>
              <a:rPr lang="ru-RU" sz="2000" b="1" dirty="0" err="1" smtClean="0"/>
              <a:t>Римування</a:t>
            </a:r>
            <a:r>
              <a:rPr lang="ru-RU" sz="2000" b="1" dirty="0" smtClean="0"/>
              <a:t>: </a:t>
            </a:r>
            <a:r>
              <a:rPr lang="ru-RU" sz="2000" b="1" dirty="0" err="1" smtClean="0"/>
              <a:t>перехресне</a:t>
            </a:r>
            <a:r>
              <a:rPr lang="ru-RU" sz="2000" b="1" dirty="0" smtClean="0"/>
              <a:t>. 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99637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6680" y="548680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C00000"/>
                </a:solidFill>
              </a:rPr>
              <a:t>Х</a:t>
            </a:r>
            <a:r>
              <a:rPr lang="ru-RU" b="1" dirty="0" err="1" smtClean="0">
                <a:solidFill>
                  <a:srgbClr val="C00000"/>
                </a:solidFill>
              </a:rPr>
              <a:t>удожні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засоби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just"/>
            <a:r>
              <a:rPr lang="ru-RU" b="1" dirty="0" err="1" smtClean="0"/>
              <a:t>Епітети</a:t>
            </a:r>
            <a:r>
              <a:rPr lang="ru-RU" b="1" dirty="0" smtClean="0"/>
              <a:t>:</a:t>
            </a:r>
            <a:r>
              <a:rPr lang="ru-RU" dirty="0" smtClean="0"/>
              <a:t> </a:t>
            </a:r>
            <a:r>
              <a:rPr lang="ru-RU" dirty="0" err="1" smtClean="0"/>
              <a:t>кремезного</a:t>
            </a:r>
            <a:r>
              <a:rPr lang="ru-RU" dirty="0" smtClean="0"/>
              <a:t> чумака, </a:t>
            </a:r>
            <a:r>
              <a:rPr lang="ru-RU" dirty="0" err="1" smtClean="0"/>
              <a:t>блідий</a:t>
            </a:r>
            <a:r>
              <a:rPr lang="ru-RU" dirty="0" smtClean="0"/>
              <a:t> праправнук, в </a:t>
            </a:r>
            <a:r>
              <a:rPr lang="ru-RU" dirty="0" err="1" smtClean="0"/>
              <a:t>гучних</a:t>
            </a:r>
            <a:r>
              <a:rPr lang="ru-RU" dirty="0" smtClean="0"/>
              <a:t> </a:t>
            </a:r>
            <a:r>
              <a:rPr lang="ru-RU" dirty="0" err="1" smtClean="0"/>
              <a:t>віках</a:t>
            </a:r>
            <a:r>
              <a:rPr lang="ru-RU" dirty="0" smtClean="0"/>
              <a:t>, </a:t>
            </a:r>
            <a:r>
              <a:rPr lang="ru-RU" dirty="0" err="1" smtClean="0"/>
              <a:t>державну</a:t>
            </a:r>
            <a:r>
              <a:rPr lang="ru-RU" dirty="0" smtClean="0"/>
              <a:t> волю, </a:t>
            </a:r>
            <a:r>
              <a:rPr lang="ru-RU" dirty="0" err="1" smtClean="0"/>
              <a:t>дні</a:t>
            </a:r>
            <a:r>
              <a:rPr lang="ru-RU" dirty="0" smtClean="0"/>
              <a:t> </a:t>
            </a:r>
            <a:r>
              <a:rPr lang="ru-RU" dirty="0" err="1" smtClean="0"/>
              <a:t>буденні</a:t>
            </a:r>
            <a:r>
              <a:rPr lang="ru-RU" dirty="0" smtClean="0"/>
              <a:t>, </a:t>
            </a:r>
            <a:r>
              <a:rPr lang="ru-RU" dirty="0" err="1" smtClean="0"/>
              <a:t>запорозька</a:t>
            </a:r>
            <a:r>
              <a:rPr lang="ru-RU" dirty="0" smtClean="0"/>
              <a:t> кров, </a:t>
            </a:r>
            <a:r>
              <a:rPr lang="ru-RU" dirty="0" err="1" smtClean="0"/>
              <a:t>міцних</a:t>
            </a:r>
            <a:r>
              <a:rPr lang="ru-RU" dirty="0" smtClean="0"/>
              <a:t> </a:t>
            </a:r>
            <a:r>
              <a:rPr lang="ru-RU" dirty="0" err="1" smtClean="0"/>
              <a:t>поплічників</a:t>
            </a:r>
            <a:r>
              <a:rPr lang="ru-RU" dirty="0" smtClean="0"/>
              <a:t>, </a:t>
            </a:r>
            <a:r>
              <a:rPr lang="ru-RU" dirty="0" err="1" smtClean="0"/>
              <a:t>отаманів</a:t>
            </a:r>
            <a:r>
              <a:rPr lang="ru-RU" dirty="0" smtClean="0"/>
              <a:t> </a:t>
            </a:r>
            <a:r>
              <a:rPr lang="ru-RU" dirty="0" err="1" smtClean="0"/>
              <a:t>курінних</a:t>
            </a:r>
            <a:r>
              <a:rPr lang="ru-RU" dirty="0" smtClean="0"/>
              <a:t>, </a:t>
            </a:r>
            <a:r>
              <a:rPr lang="ru-RU" dirty="0" err="1" smtClean="0"/>
              <a:t>п’яний</a:t>
            </a:r>
            <a:r>
              <a:rPr lang="ru-RU" dirty="0" smtClean="0"/>
              <a:t> </a:t>
            </a:r>
            <a:r>
              <a:rPr lang="ru-RU" dirty="0" err="1" smtClean="0"/>
              <a:t>сміх</a:t>
            </a:r>
            <a:r>
              <a:rPr lang="ru-RU" dirty="0" smtClean="0"/>
              <a:t>, </a:t>
            </a:r>
            <a:r>
              <a:rPr lang="ru-RU" dirty="0" err="1" smtClean="0"/>
              <a:t>скривавлене</a:t>
            </a:r>
            <a:r>
              <a:rPr lang="ru-RU" dirty="0" smtClean="0"/>
              <a:t> </a:t>
            </a:r>
            <a:r>
              <a:rPr lang="ru-RU" dirty="0" err="1" smtClean="0"/>
              <a:t>обличчя</a:t>
            </a:r>
            <a:r>
              <a:rPr lang="ru-RU" dirty="0" smtClean="0"/>
              <a:t>, </a:t>
            </a:r>
            <a:r>
              <a:rPr lang="ru-RU" dirty="0" err="1" smtClean="0"/>
              <a:t>залізна</a:t>
            </a:r>
            <a:r>
              <a:rPr lang="ru-RU" dirty="0" smtClean="0"/>
              <a:t> голова, </a:t>
            </a:r>
            <a:r>
              <a:rPr lang="ru-RU" dirty="0" err="1" smtClean="0"/>
              <a:t>катівської</a:t>
            </a:r>
            <a:r>
              <a:rPr lang="ru-RU" dirty="0" smtClean="0"/>
              <a:t> </a:t>
            </a:r>
            <a:r>
              <a:rPr lang="ru-RU" dirty="0" err="1" smtClean="0"/>
              <a:t>сокири</a:t>
            </a:r>
            <a:r>
              <a:rPr lang="ru-RU" dirty="0" smtClean="0"/>
              <a:t>, дикий вихор, </a:t>
            </a:r>
            <a:r>
              <a:rPr lang="ru-RU" dirty="0" err="1" smtClean="0"/>
              <a:t>упевнена</a:t>
            </a:r>
            <a:r>
              <a:rPr lang="ru-RU" dirty="0" smtClean="0"/>
              <a:t> рука, в </a:t>
            </a:r>
            <a:r>
              <a:rPr lang="ru-RU" dirty="0" err="1" smtClean="0"/>
              <a:t>батуринськім</a:t>
            </a:r>
            <a:r>
              <a:rPr lang="ru-RU" dirty="0" smtClean="0"/>
              <a:t> </a:t>
            </a:r>
            <a:r>
              <a:rPr lang="ru-RU" dirty="0" err="1" smtClean="0"/>
              <a:t>огні</a:t>
            </a:r>
            <a:r>
              <a:rPr lang="ru-RU" dirty="0" smtClean="0"/>
              <a:t>, </a:t>
            </a:r>
            <a:r>
              <a:rPr lang="ru-RU" dirty="0" err="1" smtClean="0"/>
              <a:t>свячений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, </a:t>
            </a:r>
            <a:r>
              <a:rPr lang="ru-RU" dirty="0" err="1" smtClean="0"/>
              <a:t>майбутні</a:t>
            </a:r>
            <a:r>
              <a:rPr lang="ru-RU" dirty="0" smtClean="0"/>
              <a:t> </a:t>
            </a:r>
            <a:r>
              <a:rPr lang="ru-RU" dirty="0" err="1" smtClean="0"/>
              <a:t>діти</a:t>
            </a:r>
            <a:r>
              <a:rPr lang="ru-RU" dirty="0" smtClean="0"/>
              <a:t>, </a:t>
            </a:r>
            <a:r>
              <a:rPr lang="ru-RU" dirty="0" err="1" smtClean="0"/>
              <a:t>жадний</a:t>
            </a:r>
            <a:r>
              <a:rPr lang="ru-RU" dirty="0" smtClean="0"/>
              <a:t> примус, </a:t>
            </a:r>
            <a:r>
              <a:rPr lang="ru-RU" dirty="0" err="1" smtClean="0"/>
              <a:t>жадне</a:t>
            </a:r>
            <a:r>
              <a:rPr lang="ru-RU" dirty="0" smtClean="0"/>
              <a:t> зло, </a:t>
            </a:r>
            <a:r>
              <a:rPr lang="ru-RU" dirty="0" err="1" smtClean="0"/>
              <a:t>херсонські</a:t>
            </a:r>
            <a:r>
              <a:rPr lang="ru-RU" dirty="0" smtClean="0"/>
              <a:t> </a:t>
            </a:r>
            <a:r>
              <a:rPr lang="ru-RU" dirty="0" err="1" smtClean="0"/>
              <a:t>прерії</a:t>
            </a:r>
            <a:r>
              <a:rPr lang="ru-RU" dirty="0" smtClean="0"/>
              <a:t>, </a:t>
            </a:r>
            <a:r>
              <a:rPr lang="ru-RU" dirty="0" err="1" smtClean="0"/>
              <a:t>херсонський</a:t>
            </a:r>
            <a:r>
              <a:rPr lang="ru-RU" dirty="0" smtClean="0"/>
              <a:t> </a:t>
            </a:r>
            <a:r>
              <a:rPr lang="ru-RU" dirty="0" err="1" smtClean="0"/>
              <a:t>вітер</a:t>
            </a:r>
            <a:r>
              <a:rPr lang="ru-RU" dirty="0" smtClean="0"/>
              <a:t>, </a:t>
            </a:r>
            <a:r>
              <a:rPr lang="ru-RU" dirty="0" err="1" smtClean="0"/>
              <a:t>козацький</a:t>
            </a:r>
            <a:r>
              <a:rPr lang="ru-RU" dirty="0" smtClean="0"/>
              <a:t> Буг, </a:t>
            </a:r>
            <a:r>
              <a:rPr lang="ru-RU" dirty="0" err="1" smtClean="0"/>
              <a:t>вербний</a:t>
            </a:r>
            <a:r>
              <a:rPr lang="ru-RU" dirty="0" smtClean="0"/>
              <a:t> пух, </a:t>
            </a:r>
            <a:r>
              <a:rPr lang="ru-RU" dirty="0" err="1" smtClean="0"/>
              <a:t>послів</a:t>
            </a:r>
            <a:r>
              <a:rPr lang="ru-RU" dirty="0" smtClean="0"/>
              <a:t> </a:t>
            </a:r>
            <a:r>
              <a:rPr lang="ru-RU" dirty="0" err="1" smtClean="0"/>
              <a:t>московських</a:t>
            </a:r>
            <a:r>
              <a:rPr lang="ru-RU" dirty="0" smtClean="0"/>
              <a:t>.</a:t>
            </a:r>
          </a:p>
          <a:p>
            <a:pPr algn="just"/>
            <a:r>
              <a:rPr lang="ru-RU" b="1" dirty="0" err="1" smtClean="0"/>
              <a:t>Метафори</a:t>
            </a:r>
            <a:r>
              <a:rPr lang="ru-RU" dirty="0" smtClean="0"/>
              <a:t>: я </a:t>
            </a:r>
            <a:r>
              <a:rPr lang="ru-RU" dirty="0" err="1" smtClean="0"/>
              <a:t>закохавсь</a:t>
            </a:r>
            <a:r>
              <a:rPr lang="ru-RU" dirty="0" smtClean="0"/>
              <a:t> в </a:t>
            </a:r>
            <a:r>
              <a:rPr lang="ru-RU" dirty="0" err="1" smtClean="0"/>
              <a:t>гучних</a:t>
            </a:r>
            <a:r>
              <a:rPr lang="ru-RU" dirty="0" smtClean="0"/>
              <a:t> </a:t>
            </a:r>
            <a:r>
              <a:rPr lang="ru-RU" dirty="0" err="1" smtClean="0"/>
              <a:t>віках</a:t>
            </a:r>
            <a:r>
              <a:rPr lang="ru-RU" dirty="0" smtClean="0"/>
              <a:t>; я волю полюбив </a:t>
            </a:r>
            <a:r>
              <a:rPr lang="ru-RU" dirty="0" err="1" smtClean="0"/>
              <a:t>державну</a:t>
            </a:r>
            <a:r>
              <a:rPr lang="ru-RU" dirty="0" smtClean="0"/>
              <a:t>; </a:t>
            </a:r>
            <a:r>
              <a:rPr lang="ru-RU" dirty="0" err="1" smtClean="0"/>
              <a:t>рокоче</a:t>
            </a:r>
            <a:r>
              <a:rPr lang="ru-RU" dirty="0" smtClean="0"/>
              <a:t> </a:t>
            </a:r>
            <a:r>
              <a:rPr lang="ru-RU" dirty="0" err="1" smtClean="0"/>
              <a:t>запорозька</a:t>
            </a:r>
            <a:r>
              <a:rPr lang="ru-RU" dirty="0" smtClean="0"/>
              <a:t> кров; (</a:t>
            </a:r>
            <a:r>
              <a:rPr lang="ru-RU" dirty="0" err="1" smtClean="0"/>
              <a:t>отамани</a:t>
            </a:r>
            <a:r>
              <a:rPr lang="ru-RU" dirty="0" smtClean="0"/>
              <a:t>) </a:t>
            </a:r>
            <a:r>
              <a:rPr lang="ru-RU" dirty="0" err="1" smtClean="0"/>
              <a:t>уміли</a:t>
            </a:r>
            <a:r>
              <a:rPr lang="ru-RU" dirty="0" smtClean="0"/>
              <a:t> кинуть </a:t>
            </a:r>
            <a:r>
              <a:rPr lang="ru-RU" dirty="0" err="1" smtClean="0"/>
              <a:t>п’яний</a:t>
            </a:r>
            <a:r>
              <a:rPr lang="ru-RU" dirty="0" smtClean="0"/>
              <a:t> </a:t>
            </a:r>
            <a:r>
              <a:rPr lang="ru-RU" dirty="0" err="1" smtClean="0"/>
              <a:t>сміх</a:t>
            </a:r>
            <a:r>
              <a:rPr lang="ru-RU" dirty="0" smtClean="0"/>
              <a:t> в </a:t>
            </a:r>
            <a:r>
              <a:rPr lang="ru-RU" dirty="0" err="1" smtClean="0"/>
              <a:t>скривавлене</a:t>
            </a:r>
            <a:r>
              <a:rPr lang="ru-RU" dirty="0" smtClean="0"/>
              <a:t> </a:t>
            </a:r>
            <a:r>
              <a:rPr lang="ru-RU" dirty="0" err="1" smtClean="0"/>
              <a:t>обличчя</a:t>
            </a:r>
            <a:r>
              <a:rPr lang="ru-RU" dirty="0" smtClean="0"/>
              <a:t> – </a:t>
            </a:r>
            <a:r>
              <a:rPr lang="ru-RU" dirty="0" err="1" smtClean="0"/>
              <a:t>муці</a:t>
            </a:r>
            <a:r>
              <a:rPr lang="ru-RU" dirty="0" smtClean="0"/>
              <a:t>; (</a:t>
            </a:r>
            <a:r>
              <a:rPr lang="ru-RU" dirty="0" err="1" smtClean="0"/>
              <a:t>залізна</a:t>
            </a:r>
            <a:r>
              <a:rPr lang="ru-RU" dirty="0" smtClean="0"/>
              <a:t> голова) </a:t>
            </a:r>
            <a:r>
              <a:rPr lang="ru-RU" dirty="0" err="1" smtClean="0"/>
              <a:t>жбурляла</a:t>
            </a:r>
            <a:r>
              <a:rPr lang="ru-RU" dirty="0" smtClean="0"/>
              <a:t> в чернь слова; я там весен </a:t>
            </a:r>
            <a:r>
              <a:rPr lang="ru-RU" dirty="0" err="1" smtClean="0"/>
              <a:t>вербний</a:t>
            </a:r>
            <a:r>
              <a:rPr lang="ru-RU" dirty="0" smtClean="0"/>
              <a:t> пух і дух </a:t>
            </a:r>
            <a:r>
              <a:rPr lang="ru-RU" dirty="0" err="1" smtClean="0"/>
              <a:t>землі</a:t>
            </a:r>
            <a:r>
              <a:rPr lang="ru-RU" dirty="0" smtClean="0"/>
              <a:t> з </a:t>
            </a:r>
            <a:r>
              <a:rPr lang="ru-RU" dirty="0" err="1" smtClean="0"/>
              <a:t>дитинства</a:t>
            </a:r>
            <a:r>
              <a:rPr lang="ru-RU" dirty="0" smtClean="0"/>
              <a:t> нюхав; і з </a:t>
            </a:r>
            <a:r>
              <a:rPr lang="ru-RU" dirty="0" err="1" smtClean="0"/>
              <a:t>серця</a:t>
            </a:r>
            <a:r>
              <a:rPr lang="ru-RU" dirty="0" smtClean="0"/>
              <a:t> </a:t>
            </a:r>
            <a:r>
              <a:rPr lang="ru-RU" dirty="0" err="1" smtClean="0"/>
              <a:t>кров’ю</a:t>
            </a:r>
            <a:r>
              <a:rPr lang="ru-RU" dirty="0" smtClean="0"/>
              <a:t> крикнув Гонта.</a:t>
            </a:r>
          </a:p>
          <a:p>
            <a:pPr algn="just"/>
            <a:r>
              <a:rPr lang="ru-RU" b="1" dirty="0" err="1" smtClean="0"/>
              <a:t>Порівняння</a:t>
            </a:r>
            <a:r>
              <a:rPr lang="ru-RU" dirty="0" smtClean="0"/>
              <a:t>: (голова) </a:t>
            </a:r>
            <a:r>
              <a:rPr lang="ru-RU" dirty="0" err="1" smtClean="0"/>
              <a:t>жбурляла</a:t>
            </a:r>
            <a:r>
              <a:rPr lang="ru-RU" dirty="0" smtClean="0"/>
              <a:t> в чернь </a:t>
            </a:r>
            <a:r>
              <a:rPr lang="ru-RU" dirty="0" err="1" smtClean="0"/>
              <a:t>такі</a:t>
            </a:r>
            <a:r>
              <a:rPr lang="ru-RU" dirty="0" smtClean="0"/>
              <a:t> слова,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їй</a:t>
            </a:r>
            <a:r>
              <a:rPr lang="ru-RU" dirty="0" smtClean="0"/>
              <a:t> мороз </a:t>
            </a:r>
            <a:r>
              <a:rPr lang="ru-RU" dirty="0" err="1" smtClean="0"/>
              <a:t>ішов</a:t>
            </a:r>
            <a:r>
              <a:rPr lang="ru-RU" dirty="0" smtClean="0"/>
              <a:t> за </a:t>
            </a:r>
            <a:r>
              <a:rPr lang="ru-RU" dirty="0" err="1" smtClean="0"/>
              <a:t>шкіру</a:t>
            </a:r>
            <a:r>
              <a:rPr lang="ru-RU" dirty="0" smtClean="0"/>
              <a:t>; вони </a:t>
            </a:r>
            <a:r>
              <a:rPr lang="ru-RU" dirty="0" err="1" smtClean="0"/>
              <a:t>лишилися</a:t>
            </a:r>
            <a:r>
              <a:rPr lang="ru-RU" dirty="0" smtClean="0"/>
              <a:t>, як </a:t>
            </a:r>
            <a:r>
              <a:rPr lang="ru-RU" dirty="0" err="1" smtClean="0"/>
              <a:t>криця</a:t>
            </a:r>
            <a:r>
              <a:rPr lang="ru-RU" dirty="0" smtClean="0"/>
              <a:t>!; </a:t>
            </a:r>
            <a:r>
              <a:rPr lang="ru-RU" dirty="0" err="1" smtClean="0"/>
              <a:t>херсонські</a:t>
            </a:r>
            <a:r>
              <a:rPr lang="ru-RU" dirty="0" smtClean="0"/>
              <a:t> </a:t>
            </a:r>
            <a:r>
              <a:rPr lang="ru-RU" dirty="0" err="1" smtClean="0"/>
              <a:t>прерії</a:t>
            </a:r>
            <a:r>
              <a:rPr lang="ru-RU" dirty="0" smtClean="0"/>
              <a:t> — </a:t>
            </a:r>
            <a:r>
              <a:rPr lang="ru-RU" dirty="0" err="1" smtClean="0"/>
              <a:t>мов</a:t>
            </a:r>
            <a:r>
              <a:rPr lang="ru-RU" dirty="0" smtClean="0"/>
              <a:t> </a:t>
            </a:r>
            <a:r>
              <a:rPr lang="ru-RU" dirty="0" err="1" smtClean="0"/>
              <a:t>Січ</a:t>
            </a:r>
            <a:r>
              <a:rPr lang="ru-RU" dirty="0" smtClean="0"/>
              <a:t>, а кобзарем — </a:t>
            </a:r>
            <a:r>
              <a:rPr lang="ru-RU" dirty="0" err="1" smtClean="0"/>
              <a:t>херсонський</a:t>
            </a:r>
            <a:r>
              <a:rPr lang="ru-RU" dirty="0" smtClean="0"/>
              <a:t> </a:t>
            </a:r>
            <a:r>
              <a:rPr lang="ru-RU" dirty="0" err="1" smtClean="0"/>
              <a:t>вітер</a:t>
            </a:r>
            <a:r>
              <a:rPr lang="ru-RU" dirty="0" smtClean="0"/>
              <a:t>;</a:t>
            </a:r>
          </a:p>
          <a:p>
            <a:pPr algn="just"/>
            <a:r>
              <a:rPr lang="ru-RU" b="1" dirty="0" err="1" smtClean="0"/>
              <a:t>Звертання</a:t>
            </a:r>
            <a:r>
              <a:rPr lang="ru-RU" dirty="0" smtClean="0"/>
              <a:t>: </a:t>
            </a:r>
            <a:r>
              <a:rPr lang="ru-RU" dirty="0" err="1" smtClean="0"/>
              <a:t>Даремно</a:t>
            </a:r>
            <a:r>
              <a:rPr lang="ru-RU" dirty="0" smtClean="0"/>
              <a:t>, </a:t>
            </a:r>
            <a:r>
              <a:rPr lang="ru-RU" dirty="0" err="1" smtClean="0"/>
              <a:t>вороже</a:t>
            </a:r>
            <a:r>
              <a:rPr lang="ru-RU" dirty="0" smtClean="0"/>
              <a:t>, </a:t>
            </a:r>
            <a:r>
              <a:rPr lang="ru-RU" dirty="0" err="1" smtClean="0"/>
              <a:t>радій</a:t>
            </a:r>
            <a:r>
              <a:rPr lang="ru-RU" dirty="0" smtClean="0"/>
              <a:t>; народ </a:t>
            </a:r>
            <a:r>
              <a:rPr lang="ru-RU" dirty="0" err="1" smtClean="0"/>
              <a:t>мій</a:t>
            </a:r>
            <a:r>
              <a:rPr lang="ru-RU" dirty="0" smtClean="0"/>
              <a:t> — в </a:t>
            </a:r>
            <a:r>
              <a:rPr lang="ru-RU" dirty="0" err="1" smtClean="0"/>
              <a:t>гураган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 </a:t>
            </a:r>
            <a:r>
              <a:rPr lang="ru-RU" dirty="0" err="1" smtClean="0"/>
              <a:t>жбурне</a:t>
            </a:r>
            <a:r>
              <a:rPr lang="ru-RU" dirty="0" smtClean="0"/>
              <a:t> тобою </a:t>
            </a:r>
            <a:r>
              <a:rPr lang="ru-RU" dirty="0" err="1" smtClean="0"/>
              <a:t>ще</a:t>
            </a:r>
            <a:r>
              <a:rPr lang="ru-RU" dirty="0" smtClean="0"/>
              <a:t>, </a:t>
            </a:r>
            <a:r>
              <a:rPr lang="ru-RU" dirty="0" err="1" smtClean="0"/>
              <a:t>невірний</a:t>
            </a:r>
            <a:r>
              <a:rPr lang="ru-RU" dirty="0" smtClean="0"/>
              <a:t>!</a:t>
            </a:r>
          </a:p>
          <a:p>
            <a:pPr algn="just"/>
            <a:r>
              <a:rPr lang="ru-RU" b="1" dirty="0" err="1" smtClean="0"/>
              <a:t>Алюзія</a:t>
            </a:r>
            <a:r>
              <a:rPr lang="ru-RU" dirty="0" smtClean="0"/>
              <a:t>: І </a:t>
            </a:r>
            <a:r>
              <a:rPr lang="ru-RU" dirty="0" err="1" smtClean="0"/>
              <a:t>рідним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одразу</a:t>
            </a:r>
            <a:r>
              <a:rPr lang="ru-RU" dirty="0" smtClean="0"/>
              <a:t> клич: — Вставайте! </a:t>
            </a:r>
            <a:r>
              <a:rPr lang="ru-RU" dirty="0" err="1" smtClean="0"/>
              <a:t>Кайдани</a:t>
            </a:r>
            <a:r>
              <a:rPr lang="ru-RU" dirty="0" smtClean="0"/>
              <a:t> </a:t>
            </a:r>
            <a:r>
              <a:rPr lang="ru-RU" dirty="0" err="1" smtClean="0"/>
              <a:t>порвіте</a:t>
            </a:r>
            <a:r>
              <a:rPr lang="ru-RU" dirty="0" smtClean="0"/>
              <a:t>! (Т. Шевченко “</a:t>
            </a:r>
            <a:r>
              <a:rPr lang="ru-RU" dirty="0" err="1" smtClean="0"/>
              <a:t>Заповіт</a:t>
            </a:r>
            <a:r>
              <a:rPr lang="ru-RU" dirty="0" smtClean="0"/>
              <a:t>”).</a:t>
            </a:r>
          </a:p>
          <a:p>
            <a:pPr algn="just"/>
            <a:r>
              <a:rPr lang="ru-RU" b="1" dirty="0" err="1" smtClean="0"/>
              <a:t>Метонімія</a:t>
            </a:r>
            <a:r>
              <a:rPr lang="ru-RU" b="1" dirty="0" smtClean="0"/>
              <a:t> </a:t>
            </a:r>
            <a:r>
              <a:rPr lang="ru-RU" dirty="0" smtClean="0"/>
              <a:t>“…як не </a:t>
            </a:r>
            <a:r>
              <a:rPr lang="ru-RU" dirty="0" err="1" smtClean="0"/>
              <a:t>калічила</a:t>
            </a:r>
            <a:r>
              <a:rPr lang="ru-RU" dirty="0" smtClean="0"/>
              <a:t> Москва…”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403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836712"/>
            <a:ext cx="842493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</a:rPr>
              <a:t>Образи</a:t>
            </a:r>
            <a:r>
              <a:rPr lang="ru-RU" sz="2400" b="1" dirty="0" smtClean="0">
                <a:solidFill>
                  <a:srgbClr val="C00000"/>
                </a:solidFill>
              </a:rPr>
              <a:t> та </a:t>
            </a:r>
            <a:r>
              <a:rPr lang="ru-RU" sz="2400" b="1" dirty="0" err="1" smtClean="0">
                <a:solidFill>
                  <a:srgbClr val="C00000"/>
                </a:solidFill>
              </a:rPr>
              <a:t>символічні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образи</a:t>
            </a:r>
            <a:r>
              <a:rPr lang="ru-RU" sz="2400" b="1" dirty="0" smtClean="0">
                <a:solidFill>
                  <a:srgbClr val="C00000"/>
                </a:solidFill>
              </a:rPr>
              <a:t>: </a:t>
            </a:r>
          </a:p>
          <a:p>
            <a:pPr algn="just"/>
            <a:r>
              <a:rPr lang="ru-RU" sz="2000" b="1" dirty="0" err="1" smtClean="0"/>
              <a:t>Євген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Маланюк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вірші</a:t>
            </a:r>
            <a:r>
              <a:rPr lang="ru-RU" sz="2000" b="1" dirty="0" smtClean="0"/>
              <a:t> "</a:t>
            </a:r>
            <a:r>
              <a:rPr lang="ru-RU" sz="2000" b="1" dirty="0" err="1" smtClean="0"/>
              <a:t>Уривок</a:t>
            </a:r>
            <a:r>
              <a:rPr lang="ru-RU" sz="2000" b="1" dirty="0" smtClean="0"/>
              <a:t> з </a:t>
            </a:r>
            <a:r>
              <a:rPr lang="ru-RU" sz="2000" b="1" dirty="0" err="1" smtClean="0"/>
              <a:t>поеми</a:t>
            </a:r>
            <a:r>
              <a:rPr lang="ru-RU" sz="2000" b="1" dirty="0" smtClean="0"/>
              <a:t>" </a:t>
            </a:r>
            <a:r>
              <a:rPr lang="ru-RU" sz="2000" b="1" dirty="0" err="1" smtClean="0"/>
              <a:t>зосередився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періодах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козацтва</a:t>
            </a:r>
            <a:r>
              <a:rPr lang="ru-RU" sz="2000" b="1" dirty="0" smtClean="0"/>
              <a:t> й </a:t>
            </a:r>
            <a:r>
              <a:rPr lang="ru-RU" sz="2000" b="1" dirty="0" err="1" smtClean="0"/>
              <a:t>гайдамацьких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повстань</a:t>
            </a:r>
            <a:r>
              <a:rPr lang="ru-RU" sz="2000" b="1" dirty="0" smtClean="0"/>
              <a:t> як </a:t>
            </a:r>
            <a:r>
              <a:rPr lang="ru-RU" sz="2000" b="1" dirty="0" err="1" smtClean="0"/>
              <a:t>найбільш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яскравих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сторінках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історії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України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ілюструє</a:t>
            </a:r>
            <a:r>
              <a:rPr lang="ru-RU" sz="2000" b="1" dirty="0" smtClean="0"/>
              <a:t> низка </a:t>
            </a:r>
            <a:r>
              <a:rPr lang="ru-RU" sz="2000" b="1" dirty="0" err="1" smtClean="0"/>
              <a:t>образів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тієї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епохи</a:t>
            </a:r>
            <a:r>
              <a:rPr lang="ru-RU" sz="2000" b="1" dirty="0" smtClean="0"/>
              <a:t>: </a:t>
            </a:r>
            <a:r>
              <a:rPr lang="ru-RU" sz="2000" b="1" dirty="0" err="1" smtClean="0"/>
              <a:t>Січ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отамани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курінні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гармати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кобзар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err="1" smtClean="0"/>
              <a:t>Деякі</a:t>
            </a:r>
            <a:r>
              <a:rPr lang="ru-RU" sz="2000" b="1" dirty="0" smtClean="0"/>
              <a:t> з них </a:t>
            </a:r>
            <a:r>
              <a:rPr lang="ru-RU" sz="2000" b="1" dirty="0" err="1" smtClean="0"/>
              <a:t>розпізнати</a:t>
            </a:r>
            <a:r>
              <a:rPr lang="ru-RU" sz="2000" b="1" dirty="0" smtClean="0"/>
              <a:t> не так легко. </a:t>
            </a:r>
            <a:r>
              <a:rPr lang="ru-RU" sz="2000" b="1" dirty="0" err="1" smtClean="0"/>
              <a:t>Наприклад</a:t>
            </a:r>
            <a:r>
              <a:rPr lang="ru-RU" sz="2000" b="1" dirty="0" smtClean="0"/>
              <a:t>: </a:t>
            </a:r>
            <a:r>
              <a:rPr lang="ru-RU" sz="2000" b="1" dirty="0" err="1" smtClean="0"/>
              <a:t>батуринський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вогонь</a:t>
            </a:r>
            <a:r>
              <a:rPr lang="ru-RU" sz="2000" b="1" dirty="0" smtClean="0"/>
              <a:t> — </a:t>
            </a:r>
            <a:r>
              <a:rPr lang="ru-RU" sz="2000" b="1" dirty="0" err="1" smtClean="0"/>
              <a:t>натяк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знищення</a:t>
            </a:r>
            <a:r>
              <a:rPr lang="ru-RU" sz="2000" b="1" dirty="0" smtClean="0"/>
              <a:t> Батурина, </a:t>
            </a:r>
            <a:r>
              <a:rPr lang="ru-RU" sz="2000" b="1" dirty="0" err="1" smtClean="0"/>
              <a:t>гетьманської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столиці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Івана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Мазепи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московськими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військами</a:t>
            </a:r>
            <a:r>
              <a:rPr lang="ru-RU" sz="2000" b="1" dirty="0" smtClean="0"/>
              <a:t>; </a:t>
            </a:r>
            <a:r>
              <a:rPr lang="ru-RU" sz="2000" b="1" dirty="0" err="1" smtClean="0"/>
              <a:t>свячений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ніж</a:t>
            </a:r>
            <a:r>
              <a:rPr lang="ru-RU" sz="2000" b="1" dirty="0" smtClean="0"/>
              <a:t> — символ </a:t>
            </a:r>
            <a:r>
              <a:rPr lang="ru-RU" sz="2000" b="1" dirty="0" err="1" smtClean="0"/>
              <a:t>гайдамацького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руху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smtClean="0"/>
              <a:t>Автор </a:t>
            </a:r>
            <a:r>
              <a:rPr lang="ru-RU" sz="2000" b="1" dirty="0" err="1" smtClean="0"/>
              <a:t>згадує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героїв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цієї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доби</a:t>
            </a:r>
            <a:r>
              <a:rPr lang="ru-RU" sz="2000" b="1" dirty="0" smtClean="0"/>
              <a:t> — </a:t>
            </a:r>
            <a:r>
              <a:rPr lang="ru-RU" sz="2000" b="1" dirty="0" err="1" smtClean="0"/>
              <a:t>втілення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національного</a:t>
            </a:r>
            <a:r>
              <a:rPr lang="ru-RU" sz="2000" b="1" dirty="0" smtClean="0"/>
              <a:t> духу. </a:t>
            </a:r>
            <a:r>
              <a:rPr lang="ru-RU" sz="2000" b="1" dirty="0" err="1" smtClean="0"/>
              <a:t>Серед</a:t>
            </a:r>
            <a:r>
              <a:rPr lang="ru-RU" sz="2000" b="1" dirty="0" smtClean="0"/>
              <a:t> них: Богдан </a:t>
            </a:r>
            <a:r>
              <a:rPr lang="ru-RU" sz="2000" b="1" dirty="0" err="1" smtClean="0"/>
              <a:t>Хмельницький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Іван</a:t>
            </a:r>
            <a:r>
              <a:rPr lang="ru-RU" sz="2000" b="1" dirty="0" smtClean="0"/>
              <a:t> Мазепа, Максим </a:t>
            </a:r>
            <a:r>
              <a:rPr lang="ru-RU" sz="2000" b="1" dirty="0" err="1" smtClean="0"/>
              <a:t>Залізняк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Іван</a:t>
            </a:r>
            <a:r>
              <a:rPr lang="ru-RU" sz="2000" b="1" dirty="0" smtClean="0"/>
              <a:t> Гонта.</a:t>
            </a:r>
          </a:p>
          <a:p>
            <a:pPr algn="just"/>
            <a:r>
              <a:rPr lang="ru-RU" sz="2000" b="1" dirty="0" smtClean="0"/>
              <a:t>Не </a:t>
            </a:r>
            <a:r>
              <a:rPr lang="ru-RU" sz="2000" b="1" dirty="0" err="1" smtClean="0"/>
              <a:t>оминає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увагою</a:t>
            </a:r>
            <a:r>
              <a:rPr lang="ru-RU" sz="2000" b="1" dirty="0" smtClean="0"/>
              <a:t> поет й </a:t>
            </a:r>
            <a:r>
              <a:rPr lang="ru-RU" sz="2000" b="1" dirty="0" err="1" smtClean="0"/>
              <a:t>географії</a:t>
            </a:r>
            <a:r>
              <a:rPr lang="ru-RU" sz="2000" b="1" dirty="0" smtClean="0"/>
              <a:t>. У </a:t>
            </a:r>
            <a:r>
              <a:rPr lang="ru-RU" sz="2000" b="1" dirty="0" err="1" smtClean="0"/>
              <a:t>вірші</a:t>
            </a:r>
            <a:r>
              <a:rPr lang="ru-RU" sz="2000" b="1" dirty="0" smtClean="0"/>
              <a:t> є </a:t>
            </a:r>
            <a:r>
              <a:rPr lang="ru-RU" sz="2000" b="1" dirty="0" err="1" smtClean="0"/>
              <a:t>багато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власних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назв</a:t>
            </a:r>
            <a:r>
              <a:rPr lang="ru-RU" sz="2000" b="1" dirty="0" smtClean="0"/>
              <a:t>: </a:t>
            </a:r>
            <a:r>
              <a:rPr lang="ru-RU" sz="2000" b="1" dirty="0" err="1" smtClean="0"/>
              <a:t>Херсонщина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річка</a:t>
            </a:r>
            <a:r>
              <a:rPr lang="ru-RU" sz="2000" b="1" dirty="0" smtClean="0"/>
              <a:t> Буг, </a:t>
            </a:r>
            <a:r>
              <a:rPr lang="ru-RU" sz="2000" b="1" dirty="0" err="1" smtClean="0"/>
              <a:t>річка</a:t>
            </a:r>
            <a:r>
              <a:rPr lang="ru-RU" sz="2000" b="1" dirty="0" smtClean="0"/>
              <a:t> Синюха, </a:t>
            </a:r>
            <a:r>
              <a:rPr lang="ru-RU" sz="2000" b="1" dirty="0" err="1" smtClean="0"/>
              <a:t>Київ</a:t>
            </a:r>
            <a:r>
              <a:rPr lang="ru-RU" sz="2000" b="1" dirty="0" smtClean="0"/>
              <a:t>, Москва.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002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    </a:t>
            </a:r>
            <a:r>
              <a:rPr lang="ru-RU" sz="2800" b="1" dirty="0" err="1" smtClean="0">
                <a:solidFill>
                  <a:srgbClr val="C00000"/>
                </a:solidFill>
              </a:rPr>
              <a:t>Євген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Маланюк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із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найвидатнішого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поета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української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еміграції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перетворився</a:t>
            </a:r>
            <a:r>
              <a:rPr lang="ru-RU" sz="2800" b="1" dirty="0" smtClean="0">
                <a:solidFill>
                  <a:srgbClr val="C00000"/>
                </a:solidFill>
              </a:rPr>
              <a:t> на </a:t>
            </a:r>
            <a:r>
              <a:rPr lang="ru-RU" sz="2800" b="1" dirty="0" err="1" smtClean="0">
                <a:solidFill>
                  <a:srgbClr val="C00000"/>
                </a:solidFill>
              </a:rPr>
              <a:t>класика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української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літератури</a:t>
            </a:r>
            <a:r>
              <a:rPr lang="ru-RU" sz="2800" b="1" dirty="0" smtClean="0">
                <a:solidFill>
                  <a:srgbClr val="C00000"/>
                </a:solidFill>
              </a:rPr>
              <a:t> ХХ ст., </a:t>
            </a:r>
            <a:r>
              <a:rPr lang="ru-RU" sz="2800" b="1" dirty="0" err="1" smtClean="0">
                <a:solidFill>
                  <a:srgbClr val="C00000"/>
                </a:solidFill>
              </a:rPr>
              <a:t>його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поезія</a:t>
            </a:r>
            <a:r>
              <a:rPr lang="ru-RU" sz="2800" b="1" dirty="0" smtClean="0">
                <a:solidFill>
                  <a:srgbClr val="C00000"/>
                </a:solidFill>
              </a:rPr>
              <a:t> – не </a:t>
            </a:r>
            <a:r>
              <a:rPr lang="ru-RU" sz="2800" b="1" dirty="0" err="1" smtClean="0">
                <a:solidFill>
                  <a:srgbClr val="C00000"/>
                </a:solidFill>
              </a:rPr>
              <a:t>лише</a:t>
            </a:r>
            <a:r>
              <a:rPr lang="ru-RU" sz="2800" b="1" dirty="0" smtClean="0">
                <a:solidFill>
                  <a:srgbClr val="C00000"/>
                </a:solidFill>
              </a:rPr>
              <a:t> крик </a:t>
            </a:r>
            <a:r>
              <a:rPr lang="ru-RU" sz="2800" b="1" dirty="0" err="1" smtClean="0">
                <a:solidFill>
                  <a:srgbClr val="C00000"/>
                </a:solidFill>
              </a:rPr>
              <a:t>зболеного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серця</a:t>
            </a:r>
            <a:r>
              <a:rPr lang="ru-RU" sz="2800" b="1" dirty="0" smtClean="0">
                <a:solidFill>
                  <a:srgbClr val="C00000"/>
                </a:solidFill>
              </a:rPr>
              <a:t>, а </a:t>
            </a:r>
            <a:r>
              <a:rPr lang="ru-RU" sz="2800" b="1" dirty="0" err="1" smtClean="0">
                <a:solidFill>
                  <a:srgbClr val="C00000"/>
                </a:solidFill>
              </a:rPr>
              <a:t>ще</a:t>
            </a:r>
            <a:r>
              <a:rPr lang="ru-RU" sz="2800" b="1" dirty="0" smtClean="0">
                <a:solidFill>
                  <a:srgbClr val="C00000"/>
                </a:solidFill>
              </a:rPr>
              <a:t> і гарт, </a:t>
            </a:r>
            <a:r>
              <a:rPr lang="ru-RU" sz="2800" b="1" dirty="0" err="1" smtClean="0">
                <a:solidFill>
                  <a:srgbClr val="C00000"/>
                </a:solidFill>
              </a:rPr>
              <a:t>очисний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вогонь</a:t>
            </a:r>
            <a:r>
              <a:rPr lang="ru-RU" sz="2800" b="1" dirty="0" smtClean="0">
                <a:solidFill>
                  <a:srgbClr val="C00000"/>
                </a:solidFill>
              </a:rPr>
              <a:t>, через </a:t>
            </a:r>
            <a:r>
              <a:rPr lang="ru-RU" sz="2800" b="1" dirty="0" err="1" smtClean="0">
                <a:solidFill>
                  <a:srgbClr val="C00000"/>
                </a:solidFill>
              </a:rPr>
              <a:t>який</a:t>
            </a:r>
            <a:r>
              <a:rPr lang="ru-RU" sz="2800" b="1" dirty="0" smtClean="0">
                <a:solidFill>
                  <a:srgbClr val="C00000"/>
                </a:solidFill>
              </a:rPr>
              <a:t> проходить наш народ на нелегкому шляху до </a:t>
            </a:r>
            <a:r>
              <a:rPr lang="ru-RU" sz="2800" b="1" dirty="0" err="1" smtClean="0">
                <a:solidFill>
                  <a:srgbClr val="C00000"/>
                </a:solidFill>
              </a:rPr>
              <a:t>своєї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державності</a:t>
            </a:r>
            <a:r>
              <a:rPr lang="ru-RU" sz="2800" b="1" dirty="0" smtClean="0">
                <a:solidFill>
                  <a:srgbClr val="C00000"/>
                </a:solidFill>
              </a:rPr>
              <a:t> й </a:t>
            </a:r>
            <a:r>
              <a:rPr lang="ru-RU" sz="2800" b="1" dirty="0" err="1" smtClean="0">
                <a:solidFill>
                  <a:srgbClr val="C00000"/>
                </a:solidFill>
              </a:rPr>
              <a:t>духовності</a:t>
            </a:r>
            <a:r>
              <a:rPr lang="ru-RU" sz="2800" b="1" dirty="0">
                <a:solidFill>
                  <a:srgbClr val="C00000"/>
                </a:solidFill>
              </a:rPr>
              <a:t>.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pPr algn="r"/>
            <a:r>
              <a:rPr lang="ru-RU" sz="2800" b="1" dirty="0" smtClean="0">
                <a:solidFill>
                  <a:srgbClr val="C00000"/>
                </a:solidFill>
              </a:rPr>
              <a:t>М. </a:t>
            </a:r>
            <a:r>
              <a:rPr lang="ru-RU" sz="2800" b="1" dirty="0" err="1" smtClean="0">
                <a:solidFill>
                  <a:srgbClr val="C00000"/>
                </a:solidFill>
              </a:rPr>
              <a:t>Ільницький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3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66749"/>
            <a:ext cx="2736304" cy="396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620688"/>
            <a:ext cx="56166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/>
              <a:t>Народився</a:t>
            </a:r>
            <a:r>
              <a:rPr lang="ru-RU" b="1" dirty="0" smtClean="0"/>
              <a:t> </a:t>
            </a:r>
            <a:r>
              <a:rPr lang="ru-RU" b="1" dirty="0" err="1" smtClean="0"/>
              <a:t>Євген</a:t>
            </a:r>
            <a:r>
              <a:rPr lang="ru-RU" b="1" dirty="0" smtClean="0"/>
              <a:t> </a:t>
            </a:r>
            <a:r>
              <a:rPr lang="ru-RU" b="1" dirty="0" err="1" smtClean="0"/>
              <a:t>Маланюк</a:t>
            </a:r>
            <a:r>
              <a:rPr lang="ru-RU" b="1" dirty="0" smtClean="0"/>
              <a:t> 1 лютого (20 </a:t>
            </a:r>
            <a:r>
              <a:rPr lang="ru-RU" b="1" dirty="0" err="1" smtClean="0"/>
              <a:t>січня</a:t>
            </a:r>
            <a:r>
              <a:rPr lang="ru-RU" b="1" dirty="0" smtClean="0"/>
              <a:t> за старим стилем) 1897 року в </a:t>
            </a:r>
            <a:r>
              <a:rPr lang="ru-RU" b="1" dirty="0" err="1" smtClean="0"/>
              <a:t>селищі</a:t>
            </a:r>
            <a:r>
              <a:rPr lang="ru-RU" b="1" dirty="0" smtClean="0"/>
              <a:t> </a:t>
            </a:r>
            <a:r>
              <a:rPr lang="ru-RU" b="1" dirty="0" err="1" smtClean="0"/>
              <a:t>Архангород</a:t>
            </a:r>
            <a:r>
              <a:rPr lang="ru-RU" b="1" dirty="0" smtClean="0"/>
              <a:t>, яке </a:t>
            </a:r>
            <a:r>
              <a:rPr lang="ru-RU" b="1" dirty="0" err="1" smtClean="0"/>
              <a:t>розташувалося</a:t>
            </a:r>
            <a:r>
              <a:rPr lang="ru-RU" b="1" dirty="0" smtClean="0"/>
              <a:t> над </a:t>
            </a:r>
            <a:r>
              <a:rPr lang="ru-RU" b="1" dirty="0" err="1" smtClean="0"/>
              <a:t>річкою</a:t>
            </a:r>
            <a:r>
              <a:rPr lang="ru-RU" b="1" dirty="0" smtClean="0"/>
              <a:t> Синюхою </a:t>
            </a:r>
            <a:r>
              <a:rPr lang="ru-RU" b="1" dirty="0" err="1" smtClean="0"/>
              <a:t>Херсонської</a:t>
            </a:r>
            <a:r>
              <a:rPr lang="ru-RU" b="1" dirty="0" smtClean="0"/>
              <a:t> </a:t>
            </a:r>
            <a:r>
              <a:rPr lang="ru-RU" b="1" dirty="0" err="1" smtClean="0"/>
              <a:t>губернії</a:t>
            </a:r>
            <a:r>
              <a:rPr lang="ru-RU" b="1" dirty="0" smtClean="0"/>
              <a:t> (</a:t>
            </a:r>
            <a:r>
              <a:rPr lang="ru-RU" b="1" dirty="0" err="1" smtClean="0"/>
              <a:t>тепер</a:t>
            </a:r>
            <a:r>
              <a:rPr lang="ru-RU" b="1" dirty="0" smtClean="0"/>
              <a:t> </a:t>
            </a:r>
            <a:r>
              <a:rPr lang="ru-RU" b="1" dirty="0" err="1" smtClean="0"/>
              <a:t>містечко</a:t>
            </a:r>
            <a:r>
              <a:rPr lang="ru-RU" b="1" dirty="0" smtClean="0"/>
              <a:t> </a:t>
            </a:r>
            <a:r>
              <a:rPr lang="ru-RU" b="1" dirty="0" err="1" smtClean="0"/>
              <a:t>Новоархангельськ</a:t>
            </a:r>
            <a:r>
              <a:rPr lang="ru-RU" b="1" dirty="0" smtClean="0"/>
              <a:t> </a:t>
            </a:r>
            <a:r>
              <a:rPr lang="ru-RU" b="1" dirty="0" err="1" smtClean="0"/>
              <a:t>Кіровоградської</a:t>
            </a:r>
            <a:r>
              <a:rPr lang="ru-RU" b="1" dirty="0" smtClean="0"/>
              <a:t> </a:t>
            </a:r>
            <a:r>
              <a:rPr lang="ru-RU" b="1" dirty="0" err="1" smtClean="0"/>
              <a:t>області</a:t>
            </a:r>
            <a:r>
              <a:rPr lang="ru-RU" b="1" dirty="0" smtClean="0"/>
              <a:t>). </a:t>
            </a:r>
            <a:r>
              <a:rPr lang="ru-RU" b="1" dirty="0" err="1" smtClean="0"/>
              <a:t>Батько</a:t>
            </a:r>
            <a:r>
              <a:rPr lang="ru-RU" b="1" dirty="0" smtClean="0"/>
              <a:t> </a:t>
            </a:r>
            <a:r>
              <a:rPr lang="ru-RU" b="1" dirty="0" err="1" smtClean="0"/>
              <a:t>Євгена</a:t>
            </a:r>
            <a:r>
              <a:rPr lang="ru-RU" b="1" dirty="0" smtClean="0"/>
              <a:t>, Филимон </a:t>
            </a:r>
            <a:r>
              <a:rPr lang="ru-RU" b="1" dirty="0" err="1" smtClean="0"/>
              <a:t>Васильович</a:t>
            </a:r>
            <a:r>
              <a:rPr lang="ru-RU" b="1" dirty="0" smtClean="0"/>
              <a:t> </a:t>
            </a:r>
            <a:r>
              <a:rPr lang="ru-RU" b="1" dirty="0" err="1" smtClean="0"/>
              <a:t>був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багатодітної</a:t>
            </a:r>
            <a:r>
              <a:rPr lang="ru-RU" b="1" dirty="0" smtClean="0"/>
              <a:t> </a:t>
            </a:r>
            <a:r>
              <a:rPr lang="ru-RU" b="1" dirty="0" err="1" smtClean="0"/>
              <a:t>сім’ї</a:t>
            </a:r>
            <a:r>
              <a:rPr lang="ru-RU" b="1" dirty="0" smtClean="0"/>
              <a:t> (у </a:t>
            </a:r>
            <a:r>
              <a:rPr lang="ru-RU" b="1" dirty="0" err="1" smtClean="0"/>
              <a:t>діда</a:t>
            </a:r>
            <a:r>
              <a:rPr lang="ru-RU" b="1" dirty="0" smtClean="0"/>
              <a:t> Василя і </a:t>
            </a:r>
            <a:r>
              <a:rPr lang="ru-RU" b="1" dirty="0" err="1" smtClean="0"/>
              <a:t>баби</a:t>
            </a:r>
            <a:r>
              <a:rPr lang="ru-RU" b="1" dirty="0" smtClean="0"/>
              <a:t> </a:t>
            </a:r>
            <a:r>
              <a:rPr lang="ru-RU" b="1" dirty="0" err="1" smtClean="0"/>
              <a:t>Євдокії</a:t>
            </a:r>
            <a:r>
              <a:rPr lang="ru-RU" b="1" dirty="0" smtClean="0"/>
              <a:t> </a:t>
            </a:r>
            <a:r>
              <a:rPr lang="ru-RU" b="1" dirty="0" err="1" smtClean="0"/>
              <a:t>було</a:t>
            </a:r>
            <a:r>
              <a:rPr lang="ru-RU" b="1" dirty="0" smtClean="0"/>
              <a:t> 22 </a:t>
            </a:r>
            <a:r>
              <a:rPr lang="ru-RU" b="1" dirty="0" err="1" smtClean="0"/>
              <a:t>дітей</a:t>
            </a:r>
            <a:r>
              <a:rPr lang="ru-RU" b="1" dirty="0" smtClean="0"/>
              <a:t>, з </a:t>
            </a:r>
            <a:r>
              <a:rPr lang="ru-RU" b="1" dirty="0" err="1" smtClean="0"/>
              <a:t>яких</a:t>
            </a:r>
            <a:r>
              <a:rPr lang="ru-RU" b="1" dirty="0" smtClean="0"/>
              <a:t> </a:t>
            </a:r>
            <a:r>
              <a:rPr lang="ru-RU" b="1" dirty="0" err="1" smtClean="0"/>
              <a:t>залишився</a:t>
            </a:r>
            <a:r>
              <a:rPr lang="ru-RU" b="1" dirty="0" smtClean="0"/>
              <a:t> </a:t>
            </a:r>
            <a:r>
              <a:rPr lang="ru-RU" b="1" dirty="0" err="1" smtClean="0"/>
              <a:t>лише</a:t>
            </a:r>
            <a:r>
              <a:rPr lang="ru-RU" b="1" dirty="0" smtClean="0"/>
              <a:t> один </a:t>
            </a:r>
            <a:r>
              <a:rPr lang="ru-RU" b="1" dirty="0" err="1" smtClean="0"/>
              <a:t>син</a:t>
            </a:r>
            <a:r>
              <a:rPr lang="ru-RU" b="1" dirty="0" smtClean="0"/>
              <a:t> Филимон), </a:t>
            </a:r>
            <a:r>
              <a:rPr lang="ru-RU" b="1" dirty="0" err="1" smtClean="0"/>
              <a:t>працював</a:t>
            </a:r>
            <a:r>
              <a:rPr lang="ru-RU" b="1" dirty="0" smtClean="0"/>
              <a:t> учителем, а </a:t>
            </a:r>
            <a:r>
              <a:rPr lang="ru-RU" b="1" dirty="0" err="1" smtClean="0"/>
              <a:t>згодом</a:t>
            </a:r>
            <a:r>
              <a:rPr lang="ru-RU" b="1" dirty="0" smtClean="0"/>
              <a:t> </a:t>
            </a:r>
            <a:r>
              <a:rPr lang="ru-RU" b="1" dirty="0" err="1" smtClean="0"/>
              <a:t>повіреним</a:t>
            </a:r>
            <a:r>
              <a:rPr lang="ru-RU" b="1" dirty="0" smtClean="0"/>
              <a:t> у </a:t>
            </a:r>
            <a:r>
              <a:rPr lang="ru-RU" b="1" dirty="0" err="1" smtClean="0"/>
              <a:t>містечковому</a:t>
            </a:r>
            <a:r>
              <a:rPr lang="ru-RU" b="1" dirty="0" smtClean="0"/>
              <a:t> </a:t>
            </a:r>
            <a:r>
              <a:rPr lang="ru-RU" b="1" dirty="0" err="1" smtClean="0"/>
              <a:t>суді</a:t>
            </a:r>
            <a:r>
              <a:rPr lang="ru-RU" b="1" dirty="0" smtClean="0"/>
              <a:t>, </a:t>
            </a:r>
            <a:r>
              <a:rPr lang="ru-RU" b="1" dirty="0" err="1" smtClean="0"/>
              <a:t>захоплювався</a:t>
            </a:r>
            <a:r>
              <a:rPr lang="ru-RU" b="1" dirty="0" smtClean="0"/>
              <a:t> </a:t>
            </a:r>
            <a:r>
              <a:rPr lang="ru-RU" b="1" dirty="0" err="1" smtClean="0"/>
              <a:t>просвітницькою</a:t>
            </a:r>
            <a:r>
              <a:rPr lang="ru-RU" b="1" dirty="0" smtClean="0"/>
              <a:t> </a:t>
            </a:r>
            <a:r>
              <a:rPr lang="ru-RU" b="1" dirty="0" err="1" smtClean="0"/>
              <a:t>діяльністю</a:t>
            </a:r>
            <a:r>
              <a:rPr lang="ru-RU" b="1" dirty="0" smtClean="0"/>
              <a:t>, </a:t>
            </a:r>
            <a:r>
              <a:rPr lang="ru-RU" b="1" dirty="0" err="1" smtClean="0"/>
              <a:t>був</a:t>
            </a:r>
            <a:r>
              <a:rPr lang="ru-RU" b="1" dirty="0" smtClean="0"/>
              <a:t> </a:t>
            </a:r>
            <a:r>
              <a:rPr lang="ru-RU" b="1" dirty="0" err="1" smtClean="0"/>
              <a:t>режисером</a:t>
            </a:r>
            <a:r>
              <a:rPr lang="ru-RU" b="1" dirty="0" smtClean="0"/>
              <a:t> </a:t>
            </a:r>
            <a:r>
              <a:rPr lang="ru-RU" b="1" dirty="0" err="1" smtClean="0"/>
              <a:t>аматорських</a:t>
            </a:r>
            <a:r>
              <a:rPr lang="ru-RU" b="1" dirty="0" smtClean="0"/>
              <a:t> </a:t>
            </a:r>
            <a:r>
              <a:rPr lang="ru-RU" b="1" dirty="0" err="1" smtClean="0"/>
              <a:t>театральних</a:t>
            </a:r>
            <a:r>
              <a:rPr lang="ru-RU" b="1" dirty="0" smtClean="0"/>
              <a:t> </a:t>
            </a:r>
            <a:r>
              <a:rPr lang="ru-RU" b="1" dirty="0" err="1" smtClean="0"/>
              <a:t>вистав</a:t>
            </a:r>
            <a:r>
              <a:rPr lang="ru-RU" b="1" dirty="0" smtClean="0"/>
              <a:t>, </a:t>
            </a:r>
            <a:r>
              <a:rPr lang="ru-RU" b="1" dirty="0" err="1" smtClean="0"/>
              <a:t>співав</a:t>
            </a:r>
            <a:r>
              <a:rPr lang="ru-RU" b="1" dirty="0" smtClean="0"/>
              <a:t> у церковному </a:t>
            </a:r>
            <a:r>
              <a:rPr lang="ru-RU" b="1" dirty="0" err="1" smtClean="0"/>
              <a:t>хорі</a:t>
            </a:r>
            <a:r>
              <a:rPr lang="ru-RU" b="1" dirty="0" smtClean="0"/>
              <a:t>, </a:t>
            </a:r>
            <a:r>
              <a:rPr lang="ru-RU" b="1" dirty="0" err="1" smtClean="0"/>
              <a:t>друкувався</a:t>
            </a:r>
            <a:r>
              <a:rPr lang="ru-RU" b="1" dirty="0" smtClean="0"/>
              <a:t> в </a:t>
            </a:r>
            <a:r>
              <a:rPr lang="ru-RU" b="1" dirty="0" err="1" smtClean="0"/>
              <a:t>часописах</a:t>
            </a:r>
            <a:r>
              <a:rPr lang="ru-RU" b="1" dirty="0" smtClean="0"/>
              <a:t>, </a:t>
            </a:r>
            <a:r>
              <a:rPr lang="ru-RU" b="1" dirty="0" err="1" smtClean="0"/>
              <a:t>виступав</a:t>
            </a:r>
            <a:r>
              <a:rPr lang="ru-RU" b="1" dirty="0" smtClean="0"/>
              <a:t> </a:t>
            </a:r>
            <a:r>
              <a:rPr lang="ru-RU" b="1" dirty="0" err="1" smtClean="0"/>
              <a:t>ініціатором</a:t>
            </a:r>
            <a:r>
              <a:rPr lang="ru-RU" b="1" dirty="0" smtClean="0"/>
              <a:t> </a:t>
            </a:r>
            <a:r>
              <a:rPr lang="ru-RU" b="1" dirty="0" err="1" smtClean="0"/>
              <a:t>відкриття</a:t>
            </a:r>
            <a:r>
              <a:rPr lang="ru-RU" b="1" dirty="0" smtClean="0"/>
              <a:t> </a:t>
            </a:r>
            <a:r>
              <a:rPr lang="ru-RU" b="1" dirty="0" err="1" smtClean="0"/>
              <a:t>гімназії</a:t>
            </a:r>
            <a:r>
              <a:rPr lang="ru-RU" b="1" dirty="0" smtClean="0"/>
              <a:t>. </a:t>
            </a:r>
            <a:r>
              <a:rPr lang="ru-RU" b="1" dirty="0" err="1" smtClean="0"/>
              <a:t>Євгенова</a:t>
            </a:r>
            <a:r>
              <a:rPr lang="ru-RU" b="1" dirty="0" smtClean="0"/>
              <a:t> </a:t>
            </a:r>
            <a:r>
              <a:rPr lang="ru-RU" b="1" dirty="0" err="1" smtClean="0"/>
              <a:t>мати</a:t>
            </a:r>
            <a:r>
              <a:rPr lang="ru-RU" b="1" dirty="0" smtClean="0"/>
              <a:t> </a:t>
            </a:r>
            <a:r>
              <a:rPr lang="ru-RU" b="1" dirty="0" err="1" smtClean="0"/>
              <a:t>Гликерія</a:t>
            </a:r>
            <a:r>
              <a:rPr lang="ru-RU" b="1" dirty="0" smtClean="0"/>
              <a:t> </a:t>
            </a:r>
            <a:r>
              <a:rPr lang="ru-RU" b="1" dirty="0" err="1" smtClean="0"/>
              <a:t>Яківна</a:t>
            </a:r>
            <a:r>
              <a:rPr lang="ru-RU" b="1" dirty="0" smtClean="0"/>
              <a:t> </a:t>
            </a:r>
            <a:r>
              <a:rPr lang="ru-RU" b="1" dirty="0" err="1" smtClean="0"/>
              <a:t>була</a:t>
            </a:r>
            <a:r>
              <a:rPr lang="ru-RU" b="1" dirty="0" smtClean="0"/>
              <a:t> </a:t>
            </a:r>
            <a:r>
              <a:rPr lang="ru-RU" b="1" dirty="0" err="1" smtClean="0"/>
              <a:t>донькою</a:t>
            </a:r>
            <a:r>
              <a:rPr lang="ru-RU" b="1" dirty="0" smtClean="0"/>
              <a:t> </a:t>
            </a:r>
            <a:r>
              <a:rPr lang="ru-RU" b="1" dirty="0" err="1" smtClean="0"/>
              <a:t>військового</a:t>
            </a:r>
            <a:r>
              <a:rPr lang="ru-RU" b="1" dirty="0" smtClean="0"/>
              <a:t> Стоянова, </a:t>
            </a:r>
            <a:r>
              <a:rPr lang="ru-RU" b="1" dirty="0" err="1" smtClean="0"/>
              <a:t>чорногорця</a:t>
            </a:r>
            <a:r>
              <a:rPr lang="ru-RU" b="1" dirty="0" smtClean="0"/>
              <a:t> з роду </a:t>
            </a:r>
            <a:r>
              <a:rPr lang="ru-RU" b="1" dirty="0" err="1" smtClean="0"/>
              <a:t>поселенців</a:t>
            </a:r>
            <a:r>
              <a:rPr lang="ru-RU" b="1" dirty="0" smtClean="0"/>
              <a:t> на землях </a:t>
            </a:r>
            <a:r>
              <a:rPr lang="ru-RU" b="1" dirty="0" err="1" smtClean="0"/>
              <a:t>Нової</a:t>
            </a:r>
            <a:r>
              <a:rPr lang="ru-RU" b="1" dirty="0" smtClean="0"/>
              <a:t> </a:t>
            </a:r>
            <a:r>
              <a:rPr lang="ru-RU" b="1" dirty="0" err="1" smtClean="0"/>
              <a:t>Сербії</a:t>
            </a:r>
            <a:r>
              <a:rPr lang="ru-RU" b="1" dirty="0" smtClean="0"/>
              <a:t>, </a:t>
            </a:r>
            <a:r>
              <a:rPr lang="ru-RU" b="1" dirty="0" err="1" smtClean="0"/>
              <a:t>заснованої</a:t>
            </a:r>
            <a:r>
              <a:rPr lang="ru-RU" b="1" dirty="0" smtClean="0"/>
              <a:t> </a:t>
            </a:r>
            <a:r>
              <a:rPr lang="ru-RU" b="1" dirty="0" err="1" smtClean="0"/>
              <a:t>ще</a:t>
            </a:r>
            <a:r>
              <a:rPr lang="ru-RU" b="1" dirty="0" smtClean="0"/>
              <a:t> за </a:t>
            </a:r>
            <a:r>
              <a:rPr lang="ru-RU" b="1" dirty="0" err="1" smtClean="0"/>
              <a:t>часів</a:t>
            </a:r>
            <a:r>
              <a:rPr lang="ru-RU" b="1" dirty="0" smtClean="0"/>
              <a:t> </a:t>
            </a:r>
            <a:r>
              <a:rPr lang="ru-RU" b="1" dirty="0" err="1" smtClean="0"/>
              <a:t>цариці</a:t>
            </a:r>
            <a:r>
              <a:rPr lang="ru-RU" b="1" dirty="0" smtClean="0"/>
              <a:t> </a:t>
            </a:r>
            <a:r>
              <a:rPr lang="ru-RU" b="1" dirty="0" err="1" smtClean="0"/>
              <a:t>Катерини</a:t>
            </a:r>
            <a:r>
              <a:rPr lang="ru-RU" b="1" dirty="0" smtClean="0"/>
              <a:t> ІІ.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53374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3993232" cy="57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1848" y="548680"/>
            <a:ext cx="40941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/>
              <a:t>Навчався</a:t>
            </a:r>
            <a:r>
              <a:rPr lang="ru-RU" sz="2000" b="1" dirty="0" smtClean="0"/>
              <a:t> Є. </a:t>
            </a:r>
            <a:r>
              <a:rPr lang="ru-RU" sz="2000" b="1" dirty="0" err="1" smtClean="0"/>
              <a:t>Маланюк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Архангородській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початковій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школі</a:t>
            </a:r>
            <a:r>
              <a:rPr lang="ru-RU" sz="2000" b="1" dirty="0" smtClean="0"/>
              <a:t>. Як і </a:t>
            </a:r>
            <a:r>
              <a:rPr lang="ru-RU" sz="2000" b="1" dirty="0" err="1" smtClean="0"/>
              <a:t>його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молодші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брати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Онисим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Сергій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він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відзначався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блискучими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знаннями</a:t>
            </a:r>
            <a:r>
              <a:rPr lang="ru-RU" sz="2000" b="1" dirty="0" smtClean="0"/>
              <a:t>. Але </a:t>
            </a:r>
            <a:r>
              <a:rPr lang="ru-RU" sz="2000" b="1" dirty="0" err="1" smtClean="0"/>
              <a:t>лише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найстарший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синів</a:t>
            </a:r>
            <a:r>
              <a:rPr lang="ru-RU" sz="2000" b="1" dirty="0" smtClean="0"/>
              <a:t> – </a:t>
            </a:r>
            <a:r>
              <a:rPr lang="ru-RU" sz="2000" b="1" dirty="0" err="1" smtClean="0"/>
              <a:t>Євген</a:t>
            </a:r>
            <a:r>
              <a:rPr lang="ru-RU" sz="2000" b="1" dirty="0" smtClean="0"/>
              <a:t> – </a:t>
            </a:r>
            <a:r>
              <a:rPr lang="ru-RU" sz="2000" b="1" dirty="0" err="1" smtClean="0"/>
              <a:t>продовжив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здобувати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освіту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Єлисаветградському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земському</a:t>
            </a:r>
            <a:r>
              <a:rPr lang="ru-RU" sz="2000" b="1" dirty="0" smtClean="0"/>
              <a:t> реальному </a:t>
            </a:r>
            <a:r>
              <a:rPr lang="ru-RU" sz="2000" b="1" dirty="0" err="1" smtClean="0"/>
              <a:t>училищі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Навчання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підготовчому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класі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хлопець</a:t>
            </a:r>
            <a:r>
              <a:rPr lang="ru-RU" sz="2000" b="1" dirty="0" smtClean="0"/>
              <a:t> завершив </a:t>
            </a:r>
            <a:r>
              <a:rPr lang="ru-RU" sz="2000" b="1" dirty="0" err="1" smtClean="0"/>
              <a:t>із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відмінними</a:t>
            </a:r>
            <a:r>
              <a:rPr lang="ru-RU" sz="2000" b="1" dirty="0" smtClean="0"/>
              <a:t> результатами і </a:t>
            </a:r>
            <a:r>
              <a:rPr lang="ru-RU" sz="2000" b="1" dirty="0" err="1" smtClean="0"/>
              <a:t>згодом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звільнений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оплати,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полегшило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життя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малозабезпеченої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сім’ї</a:t>
            </a:r>
            <a:r>
              <a:rPr lang="ru-RU" sz="2000" b="1" dirty="0" smtClean="0"/>
              <a:t>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561556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08" y="620688"/>
            <a:ext cx="3476920" cy="440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613312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 err="1" smtClean="0"/>
              <a:t>Здібний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учень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стипендіатом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Єлисаветградського</a:t>
            </a:r>
            <a:r>
              <a:rPr lang="ru-RU" sz="2000" b="1" dirty="0" smtClean="0"/>
              <a:t> земства. </a:t>
            </a:r>
            <a:r>
              <a:rPr lang="ru-RU" sz="2000" b="1" dirty="0" err="1" smtClean="0"/>
              <a:t>Восьмирічне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перебування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стінах</a:t>
            </a:r>
            <a:r>
              <a:rPr lang="ru-RU" sz="2000" b="1" dirty="0" smtClean="0"/>
              <a:t> закладу (1906–1914), з </a:t>
            </a:r>
            <a:r>
              <a:rPr lang="ru-RU" sz="2000" b="1" dirty="0" err="1" smtClean="0"/>
              <a:t>яким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різні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часи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пов’язали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долі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відомі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єлисаветградці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Євген</a:t>
            </a:r>
            <a:r>
              <a:rPr lang="ru-RU" sz="2000" b="1" dirty="0" smtClean="0"/>
              <a:t> Чикаленко, </a:t>
            </a:r>
            <a:r>
              <a:rPr lang="ru-RU" sz="2000" b="1" dirty="0" err="1" smtClean="0"/>
              <a:t>Панас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Саксаганський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Микола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Садовський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Юрій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Яновський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Гнат</a:t>
            </a:r>
            <a:r>
              <a:rPr lang="ru-RU" sz="2000" b="1" dirty="0" smtClean="0"/>
              <a:t> Юра та </a:t>
            </a:r>
            <a:r>
              <a:rPr lang="ru-RU" sz="2000" b="1" dirty="0" err="1" smtClean="0"/>
              <a:t>інші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відомі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краяни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значно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розширило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світогляд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Маланюка</a:t>
            </a:r>
            <a:r>
              <a:rPr lang="ru-RU" sz="2000" b="1" dirty="0" smtClean="0"/>
              <a:t>, пробудило в </a:t>
            </a:r>
            <a:r>
              <a:rPr lang="ru-RU" sz="2000" b="1" dirty="0" err="1" smtClean="0"/>
              <a:t>ньому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творчі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здібності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любов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літератури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живопису</a:t>
            </a:r>
            <a:r>
              <a:rPr lang="ru-RU" sz="2000" b="1" dirty="0" smtClean="0"/>
              <a:t>, театру. У </a:t>
            </a:r>
            <a:r>
              <a:rPr lang="ru-RU" sz="2000" b="1" dirty="0" err="1" smtClean="0"/>
              <a:t>тринадцятирічному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віці</a:t>
            </a:r>
            <a:r>
              <a:rPr lang="ru-RU" sz="2000" b="1" dirty="0" smtClean="0"/>
              <a:t> юнак </a:t>
            </a:r>
            <a:r>
              <a:rPr lang="ru-RU" sz="2000" b="1" dirty="0" err="1" smtClean="0"/>
              <a:t>починає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писати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вірші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892413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20688"/>
            <a:ext cx="3370470" cy="44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638065"/>
            <a:ext cx="48965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У 1914 </a:t>
            </a:r>
            <a:r>
              <a:rPr lang="ru-RU" sz="2000" b="1" dirty="0" err="1" smtClean="0"/>
              <a:t>році</a:t>
            </a:r>
            <a:r>
              <a:rPr lang="ru-RU" sz="2000" b="1" dirty="0" smtClean="0"/>
              <a:t> Є. </a:t>
            </a:r>
            <a:r>
              <a:rPr lang="ru-RU" sz="2000" b="1" dirty="0" err="1" smtClean="0"/>
              <a:t>Маланюк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вступає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Петербурзького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політехнічного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інституту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проте</a:t>
            </a:r>
            <a:r>
              <a:rPr lang="ru-RU" sz="2000" b="1" dirty="0" smtClean="0"/>
              <a:t> Перша </a:t>
            </a:r>
            <a:r>
              <a:rPr lang="ru-RU" sz="2000" b="1" dirty="0" err="1" smtClean="0"/>
              <a:t>світова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війна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стає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перешкоді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навчанню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Восени</a:t>
            </a:r>
            <a:r>
              <a:rPr lang="ru-RU" sz="2000" b="1" dirty="0" smtClean="0"/>
              <a:t> того ж року юнак </a:t>
            </a:r>
            <a:r>
              <a:rPr lang="ru-RU" sz="2000" b="1" dirty="0" err="1" smtClean="0"/>
              <a:t>стає</a:t>
            </a:r>
            <a:r>
              <a:rPr lang="ru-RU" sz="2000" b="1" dirty="0" smtClean="0"/>
              <a:t> курсантом </a:t>
            </a:r>
            <a:r>
              <a:rPr lang="ru-RU" sz="2000" b="1" dirty="0" err="1" smtClean="0"/>
              <a:t>Київської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військової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школи</a:t>
            </a:r>
            <a:r>
              <a:rPr lang="ru-RU" sz="2000" b="1" dirty="0" smtClean="0"/>
              <a:t>, яку </a:t>
            </a:r>
            <a:r>
              <a:rPr lang="ru-RU" sz="2000" b="1" dirty="0" err="1" smtClean="0"/>
              <a:t>закінчує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січні</a:t>
            </a:r>
            <a:r>
              <a:rPr lang="ru-RU" sz="2000" b="1" dirty="0" smtClean="0"/>
              <a:t> 1916 року. </a:t>
            </a:r>
            <a:r>
              <a:rPr lang="ru-RU" sz="2000" b="1" dirty="0" err="1" smtClean="0"/>
              <a:t>Протягом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кількох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місяців</a:t>
            </a:r>
            <a:r>
              <a:rPr lang="ru-RU" sz="2000" b="1" dirty="0" smtClean="0"/>
              <a:t> служить у </a:t>
            </a:r>
            <a:r>
              <a:rPr lang="ru-RU" sz="2000" b="1" dirty="0" err="1" smtClean="0"/>
              <a:t>чині</a:t>
            </a:r>
            <a:r>
              <a:rPr lang="ru-RU" sz="2000" b="1" dirty="0" smtClean="0"/>
              <a:t> прапорщика в 39-му </a:t>
            </a:r>
            <a:r>
              <a:rPr lang="ru-RU" sz="2000" b="1" dirty="0" err="1" smtClean="0"/>
              <a:t>піхотному</a:t>
            </a:r>
            <a:r>
              <a:rPr lang="ru-RU" sz="2000" b="1" dirty="0" smtClean="0"/>
              <a:t> запасному </a:t>
            </a:r>
            <a:r>
              <a:rPr lang="ru-RU" sz="2000" b="1" dirty="0" err="1" smtClean="0"/>
              <a:t>батальйоні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території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Володимирської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губернії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Росія</a:t>
            </a:r>
            <a:r>
              <a:rPr lang="ru-RU" sz="2000" b="1" dirty="0" smtClean="0"/>
              <a:t>), а з </a:t>
            </a:r>
            <a:r>
              <a:rPr lang="ru-RU" sz="2000" b="1" dirty="0" err="1" smtClean="0"/>
              <a:t>серпня</a:t>
            </a:r>
            <a:r>
              <a:rPr lang="ru-RU" sz="2000" b="1" dirty="0" smtClean="0"/>
              <a:t> 1916 року у </a:t>
            </a:r>
            <a:r>
              <a:rPr lang="ru-RU" sz="2000" b="1" dirty="0" err="1" smtClean="0"/>
              <a:t>званні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молодшого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офіцера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перебуває</a:t>
            </a:r>
            <a:r>
              <a:rPr lang="ru-RU" sz="2000" b="1" dirty="0" smtClean="0"/>
              <a:t> в 4-ій </a:t>
            </a:r>
            <a:r>
              <a:rPr lang="ru-RU" sz="2000" b="1" dirty="0" err="1" smtClean="0"/>
              <a:t>роті</a:t>
            </a:r>
            <a:r>
              <a:rPr lang="ru-RU" sz="2000" b="1" dirty="0" smtClean="0"/>
              <a:t> 2-го </a:t>
            </a:r>
            <a:r>
              <a:rPr lang="ru-RU" sz="2000" b="1" dirty="0" err="1" smtClean="0"/>
              <a:t>Туркестанського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стрілецького</a:t>
            </a:r>
            <a:r>
              <a:rPr lang="ru-RU" sz="2000" b="1" dirty="0" smtClean="0"/>
              <a:t> полку на </a:t>
            </a:r>
            <a:r>
              <a:rPr lang="ru-RU" sz="2000" b="1" dirty="0" err="1" smtClean="0"/>
              <a:t>Південно-західному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фронті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потім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потрапляє</a:t>
            </a:r>
            <a:r>
              <a:rPr lang="ru-RU" sz="2000" b="1" dirty="0" smtClean="0"/>
              <a:t> до 2-ої </a:t>
            </a:r>
            <a:r>
              <a:rPr lang="ru-RU" sz="2000" b="1" dirty="0" err="1" smtClean="0"/>
              <a:t>кулеметної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роти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17733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335846"/>
            <a:ext cx="42484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трьох</a:t>
            </a:r>
            <a:r>
              <a:rPr lang="ru-RU" b="1" dirty="0" smtClean="0"/>
              <a:t> </a:t>
            </a:r>
            <a:r>
              <a:rPr lang="ru-RU" b="1" dirty="0" err="1" smtClean="0"/>
              <a:t>літ</a:t>
            </a:r>
            <a:r>
              <a:rPr lang="ru-RU" b="1" dirty="0" smtClean="0"/>
              <a:t> </a:t>
            </a:r>
            <a:r>
              <a:rPr lang="ru-RU" b="1" dirty="0" err="1" smtClean="0"/>
              <a:t>відчайдушних</a:t>
            </a:r>
            <a:r>
              <a:rPr lang="ru-RU" b="1" dirty="0" smtClean="0"/>
              <a:t> битв за </a:t>
            </a:r>
            <a:r>
              <a:rPr lang="ru-RU" b="1" dirty="0" err="1" smtClean="0"/>
              <a:t>українську</a:t>
            </a:r>
            <a:r>
              <a:rPr lang="ru-RU" b="1" dirty="0" smtClean="0"/>
              <a:t> </a:t>
            </a:r>
            <a:r>
              <a:rPr lang="ru-RU" b="1" dirty="0" err="1" smtClean="0"/>
              <a:t>державність</a:t>
            </a:r>
            <a:r>
              <a:rPr lang="ru-RU" b="1" dirty="0" smtClean="0"/>
              <a:t> у </a:t>
            </a:r>
            <a:r>
              <a:rPr lang="ru-RU" b="1" dirty="0" err="1" smtClean="0"/>
              <a:t>жовтні</a:t>
            </a:r>
            <a:r>
              <a:rPr lang="ru-RU" b="1" dirty="0" smtClean="0"/>
              <a:t> 1920 р. поет-</a:t>
            </a:r>
            <a:r>
              <a:rPr lang="ru-RU" b="1" dirty="0" err="1" smtClean="0"/>
              <a:t>патріот</a:t>
            </a:r>
            <a:r>
              <a:rPr lang="ru-RU" b="1" dirty="0" smtClean="0"/>
              <a:t> разом з </a:t>
            </a:r>
            <a:r>
              <a:rPr lang="ru-RU" b="1" dirty="0" err="1" smtClean="0"/>
              <a:t>іншими</a:t>
            </a:r>
            <a:r>
              <a:rPr lang="ru-RU" b="1" dirty="0" smtClean="0"/>
              <a:t> </a:t>
            </a:r>
            <a:r>
              <a:rPr lang="ru-RU" b="1" dirty="0" err="1" smtClean="0"/>
              <a:t>інтернованими</a:t>
            </a:r>
            <a:r>
              <a:rPr lang="ru-RU" b="1" dirty="0" smtClean="0"/>
              <a:t> </a:t>
            </a:r>
            <a:r>
              <a:rPr lang="ru-RU" b="1" dirty="0" err="1" smtClean="0"/>
              <a:t>захисниками</a:t>
            </a:r>
            <a:r>
              <a:rPr lang="ru-RU" b="1" dirty="0" smtClean="0"/>
              <a:t> УНР </a:t>
            </a:r>
            <a:r>
              <a:rPr lang="ru-RU" b="1" dirty="0" err="1" smtClean="0"/>
              <a:t>потрапляє</a:t>
            </a:r>
            <a:r>
              <a:rPr lang="ru-RU" b="1" dirty="0" smtClean="0"/>
              <a:t> до </a:t>
            </a:r>
            <a:r>
              <a:rPr lang="ru-RU" b="1" dirty="0" err="1" smtClean="0"/>
              <a:t>таборів</a:t>
            </a:r>
            <a:r>
              <a:rPr lang="ru-RU" b="1" dirty="0" smtClean="0"/>
              <a:t> у </a:t>
            </a:r>
            <a:r>
              <a:rPr lang="ru-RU" b="1" dirty="0" err="1" smtClean="0"/>
              <a:t>Стшелкові</a:t>
            </a:r>
            <a:r>
              <a:rPr lang="ru-RU" b="1" dirty="0" smtClean="0"/>
              <a:t> та </a:t>
            </a:r>
            <a:r>
              <a:rPr lang="ru-RU" b="1" dirty="0" err="1" smtClean="0"/>
              <a:t>Щипьорні</a:t>
            </a:r>
            <a:r>
              <a:rPr lang="ru-RU" b="1" dirty="0" smtClean="0"/>
              <a:t>, а </a:t>
            </a:r>
            <a:r>
              <a:rPr lang="ru-RU" b="1" dirty="0" err="1" smtClean="0"/>
              <a:t>згодом</a:t>
            </a:r>
            <a:r>
              <a:rPr lang="ru-RU" b="1" dirty="0" smtClean="0"/>
              <a:t> у </a:t>
            </a:r>
            <a:r>
              <a:rPr lang="ru-RU" b="1" dirty="0" err="1" smtClean="0"/>
              <a:t>Каліші</a:t>
            </a:r>
            <a:r>
              <a:rPr lang="ru-RU" b="1" dirty="0" smtClean="0"/>
              <a:t> (</a:t>
            </a:r>
            <a:r>
              <a:rPr lang="ru-RU" b="1" dirty="0" err="1" smtClean="0"/>
              <a:t>Польща</a:t>
            </a:r>
            <a:r>
              <a:rPr lang="ru-RU" b="1" dirty="0" smtClean="0"/>
              <a:t>). Тут Є. </a:t>
            </a:r>
            <a:r>
              <a:rPr lang="ru-RU" b="1" dirty="0" err="1" smtClean="0"/>
              <a:t>Маланюк</a:t>
            </a:r>
            <a:r>
              <a:rPr lang="ru-RU" b="1" dirty="0" smtClean="0"/>
              <a:t> </a:t>
            </a:r>
            <a:r>
              <a:rPr lang="ru-RU" b="1" dirty="0" err="1" smtClean="0"/>
              <a:t>багато</a:t>
            </a:r>
            <a:r>
              <a:rPr lang="ru-RU" b="1" dirty="0" smtClean="0"/>
              <a:t> </a:t>
            </a:r>
            <a:r>
              <a:rPr lang="ru-RU" b="1" dirty="0" err="1" smtClean="0"/>
              <a:t>пише</a:t>
            </a:r>
            <a:r>
              <a:rPr lang="ru-RU" b="1" dirty="0" smtClean="0"/>
              <a:t>, </a:t>
            </a:r>
            <a:r>
              <a:rPr lang="ru-RU" b="1" dirty="0" err="1" smtClean="0"/>
              <a:t>зі</a:t>
            </a:r>
            <a:r>
              <a:rPr lang="ru-RU" b="1" dirty="0" smtClean="0"/>
              <a:t> </a:t>
            </a:r>
            <a:r>
              <a:rPr lang="ru-RU" b="1" dirty="0" err="1" smtClean="0"/>
              <a:t>своїми</a:t>
            </a:r>
            <a:r>
              <a:rPr lang="ru-RU" b="1" dirty="0" smtClean="0"/>
              <a:t> </a:t>
            </a:r>
            <a:r>
              <a:rPr lang="ru-RU" b="1" dirty="0" err="1" smtClean="0"/>
              <a:t>друзями</a:t>
            </a:r>
            <a:r>
              <a:rPr lang="ru-RU" b="1" dirty="0" smtClean="0"/>
              <a:t> </a:t>
            </a:r>
            <a:r>
              <a:rPr lang="ru-RU" b="1" dirty="0" err="1" smtClean="0"/>
              <a:t>Юрієм</a:t>
            </a:r>
            <a:r>
              <a:rPr lang="ru-RU" b="1" dirty="0" smtClean="0"/>
              <a:t> </a:t>
            </a:r>
            <a:r>
              <a:rPr lang="ru-RU" b="1" dirty="0" err="1" smtClean="0"/>
              <a:t>Дараганом</a:t>
            </a:r>
            <a:r>
              <a:rPr lang="ru-RU" b="1" dirty="0" smtClean="0"/>
              <a:t>, </a:t>
            </a:r>
            <a:r>
              <a:rPr lang="ru-RU" b="1" dirty="0" err="1" smtClean="0"/>
              <a:t>Миколою</a:t>
            </a:r>
            <a:r>
              <a:rPr lang="ru-RU" b="1" dirty="0" smtClean="0"/>
              <a:t> </a:t>
            </a:r>
            <a:r>
              <a:rPr lang="ru-RU" b="1" dirty="0" err="1" smtClean="0"/>
              <a:t>Чирським</a:t>
            </a:r>
            <a:r>
              <a:rPr lang="ru-RU" b="1" dirty="0" smtClean="0"/>
              <a:t>, Максимом Гривою (</a:t>
            </a:r>
            <a:r>
              <a:rPr lang="ru-RU" b="1" dirty="0" err="1" smtClean="0"/>
              <a:t>Загривним</a:t>
            </a:r>
            <a:r>
              <a:rPr lang="ru-RU" b="1" dirty="0" smtClean="0"/>
              <a:t>) </a:t>
            </a:r>
            <a:r>
              <a:rPr lang="ru-RU" b="1" dirty="0" err="1" smtClean="0"/>
              <a:t>видає</a:t>
            </a:r>
            <a:r>
              <a:rPr lang="ru-RU" b="1" dirty="0" smtClean="0"/>
              <a:t> </a:t>
            </a:r>
            <a:r>
              <a:rPr lang="ru-RU" b="1" dirty="0" err="1" smtClean="0"/>
              <a:t>гектографічним</a:t>
            </a:r>
            <a:r>
              <a:rPr lang="ru-RU" b="1" dirty="0" smtClean="0"/>
              <a:t> способом журнал «Веселка» (1922—1923), в </a:t>
            </a:r>
            <a:r>
              <a:rPr lang="ru-RU" b="1" dirty="0" err="1" smtClean="0"/>
              <a:t>якому</a:t>
            </a:r>
            <a:r>
              <a:rPr lang="ru-RU" b="1" dirty="0" smtClean="0"/>
              <a:t> й сам </a:t>
            </a:r>
            <a:r>
              <a:rPr lang="ru-RU" b="1" dirty="0" err="1" smtClean="0"/>
              <a:t>починає</a:t>
            </a:r>
            <a:r>
              <a:rPr lang="ru-RU" b="1" dirty="0" smtClean="0"/>
              <a:t> </a:t>
            </a:r>
            <a:r>
              <a:rPr lang="ru-RU" b="1" dirty="0" err="1" smtClean="0"/>
              <a:t>друкуватися</a:t>
            </a:r>
            <a:r>
              <a:rPr lang="ru-RU" b="1" dirty="0" smtClean="0"/>
              <a:t>. </a:t>
            </a:r>
            <a:r>
              <a:rPr lang="ru-RU" b="1" dirty="0" err="1" smtClean="0"/>
              <a:t>Інтерновані</a:t>
            </a:r>
            <a:r>
              <a:rPr lang="ru-RU" b="1" dirty="0" smtClean="0"/>
              <a:t> вояки </a:t>
            </a:r>
            <a:r>
              <a:rPr lang="ru-RU" b="1" dirty="0" err="1" smtClean="0"/>
              <a:t>заснували</a:t>
            </a:r>
            <a:r>
              <a:rPr lang="ru-RU" b="1" dirty="0" smtClean="0"/>
              <a:t> </a:t>
            </a:r>
            <a:r>
              <a:rPr lang="ru-RU" b="1" dirty="0" err="1" smtClean="0"/>
              <a:t>аматорський</a:t>
            </a:r>
            <a:r>
              <a:rPr lang="ru-RU" b="1" dirty="0" smtClean="0"/>
              <a:t> театр, </a:t>
            </a:r>
            <a:r>
              <a:rPr lang="ru-RU" b="1" dirty="0" err="1" smtClean="0"/>
              <a:t>чоловічий</a:t>
            </a:r>
            <a:r>
              <a:rPr lang="ru-RU" b="1" dirty="0" smtClean="0"/>
              <a:t> хор, </a:t>
            </a:r>
            <a:r>
              <a:rPr lang="ru-RU" b="1" dirty="0" err="1" smtClean="0"/>
              <a:t>навіть</a:t>
            </a:r>
            <a:r>
              <a:rPr lang="ru-RU" b="1" dirty="0" smtClean="0"/>
              <a:t> </a:t>
            </a:r>
            <a:r>
              <a:rPr lang="ru-RU" b="1" dirty="0" err="1" smtClean="0"/>
              <a:t>балетні</a:t>
            </a:r>
            <a:r>
              <a:rPr lang="ru-RU" b="1" dirty="0" smtClean="0"/>
              <a:t> </a:t>
            </a:r>
            <a:r>
              <a:rPr lang="ru-RU" b="1" dirty="0" err="1" smtClean="0"/>
              <a:t>курси</a:t>
            </a:r>
            <a:r>
              <a:rPr lang="ru-RU" b="1" dirty="0" smtClean="0"/>
              <a:t>; </a:t>
            </a:r>
            <a:r>
              <a:rPr lang="ru-RU" b="1" dirty="0" err="1" smtClean="0"/>
              <a:t>влаштовували</a:t>
            </a:r>
            <a:r>
              <a:rPr lang="ru-RU" b="1" dirty="0" smtClean="0"/>
              <a:t> </a:t>
            </a:r>
            <a:r>
              <a:rPr lang="ru-RU" b="1" dirty="0" err="1" smtClean="0"/>
              <a:t>різні</a:t>
            </a:r>
            <a:r>
              <a:rPr lang="ru-RU" b="1" dirty="0" smtClean="0"/>
              <a:t> культурно-</a:t>
            </a:r>
            <a:r>
              <a:rPr lang="ru-RU" b="1" dirty="0" err="1" smtClean="0"/>
              <a:t>освітні</a:t>
            </a:r>
            <a:r>
              <a:rPr lang="ru-RU" b="1" dirty="0" smtClean="0"/>
              <a:t> </a:t>
            </a:r>
            <a:r>
              <a:rPr lang="ru-RU" b="1" dirty="0" err="1" smtClean="0"/>
              <a:t>акції</a:t>
            </a:r>
            <a:r>
              <a:rPr lang="ru-RU" b="1" dirty="0" smtClean="0"/>
              <a:t>. </a:t>
            </a:r>
            <a:endParaRPr lang="ru-RU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1953"/>
            <a:ext cx="3672408" cy="543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723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2656"/>
            <a:ext cx="5256567" cy="3602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935190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У  1925 </a:t>
            </a:r>
            <a:r>
              <a:rPr lang="ru-RU" sz="2000" b="1" dirty="0" err="1" smtClean="0"/>
              <a:t>році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Подєбрадах</a:t>
            </a:r>
            <a:r>
              <a:rPr lang="ru-RU" sz="2000" b="1" dirty="0" smtClean="0"/>
              <a:t> Є. </a:t>
            </a:r>
            <a:r>
              <a:rPr lang="ru-RU" sz="2000" b="1" dirty="0" err="1" smtClean="0"/>
              <a:t>Маланюк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познайомився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студенткою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медицини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Зоєю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Равич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Полтавщини</a:t>
            </a:r>
            <a:r>
              <a:rPr lang="ru-RU" sz="2000" b="1" dirty="0" smtClean="0"/>
              <a:t> і </a:t>
            </a:r>
            <a:r>
              <a:rPr lang="ru-RU" sz="2000" b="1" dirty="0" err="1" smtClean="0"/>
              <a:t>невдовзі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одружився</a:t>
            </a:r>
            <a:r>
              <a:rPr lang="ru-RU" sz="2000" b="1" dirty="0" smtClean="0"/>
              <a:t> з нею (</a:t>
            </a:r>
            <a:r>
              <a:rPr lang="ru-RU" sz="2000" b="1" dirty="0" err="1" smtClean="0"/>
              <a:t>заручини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відбулися</a:t>
            </a:r>
            <a:r>
              <a:rPr lang="ru-RU" sz="2000" b="1" dirty="0" smtClean="0"/>
              <a:t> 5 </a:t>
            </a:r>
            <a:r>
              <a:rPr lang="ru-RU" sz="2000" b="1" dirty="0" err="1" smtClean="0"/>
              <a:t>липня</a:t>
            </a:r>
            <a:r>
              <a:rPr lang="ru-RU" sz="2000" b="1" dirty="0" smtClean="0"/>
              <a:t>, а </a:t>
            </a:r>
            <a:r>
              <a:rPr lang="ru-RU" sz="2000" b="1" dirty="0" err="1" smtClean="0"/>
              <a:t>вінчання</a:t>
            </a:r>
            <a:r>
              <a:rPr lang="ru-RU" sz="2000" b="1" dirty="0" smtClean="0"/>
              <a:t> 12 </a:t>
            </a:r>
            <a:r>
              <a:rPr lang="ru-RU" sz="2000" b="1" dirty="0" err="1" smtClean="0"/>
              <a:t>серпня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церкві</a:t>
            </a:r>
            <a:r>
              <a:rPr lang="ru-RU" sz="2000" b="1" dirty="0" smtClean="0"/>
              <a:t> святого </a:t>
            </a:r>
            <a:r>
              <a:rPr lang="ru-RU" sz="2000" b="1" dirty="0" err="1" smtClean="0"/>
              <a:t>Миколая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Празі</a:t>
            </a:r>
            <a:r>
              <a:rPr lang="ru-RU" sz="2000" b="1" dirty="0" smtClean="0"/>
              <a:t>). </a:t>
            </a:r>
            <a:r>
              <a:rPr lang="ru-RU" sz="2000" b="1" dirty="0" err="1" smtClean="0"/>
              <a:t>Проте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шлюб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виявився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нетривалим</a:t>
            </a:r>
            <a:r>
              <a:rPr lang="ru-RU" sz="2000" b="1" dirty="0" smtClean="0"/>
              <a:t> – </a:t>
            </a:r>
            <a:r>
              <a:rPr lang="ru-RU" sz="2000" b="1" dirty="0" err="1" smtClean="0"/>
              <a:t>наприкинці</a:t>
            </a:r>
            <a:r>
              <a:rPr lang="ru-RU" sz="2000" b="1" dirty="0" smtClean="0"/>
              <a:t> 1929 року </a:t>
            </a:r>
            <a:r>
              <a:rPr lang="ru-RU" sz="2000" b="1" dirty="0" err="1" smtClean="0"/>
              <a:t>подружжя</a:t>
            </a:r>
            <a:r>
              <a:rPr lang="ru-RU" sz="2000" b="1" dirty="0" smtClean="0"/>
              <a:t> взяло </a:t>
            </a:r>
            <a:r>
              <a:rPr lang="ru-RU" sz="2000" b="1" dirty="0" err="1" smtClean="0"/>
              <a:t>розлучення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Євген</a:t>
            </a:r>
            <a:r>
              <a:rPr lang="ru-RU" sz="2000" b="1" dirty="0" smtClean="0"/>
              <a:t>, завершивши </a:t>
            </a:r>
            <a:r>
              <a:rPr lang="ru-RU" sz="2000" b="1" dirty="0" err="1" smtClean="0"/>
              <a:t>академію</a:t>
            </a:r>
            <a:r>
              <a:rPr lang="ru-RU" sz="2000" b="1" dirty="0" smtClean="0"/>
              <a:t> і </a:t>
            </a:r>
            <a:r>
              <a:rPr lang="ru-RU" sz="2000" b="1" dirty="0" err="1" smtClean="0"/>
              <a:t>отримавши</a:t>
            </a:r>
            <a:r>
              <a:rPr lang="ru-RU" sz="2000" b="1" dirty="0" smtClean="0"/>
              <a:t> диплом </a:t>
            </a:r>
            <a:r>
              <a:rPr lang="ru-RU" sz="2000" b="1" dirty="0" err="1" smtClean="0"/>
              <a:t>інженера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подався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заробітки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Варшави</a:t>
            </a:r>
            <a:r>
              <a:rPr lang="ru-RU" sz="2000" b="1" dirty="0" smtClean="0"/>
              <a:t>. А Зоя </a:t>
            </a:r>
            <a:r>
              <a:rPr lang="ru-RU" sz="2000" b="1" dirty="0" err="1" smtClean="0"/>
              <a:t>залишилася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навчатись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Празі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792739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4868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 smtClean="0"/>
              <a:t>У 1925 </a:t>
            </a:r>
            <a:r>
              <a:rPr lang="ru-RU" sz="2000" b="1" dirty="0" err="1" smtClean="0"/>
              <a:t>році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Подєбрадах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вийшла</a:t>
            </a:r>
            <a:r>
              <a:rPr lang="ru-RU" sz="2000" b="1" dirty="0" smtClean="0"/>
              <a:t> перша </a:t>
            </a:r>
            <a:r>
              <a:rPr lang="ru-RU" sz="2000" b="1" dirty="0" err="1" smtClean="0"/>
              <a:t>збірка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віршів</a:t>
            </a:r>
            <a:r>
              <a:rPr lang="ru-RU" sz="2000" b="1" dirty="0" smtClean="0"/>
              <a:t> «Стилет і </a:t>
            </a:r>
            <a:r>
              <a:rPr lang="ru-RU" sz="2000" b="1" dirty="0" err="1" smtClean="0"/>
              <a:t>стилос</a:t>
            </a:r>
            <a:r>
              <a:rPr lang="ru-RU" sz="2000" b="1" dirty="0" smtClean="0"/>
              <a:t>», яка стала </a:t>
            </a:r>
            <a:r>
              <a:rPr lang="ru-RU" sz="2000" b="1" dirty="0" err="1" smtClean="0"/>
              <a:t>неабиякою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подією</a:t>
            </a:r>
            <a:r>
              <a:rPr lang="ru-RU" sz="2000" b="1" dirty="0" smtClean="0"/>
              <a:t> і в </a:t>
            </a:r>
            <a:r>
              <a:rPr lang="ru-RU" sz="2000" b="1" dirty="0" err="1" smtClean="0"/>
              <a:t>житті</a:t>
            </a:r>
            <a:r>
              <a:rPr lang="ru-RU" sz="2000" b="1" dirty="0" smtClean="0"/>
              <a:t> автора, і в </a:t>
            </a:r>
            <a:r>
              <a:rPr lang="ru-RU" sz="2000" b="1" dirty="0" err="1" smtClean="0"/>
              <a:t>тогочасному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літературно-мистецькому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процесі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викликавши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неоднозначну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реакцію</a:t>
            </a:r>
            <a:r>
              <a:rPr lang="ru-RU" sz="2000" b="1" dirty="0" smtClean="0"/>
              <a:t>: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цілковитого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несприйняття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надзвичайного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захоплення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Цією</a:t>
            </a:r>
            <a:r>
              <a:rPr lang="ru-RU" sz="2000" b="1" dirty="0" smtClean="0"/>
              <a:t> книгою, як і </a:t>
            </a:r>
            <a:r>
              <a:rPr lang="ru-RU" sz="2000" b="1" dirty="0" err="1" smtClean="0"/>
              <a:t>наступною</a:t>
            </a:r>
            <a:r>
              <a:rPr lang="ru-RU" sz="2000" b="1" dirty="0" smtClean="0"/>
              <a:t> – «</a:t>
            </a:r>
            <a:r>
              <a:rPr lang="ru-RU" sz="2000" b="1" dirty="0" err="1" smtClean="0"/>
              <a:t>Гербарій</a:t>
            </a:r>
            <a:r>
              <a:rPr lang="ru-RU" sz="2000" b="1" dirty="0" smtClean="0"/>
              <a:t>» (Гамбург, 1926), </a:t>
            </a:r>
            <a:r>
              <a:rPr lang="ru-RU" sz="2000" b="1" dirty="0" err="1" smtClean="0"/>
              <a:t>Маланюк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ствердив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позиції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поета-націєтворця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він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зрадить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самої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смерті</a:t>
            </a:r>
            <a:r>
              <a:rPr lang="ru-RU" sz="2000" b="1" dirty="0" smtClean="0"/>
              <a:t>. </a:t>
            </a:r>
            <a:endParaRPr lang="ru-RU" sz="20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4" r="14985"/>
          <a:stretch/>
        </p:blipFill>
        <p:spPr bwMode="auto">
          <a:xfrm>
            <a:off x="4803482" y="476672"/>
            <a:ext cx="410969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565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64</TotalTime>
  <Words>1357</Words>
  <Application>Microsoft Office PowerPoint</Application>
  <PresentationFormat>Экран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22</cp:revision>
  <dcterms:created xsi:type="dcterms:W3CDTF">2021-12-27T14:44:12Z</dcterms:created>
  <dcterms:modified xsi:type="dcterms:W3CDTF">2021-12-27T15:48:42Z</dcterms:modified>
</cp:coreProperties>
</file>