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92" r:id="rId2"/>
    <p:sldId id="256" r:id="rId3"/>
    <p:sldId id="291" r:id="rId4"/>
    <p:sldId id="277" r:id="rId5"/>
    <p:sldId id="287" r:id="rId6"/>
    <p:sldId id="260" r:id="rId7"/>
    <p:sldId id="262" r:id="rId8"/>
    <p:sldId id="263" r:id="rId9"/>
    <p:sldId id="264" r:id="rId10"/>
    <p:sldId id="289" r:id="rId11"/>
    <p:sldId id="278" r:id="rId12"/>
    <p:sldId id="268" r:id="rId13"/>
    <p:sldId id="271" r:id="rId14"/>
    <p:sldId id="288" r:id="rId15"/>
    <p:sldId id="290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5" y="238771"/>
            <a:ext cx="11744587" cy="64046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9725" y="425470"/>
            <a:ext cx="1174458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Презентація до уроку зарубіжної літератури в 10 класі (рівень стандарт)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sz="2400" dirty="0" smtClean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Тема: «Школа </a:t>
            </a:r>
            <a:r>
              <a:rPr lang="uk-UA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«чистого мистецтва» в російській поезії</a:t>
            </a:r>
            <a:r>
              <a:rPr lang="uk-UA" sz="2400" dirty="0" smtClean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r>
              <a:rPr lang="uk-UA" sz="2400" dirty="0" smtClean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Лірика Федора Тютчева й Афанасія </a:t>
            </a:r>
            <a:r>
              <a:rPr lang="uk-UA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Фета</a:t>
            </a:r>
            <a:r>
              <a:rPr lang="uk-UA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(огляд), художня довершеність їх </a:t>
            </a:r>
            <a:r>
              <a:rPr lang="uk-UA" sz="2400" dirty="0" smtClean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творів» </a:t>
            </a:r>
          </a:p>
          <a:p>
            <a:r>
              <a:rPr lang="uk-UA" dirty="0" smtClean="0">
                <a:latin typeface="Times New Roman" panose="02020603050405020304" pitchFamily="18" charset="0"/>
              </a:rPr>
              <a:t>Виконала: вчитель зарубіжної літератури Білоцерківської загальноосвітньої школи І-ІІІ ступенів № 21 </a:t>
            </a:r>
            <a:r>
              <a:rPr lang="uk-UA" dirty="0" err="1" smtClean="0">
                <a:latin typeface="Times New Roman" panose="02020603050405020304" pitchFamily="18" charset="0"/>
              </a:rPr>
              <a:t>Н.І.Фокша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52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228" y="479919"/>
            <a:ext cx="1106507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російській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ХІХ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ru-RU" sz="2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Некрасівська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школа”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В.Курочкін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М.Некрасов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І.Нікітін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“Чистого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Ф.Тютчев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А.Фет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А.Григорьєв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А.Майков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64547" y="1058526"/>
            <a:ext cx="4123189" cy="1551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87736" y="1058526"/>
            <a:ext cx="3263317" cy="181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utoShape 2" descr="data:image/jpeg;base64,/9j/4AAQSkZJRgABAQAAAQABAAD/2wCEAAkGBxQSEhUUEhQUFBUQFBUUFBQUFBQXFRQUFBQWFhQUFBUYHCggGBolHRQUITEhJSkrLi4uFyAzODMsNygtLisBCgoKDg0OFxAQGiwcHBwsLCwsLCwsLCwsLCwsLCwsLCwsLCwsLCwsLCwsLCwsLCwsLCwsLCwsLCwyLiwsLCssN//AABEIARAAuQMBIgACEQEDEQH/xAAcAAABBQEBAQAAAAAAAAAAAAACAQMEBQYABwj/xAA8EAABBAAEBAQFAgUCBQUAAAABAAIDEQQSITEFQVFhBhMicQcygZHwI6EUQlKx0WLBFTNDcvEWNIKS4f/EABgBAQEBAQEAAAAAAAAAAAAAAAABAgME/8QAHREBAQEBAAMBAQEAAAAAAAAAAAERAhIhMQNBUf/aAAwDAQACEQMRAD8A9bcuCEFLa4NucU3aR7k2Copyk4E00owUBgrs6bLkhcgezI7Udr0uZA9mXZkzmXZkD2ZdmTOdDnQSMyQlMh6XMgctKE2CiBQFSJI1EiEKQFEkpAhSWlKGkHUgcUrigRTblwCKkiBQltChJQEULkBckzICBSlyZzoXSqaH/MS+YoTplxmTVxMzoXOUTzwibKhiWCiaUw2RONeqU+CjBTIcjBRDwKK000owgMJbSBIUQhKRC4ocyKQvSFBaIlAiS0hKS0CkptxXEppxQI56ZfKklkTTW81LVOtt3YJxsQCDMlDlA4kJSWutaUj9Uz5dCgao80bnLOeJOKPhoNOXzMwD98rqLmkjmNKpZF753X/yn45VnPD/ABMyxh720ZWh5jNelw9Lg3nuNj1HVW0Txv8Ag7FBbMepDXKuw8imMctMpLSnCmmowUBgriUlpCUCOQIihQAkK4oUCWkJXEptzkCPcmJJEsjtFEmd+yjTi6ynQmIP30TrSoHQURKbCF7kQT3IfNQOTdosOF6z/iaEODSb5j01dnY0d+X7q6cVU+JB+g8/0i9r7fZKqs4a93pB08qTIWg1Qc0NJ+mh+gU2PHOa5jXD1Oke11bZWGsxPLSiqzh09ya+jMRvfqkDC2xfL0gqfisobE8UAHW4kC8j89gjlZyhKNJDL+dFYwuVLhHAtDht+UrPDSKxmrBjk6HKOxycYVUPWuQhEg5JSKl1IIq60qRALky8p5xTEiLDEhWL+I3GJsPHCIASZZHZiG5jTGk1X7/Ra6ZyyHxGildhC6J2UwPEj6NOLKLXAHf+YHRSfVN+EPGzcSWwytyTk0GgOp4AsnXUHTVSOM+MBhJzHLE8sDQc7ep6DYhZj4b8BkkxEeKc3KyLzMxJdme/KGtGR3L1El3OltPGnDDPhZGtaHPy/pk0Mp3zXy+i11JKkvpR8N+IwleWjDylo/mjY6QjWvUG7LWcN43FNQstcReV7S019V4twbjE2ClGjxmIaW3LHZuvRWjj7hw1+q9FxvGjE4NxsEjW0KxDA1wbr8z3M0rfkDvpWqd8Z8SVspCm6UHB4onTcA1dEd9unMEaG1OBWGnUs34ox+QxsJbTzbgSNQN20dNb59CtKQvG/HXEnfxjqv0Eir0puXT23v3KvPPlUtxcM4sXPp2aoJHSXlsNEgyx5jyAJJ9lZY6RssMDGOp2fK5oOpLbph5mg4FYrhUpMbp3f8sPbHK1rzYb6i1xadQ3MQD2UDA8TfDOyVtuLSNDZ0aMpAJ50LHYrpfz1PJ7Xw/GNt8fMF1DqGkajsARsrTCu1XnXBONCSQPjDrdlAbzyknONeWgJ7kd1usHY39/udlysytLuNykNKgQuUyNaSpDSjCZanQiCXUutJmQRbXBIktFwrkzIU4SmJCpRFxH2We8SYfzojCM2adzGNy7inhxcTyADStBLqg4bRe+69BDf/s0OJ7aEKf1RcPwLYY2sbdNAFk2TQ3JTvlXYPNPyDomHyVV89j3HJBTwcJaHXmcS07OcXNv+oAjQq0dGa1s3uOR910jkIxCBqLChooAAdBsPYck8GUhdKiD0BkLy34keHZJMQx8LC7OxxeADdtI1J73svUV2X87Ky5dSvDuF8DnkIa5knlC2ylm7WfMSWfM6r10O60WF+FzniUee9mQO8r0tyudlGVxF2AdR1C3HiPCxSARvlEAxEckIeKa63FrjROmoZXfZVvgSTFRuxGFxL/Mdh2seyUuLtJLyMc462AAddgunlfrORjeKRRYUYZzY8rsVg4ZSSS4CRhqbLpoSRv70Vt/CWI8yMuJIc4klhLvTs0aO1Hy8lgfHsvl4mCAnN/A4WCB9fzPLS6cVyPqH1C1Hw/JEDSXDK0ZQ4nU67EFTuepV5+t/hyp8YUDD7KbE9ZasPpwJgFPNKMjpdS4FcghWkJXISVFA8qPKU89RpPzZKqPNJSyXivir8E5mJg9TnubHNC4+mVgaak/0OFVmHKrWsc3X/K8p8a8aZLK75nFgjbDsG6u/VJH9R3s8gFeZtS/FrwbxRxTGSyPhMDWMoiGRtNIcdGNk3L6G5IW0kdPLC174/JlbRyZmu1G9OF6HbdZn4fTQOw4LW/qMePPLnOIznN6wBpbq0As6jYK9m4+Iy0Pa4mVzsuQNcKa/KRYOpCd33hFjhpw9oPPmOh5pqbMNkMLhYc3QO3HQ1d6dbUlw/OS5tI8EhO6mRvUQt27p+EqiWHoXDqavT7lC0pjiQLonhpLXFpDHA0Wvr0uB5UVUNQYJshBxMDC+N2jtHtdQ9L238p7Hmg8TeIIuHwmZwBkfpDGAAZJK3d/pbuT2pV0/FZsHg3TYmRkz4mACmBmeU6NbY3s1rQXjvGeMTYqUyzvL3mwOTWNvRjG7Nb+FdPz48meriPNO6R7nvNvkc573f1Pc4ucfuSvRvAMrZWsY95Pl1lYMtO3JB7jQrzNv7nQc77DmV6B8O/DWI8xuJd+lG26a8euW21oDsNdz0XX9JMZ5erwFSmOULDlS4za8zolNTrU01OtWmRtRoAESCDaBwRlA5FNPUSY9dk/MVDld1WVVfH8SY8PK5vzNaSDyFc14fiQ+Rxyh7zV6NJIGzbobbfcL23jsZfDKwE+ph26D1H+wXm3BWSMlhkogmQPxFkNDWDWMkuFAVmdzqlv8rjPTPQ46bDuIaSxzHNzNqqfEbaHDreh66haXg3HXvmjaG+hpa1ulMYMuRrz1d5hBrqG913FeFQn+MljJ0lIBfGcrBJq4EgHy3C+e5VZwbDkEAEW6RoLTWXRt1udDWWwdiQK0XS2VJMemeHX5YmMcaLG5Dm3MjHZXUSdRdjuQVeCT8/Asj4ZxTnXIWVmIj1ZWsZLZduTXAVpVvpaYH9u2pXnvquiQ47d0TX0FGL9DZVXjOJ18oJI6KC8M4bzUUTl502VLhZJZiQRlb9bWj4dhQ0AFBhviZT2wwCSi1zpHNq/5abYvuVmMH4bhdlzSvJ0LhlaG103sK/8a4NzcQyVzXN/i4xIGEjM1zHZHM76ZDXdRsGKO50q/b6e67S2c+mLPa+8OcHw+HOaJlyEfO5xcaOul7LWxzWOdneys5wjbodr7c/2pXcO3Y8lytt9tRZQOUyJV8R76KbE61YJrFIaFGjKkNK0ydCJCupBDKacnSmiixFmcoUx/OymTBQpv7rNVW4zEBo1NWCBrVmi7flQC8v/APUDTPI9zS4SMfGX27O6MxgZWk/KS5rPVvRIFBbPxTi2tfCx9ta6RhJoUQA6wb75dFjvDnCmzSEyMe4wgSTZgB/zHPcDV+hrWtBOhtxA7rf5/wC1Omwx4IghFZxiXM/iGR5GOkk/h3yZ8zjo1vlGs3RYKeWNro3xseREzzGHMGh7WkuYX6WHW2iedL0LEYPNjAbf+rgnvPykuc9uWMZdmENdl7ndY7xDg2QR0x12PLyWSRBCGhxJGmYuNFp/q0vVa5zUrRcE49GxjfNDYxI3NGB6i8OeXGy2/UCas7kK0/4rmND6acr0teRvxhJaXFzsoIonRrcxIa2uS0fBvE8cY9bXXyN2ABpVKd/l/YTpumYaR2rnVfIDlrzU2GANr8v81WWb4zjNBoIvTerrutLwXCzT06nMZ1kFWKvQblcrzW9WUICtMLBzP2RQYJrO56n/AGUuNisiMF8YsBnwccw+bDTAWP6Zhl/uGFYjw1jC8Fpq4xd7FzSa/K6rYfFfxJGIjgoyHSFzHTuHyxNY7M2O+byR9AvNeF4ny5WOPykgO9jpt9l2kvjjG+3p/DGCgAOW186AtXcDv9qVJgpA0aWd96uvoeauIXXre2tfRed0T2X7V9lPw26roTy/PdWGHctRE9gTzUywp1hWmUhqVC1LaCE5NkJ0oHI1ESVqhzt0J/ArGRqhcRxEcLHPlc1rWjUuND2HVSjA+JMC5xaTIQBlFu0YwyOyukdmNvl1FNGwFpvgmBYHSsmeXN8xsJkkLw81I05C1rrc19OsE1Tb5lU3ibxKMTMWQyNigFOzOYcz5CWhzwNySGtAuvl7q84BPTIpXlkofI5/roABobHRFC5LcZHvOjdQSVqc2RNX2KrOSRGWnIyKvQGxkiSVgO7pCGOodq21XmniQOAAcA1rZZ2hrCdXN8qi5xsk+oAjq0rbYbibJY3YgTPP8I/EOID2udIxr3OYyN5ALbGVpcz+U0Deq8+lGbDulkBLiab/AEh09ueR0ohpHZwBCvEypfay8JeBZMcPM8xsMQJbnc0vc5zfmaxoIsDTUlbjB/CrBs/5j55iANy2MfZgv9yl+E/FY34LyczRJh5ZPQSAS2Rxe1wB33cP/ir7ivjPBYeRsbpw97nNYWxVJkLiBcjgcrRre/Ja666txJJh7g/hfCYYgw4eMPGnmPGeQeznWR9KVw8df3UbinFcPhv/AHM8MW+j5GhxrowHMfssPx74r4dgrCRuxDuT33HED1r5nft7rGWrsj0KSRrWue5wY1gt7nGg0dydl5X4z+KF5oeH5mjUOxJFOcDygaflH+o69OqwviHxLica68RIXAG2xttsTO7WDS+5sqqaF054z6nkejJ56k2SSSSSdyepT9f/AL1QRfh6dAje2wANST2WqmLvw74hMJDJfXGeZ1cytNDzC9I4fM1zQ+Mtex2xGw/Nl4vIPUQNm6X1rc/dSeG8QkgdmicWE71/MO/Vc+vz341Ose6xnpfdTcM5Yzwr4nbOAyXK2QULv0vvb2Oq2UDfz25LlPTaxjKkNKiRKSwrTNPtKVC1FSIjOCEtTpUbHTiNjnu2Y0uP0CLqh8X+KIsCwF3qlf8AJGDqe7uje68R4/x+fGPzzvJq8rBoxn/a3r3U7xTinzzPmkJzPOjTs1vJo+iz79F14k+s2iZJXWiMprndfbZazh/ECGU4SemBxY0szCKnNL3uF5ZQfmLeVdljSpXDMaYH5wLtrmOF1ma4U4WPZbvOs63nh/GtdCcjy57H+dM4Q050DWuByA6kGqOml1ztZDj7hlhAJ0EgcDXzZm/qDT5SAAP+w8qUzhXF4sO5742yZZo5IwHiM+VfqAYQ71iyLcaJrrameEvDT+J4hrLcMPhmtEkmttiHyxM/1k5q3qyeizJlaY8N58xsensUcTTfoBtpzANBOoIOwC9d+IXgXB4Xh0kuFgLZInxEyOkke7yy/K+wTVeocuS8u4XxSXCyCaF5jkZdOqxW5a4HdprULcusukidiMQ4sjLX4iUkMa1xAdK/QWRdW7mvSeCfB7Y4yfbePD9usrx/Zq9M4RPJJDFJI1scksbHvazZrnNBygnXmvNfiv40ILsDh3VsMTI06k7+Q0jltmP06rHlb6i4x/jfGYTOMNgImMgw7iTLqZJ5QC1zjI71Fgsgdd9gFmWgJAlBW0PRv1H0/ZOwEgl39IsacyDlH50UZu+iffJlDRprTzXfRg9wP7qNOyULu+vX2ITIISOfen09kjdSpguuFSUQRte5G3fReo+GONksDZf5RQfYPvY7Lx2CXpz6rXeHcQ4kA0czd61q9PpqdAuXcWPZoCCAQQQeY2T7FQcFmytG9OA0/wABX8bgdliLUhqVCxEqhgKn8TNzx+WNn7+wVw4KuxsWYn7e/slWPG/EuCt5oUDsa53Sx87dV7Jx3hZcHUCSdF59x3gnlNGmtmz9LO2xWvz7LGXARtajjw5Lg0AkuIA73+FWHCsAZXkgW1gN61uKBr3Xa9RjE/wZ4Wl4jK6NjxGyJodK92oaCTQYObjRpe/cD4PFhIWwQNysbqernc3vPNxWZ+EXC/JwGetcTK6Q92t/TZ9KaT9Vt6XLrqqYxeFZKx8cjQ5kjHMe07FrhRC8Ownw5xf8b5LonGCOZuad1CN8AeHZgSfU4t5b2Svecuio/FfH4sBAZ5dTZEcYPqkkqw0dup5BObnwsU3xN8YjBRGOEj+JxDXZKq4YzoZT35NHX2XgLjqb3OpJNkk6kk8z3UriXEZMRK+aZ2aSZ2Zx5dmtHJo2AUQLpzMjLrShDaJpWg9AOunX2CCR1knqf/H7ALrq+6HkihKUBIQp+BwmcN0/mIJ6gV/lSg+G4Jz3UBd8u4Oq3fA8CG1mGYjkNDoao9v8FZBmN8vRnIfMDVgHY6K88MY10k3q+Vuvq0BOladbvuVw72tx6Rw9oAAF612FcqH1V7hSfus5wzFZjbRYGx5adKWgwx1/bTXusRatIgjyoYUdrTKLaZcxP0kIQVOJwQdd63vus3xLwxhy0/pAk3qS+9uWq272KFjIdD27KZ/jWvHY+BZHSyBoGSoYxyEs4LMwPZpcft0Vv4X4CY2ymheWgCD9P/C1bsBYDK+bM7a6e4Uw69Mo+5V3w/BbafMQT1739lNt9Hxa8JwYhgiiG0UbGfUDU/e1KRUkrX3W2TGOxTYo3yPOVkbS9x3oNFnTr/lfOPjHxNJxCcyv9MbbbBFyjj3s9XHQk/Zav4peMDiHuwuHf+lHpI9p0lePmb3aNu9LzpzPtrXdb4n9qU3kPY6Wa7C13IdwkdpohC6JgiuGnJK1yIuvqqALj9v91wXO0Sc0KcY2z9VZ4ppZE0X6iNRQ0B2ojfb/ACmuBYfPK0aUSNzW67i0+aR1XTSGt16dzrSxb7Ii2SQBz9tzstDwJjvJeBprmc+yA2MHUvJ2Go21VDFHzJ6aDe/Yq/8ADmFfiXsjA/Tv1C6BIHPqBf1Kz18WN94anM7P0szIhsaIMoFizY9Iq6G+uq3GDYAANBXL/ZVvCcE2JoawUBW211Wys2MvtVFco3VhGnLTUQTlKso5XAJSETQgGk1iI7FKTSRzUFQIfX+cuqscOz1JDHqnohqEX+JCx/xH466DDmGA/rYkFtg6xxHR7+xIsD3JWoxuJyNJqzyb1dyHssVLwYukM0xzSvoudXT+Vo5N0Gim4R5Y/hBazYaHaqoDWqv2rVVONbXIUdq5UOp3rqvVOJcKvQAczq3TTTkKH16Lz7xFg8pN7XQ6nlf7ddVrnranUZspQP3U3C4F0hpoJ9ul0rGPgb6rK6/5dCRVWTYGvRdr1IzNUrIz0P51T8UOax20vfTor+LgRFZgQHZuWmgsX1HdXPDPDIeSda6VplOoPv2WL21IocJwYOALS4Ea5S3O0gDQ0f7fVF/wCzlflYcjniSMgsIZuXscRlFg6g9F6RgOAAN2AIqr2ygEC+2pUb/hInrKKha+wQDczhYLhf8A0hyB3Ivoufndaxl/CXDixnmh2zSTYIAOjstnTkdf7bLDsOdxdyc4nWr9RP8AnVe28X4WIsHM5o+SGQj6N3v6ryOLBuAZGxp8xwDj2bQ58tOS1xftZoIMM6V+SPbmb0yj8K9g8HcBbBE0AW6vU6htuKP1tUfgPgWT5mi9dbBJsa37Fel4eCgP7Us26pI4eSfaxG0UlyohyNGkaEVIGqRNaiDUYCBukhTuVIQgZLFwFEJ6kmVBGlizGzy2TEsAKnlq4sQUOJwdi1i+O+F2y6atvaqsaHQe/demvhvkoxwQvZSxdYDg/hFrI6IGbOSTQ+VwALaIrkKruryHw4xo9NsoUKN5fZrrbzO4WpiwgCd8hMGY/wCBij6RdnkLq9Ce6kYXhIaDyGtm6A6laHy00/CZvm2/p6nv1TDVG3CeeKFtgG9inTEHvqIx9M3srJuDFDTQaV2U9kYRZFRn/E3D/Mwk0Y/6jCz7kD/K85wHB2unlkrR0jhGOYYw1Q5HXXXsvYp4rY4dQqjB8EaKsaDkNyOl9FKIfAMLRqtjqa3Wk8pJFAG1QqlIAVRGyJzKjIXUgCkqKl1IOpGAupEECUhITiQhUBS6keVdlUAZVwCMrgEAZUmVOUkpAFJaRZUtIAypaRUlAVAFi4BHS4hQNhLlS0uQIGoqXWlCuAaXBqIhciAIQpzKhyqBQEYQhKAqoqSUiauQdS6kQCVAGVIQjSIAASUjRUgbASo6XUgABcjQqDqS5UoS2qGyEgCcKBAlJQEoXWqjiEhCVyQFNAlIleUznUq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upload.wikimedia.org/wikipedia/commons/thumb/c/c7/%D0%9D%D0%B8%D0%BA%D0%BE%D0%BB%D0%B0%D0%B9_%D0%9D%D0%B5%D0%BA%D1%80%D0%B0%D1%81%D0%BE%D0%B2.jpg/238px-%D0%9D%D0%B8%D0%BA%D0%BE%D0%BB%D0%B0%D0%B9_%D0%9D%D0%B5%D0%BA%D1%80%D0%B0%D1%81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38" y="3696845"/>
            <a:ext cx="1846715" cy="2707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lovo.ws/bio/rus/Kurochkin_Vasili_Stepanovich/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7" y="3293360"/>
            <a:ext cx="2074498" cy="23068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hkolnymir.info/images/stories/Pisately/Nikit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44" y="4446781"/>
            <a:ext cx="1648058" cy="21834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0" descr="data:image/jpeg;base64,/9j/4AAQSkZJRgABAQAAAQABAAD/2wCEAAkGBxQSEhUUExQVFRUWFxcYFRgXFxYYGhcYGR0XGBoXGBccHSggGBwlHRcXIjEhJSkrLi4uHB8zODMsNygtLisBCgoKDg0OGhAQGywkHyUsLCwsLCwsLCwsLCwsLCwsLCwsLCwsLCwsLCwsLCwsLCwsLCwsLCwsLCwsLDc3LCw3K//AABEIAP8AxQMBIgACEQEDEQH/xAAcAAABBQEBAQAAAAAAAAAAAAAAAQMEBQYHAgj/xAA3EAABAwIFAQUGBgIDAQEAAAABAAIRAyEEBRIxQVEGImFxgRMykaGx8AdCwdHh8RQjM1JyghX/xAAZAQADAQEBAAAAAAAAAAAAAAAAAgMEAQX/xAAnEQACAgICAQQCAgMAAAAAAAAAAQIRAyESMUEEEyJRFDJCYVJxgf/aAAwDAQACEQMRAD8A7WhCEACEiJS2AqF5lEo5IBUq8EqDj84pUffcJ6bn4JJZYx7Z1JvosUkrB43t+JIps9T+yzmP7YV3H/kI/wDMj03Un6m+kU9p+Tr8olcLx3aPFAS3EPg7jV/FlXU+0OKbDm13SZt7Vx8rLqzN+DnA+hUq4Rg/xPxtE94tqt6OAn0cIWlyX8X6T3Btem5gPIvHmqe79oXidSQoGVZxQxLdVGo2oOdJuPMbhT1RNPoUEIQugCEIQAIQhAAhCEACEIQAJCheSUkpUApKRCFJ7AAmMXi2026nuAHivONxbaTC52w+fguc5zmzqz9bzDR7rfvdQnl46XZbHj5d9Ftn/a4kFlKWjl/MeHRYfF5hJJBMfmcT8Y6lGbVxpBv/AH18VHy7K/bOBdqDRcCAJM9Ao1/KRdKvjAjO9rUB9i0Nby90eVgmKWUYlwn2nUC2/pF1t8PkQMT7osGiw8yrhuXNAECPAJH6hLor+P8AbOXvy6u33ri8Eck+H8KAcA4kkzLeR+36rrtTKpGxVLjuzjXOkWOxgBEfVLycl6b/ABOdVKDdMgh/Xr8NwmX4QFssbLrTEyD5LeM7OBp4PmDb1UluStiFT8mKF/GkYzIMwr4dwfTBDwbRzPDhyu19m+11PEBrXj2dQ7g9f0WHpZa1hsF7pYcE3AnqLGeviuL1VO0N+I2tnWwUqyPZrNqjXClWdqBEMed56E8+a1q9DFlWRWjDODg6YqEIVRAQkSoAEIQgAQhCAPJKRIlWVytnQXl74QSqjtFjhSoOdIkiB5qWTJS0NGNsy3anORUcWz3WmBHJWXHfufdH16KV/jlxE3G5P35qPmQ0gMb5eZ6fQLOjZVKkZ/EYl1V4tYOhsH0nxW9yfBwBtICyWWYEtqtLtohoHX/st5ghAHik9RPpIt6eNJstMNhhHVWVLCiFEwpsrek0KEI2yWabTGf8QKJicGLmFZPO6i1XHZNNJEYTlZRVMP1Fk3UwwHCsXMgxYhN1Som5TbK8YYEdDwoGMocjhXJH39VAxbRffZBWLKxleQWm31Hj6La9lM3NemWv/wCSmQ13jazvVc+xUNNuVZ5Jmv8AjVGvd7joZU8vyn0P6rZ6XJwl/TM/qsfKNrtHS0LyDZel7CPKBCELoAhCEACEIQA2kK9IIWRxGs8OK5/20xmupp3DYt5XXQHri/aLMJquvPeJN/GAPks8k3Ki2KltkytjdLWxG/qmMNRLnON4F+kLP4rGu1ttJJAHTqStLh8ZFMNtN5PkOUsotF4yTHqNIWcb9PXotBh3gtHQbLNYnFlz6bQeASAr7AmwHKzZE+2aoNeC6oVbCFZ0a1lT4URwrfDU/BIrI5qFNaU3UrA7/JS6dGJmEziKE7Qji0QjKNkI3NkzXYTAH3CfOG08qPVc4nbb4JGjRF/Q29ljdV+KN4+v6KwdRdBMfVQqrDyEpeDKLFMklRcS3Uwt8LK0r0OSqt1Ygn6K8NhJ6N72Ezk4jDw73qZ0Hyiy0y5X+FmYRi8RRmzpPqNo9CV1Ne1idxPHmqkKhCFUQEiVCABCEIA8oKEKLQDdXZcF7R09NWo10BxLtzsZJEn1XfCuHfithizGOdHdcGnzUGvkUg9MzNESQ4nwaLyOp+SuH4oNZEyT87kxHjYLOZRWlwmbF1v5T+LxomBBaP5XXHZ1SNTkBdq1OO23hP8Aa2eXiQDxust2SwZLJd+a45kWuVq/agQBssOeXyo34I/Gy1w9T1V1g3kjaAs3gsTHC947tD7IWufC8KcOxc0G+jU6PFeH24XNsf8AiLVpuADNXE2F/vyUmn+KFMWq0XTzpI28jurvG2tIxtU9mwxD5N9uFWvrHVG8Khb2+w1Z3s26muJtrtb91PweKBIggzfebLLODT2jbipovMHULrExP3Ch5lSDSb+aYdjIIcNpP9qsx2ZN1O1mw3k26pVG+h4xqV+DxXa9xMC3CqcThCy5MKPju2bINOi0l5sIuOVmK+OxtQkuBAEn76+S1YsMvOhcmaHjZddia+jNRNi5wHnxP1XdQuC9jKDq2OpOJGpzeOC07hd6bsvRxPwefkFQkCVXJghCF0AQhCAPKEqSEjQBC5z+LWT66QqsgubuOS2/uhdFcYCxvaXP9NQUm0g86QXE8A9FmzOqKY02zheHdoMC4M36av4VlkuHaag708Cw4v8AfmrftxlAltZjYDt4AAPS3UQqbJ8NDhcCLk9AuqXKNoaUeMqZ0rLKUAEDgD905iWeHKMqcSwfIDZS34YmfHwXmS/Y9SD+JVV8aWtiY/UqoxPaahS94uc7YNAur7MsvqFulgBPXRP1MKgp9g31QS95BJuRpBP7K2NQa+RLLOS/UrT2yY4hv+Oxs7Bx1OJOw0gKnzTOC4w6iyJI06XMMjcCRutbnv4fsc1nsmmnobBc7vB3M90iDJUStko9i2h7xkEnTsbbXtYC60ReNdGSSyS7MthGNrPApgh0mz4keXRbnIdeptMkyYaT0HglwmQMYC7WXPEGYEx/1JG8K6w2XRD4vv8Afoo5silpF8OJrZb5lgwylqn8vTZcQxWLq1i/USGCfAbxLj+i79VHtKRJuIhc5wWRNOIeC7usdrDDsZn6fquYGo22LkUpL/pispzBlE2MmYMNYJJts46iJ3Ks8w7TPY7Q+lHoAfQgkHyhaPG9jqTqwqB1iZc3u7zJALrgfuoHaLJRVf3rRMRxwIV+eOTJcZxRf/hhh21MV7UQQKMg/wDo9PiurrmH4Xj2NT2ZNywjaLgzsuoK2J9kci2DQlXlelpRMEIQugCEIQAJClSFKAzih3DHQrNspCaz93AR5ABaeo2QR1CzbYa+ow/nEE9HC36grB6hfJM04OmjGYqo2u00Q2SDM/MgKgxeFDTpa0CBJtF7gT8lq6TxhXEVGwZuY3b1VD2uYGuD2AEOAEjnxKTHLdFcsNci2yR7gGg+ErVYIat1hMrxZZpB/N8oF1rMsxd7b8/os+SLUrNEZXCjQ1cCS06bFMUcGQZBjqDtP7KdgsWCIJvypPdXVGLWjI8ko6ZXY2iHtjuW6gFUmJy01DpZfyAaP6WjrYcO90J2jhQwWRGMmxo5VGJnqeUCkI3PThSzgZAJPEKXi3hpN1B9s+NcEt+i4ysZSaJVGn3HsE2+awuPhuJB8It1Fr/FbjKaxfJ6rM9osBD9fAN/IldX2NDuUX/scqYcPbJa7zF/iEzTyEOJJkjpsPVX+RU9vJTcyrtAI4i6VulpiuXy40Yqr/oxNPQAIt6fsul0Hy0HwuuX4nFB2KY3UBt8zyul4H3BC1enk1RD1KVklel5Sr0IsyCoQhOAIQhAAkKVeSlAFV5xhAWl0XF7eHKtEEKOTHyVDQk4u0ZR+GYWy5rXyJkibdFz/ta0AaadgNvAf2ulZjhPZkkNLqR97Tu3rboubdtcQxxGgEBpPgTO5hYMcWp0zbKacClwmJh7STYT+wt97LT4LF+7JvBJ+ix4xHdBbYQYKnYHEFjg0c3JnZoMk/NXnCyWOdM6RgcdETfb+1c08XIA67rC4bHANjpf7+St8Di9Qn4LE41s28IzNjhqjRzYLxjceGhVWAxLRueLqHjpeYbzYBOpvjRGPp1z2eW4r2utxksZEnw5+Sm1u1eEpUwHva0Gw1EXU7A4FtOnoIEHfxnhZzMOzWFYZLZ094NcZjylEZJHJSU3Rd9ncypVJLHtcw+6QZVX2ixzJeCQYn4LAZxiBhHPdh2SHOuJIEnmOCqPB5/VrVYqN7s7XseJPKt7TlH+gU4wnfk6x2fxndHJAXnOMabk9PuVFy0D2etpng36LPdrsyLWGTuI9Tys8Y8pcTTcUuZXUcWH4k7S2L+V12XIcRrotPMf0vnbs0C6oTPj5eK7p2Ke40RPS3xK2SSg0ebJ8k2adKvIXoLRjZFihKkSq6OAhCF0BCklKUiVgKEFEoXAMj2zzF7G6WuLZBk/IfFctxtAkgGzhEzxa8/fK6t2jwuqoDBMOAPlBK5h2mqNa4ukSCZjf1+KxK+bRoaXFEHBYSacxEATN7TfzXp5a2qGn84n0FojzUbLMz7rhHX4SCTC8ZoNbmObYt6eMn0TedhqtF3SxjQQAQCD8RZT2ZiRAAOpxHoP6WcZQlxfEkNJvtwrDBOLQSRyDPncgdIU5xVFsc3Zs8I42M2/VaHBFjO88wRe/RYzLccC2ZHUwfhHxVZm2dl9QknS1sACYkz0WaMG5GjNNcTa5n2ibqIB0hokmbD9ys9n2cEt1zeI8TOyyLszfVJDWlxc65Fxabq7ZlOKrgONF8Cw06bibW8ldYaZnTtaKZzqtZxcBLQ7e8GYHxATOLZ7PUNnNJ2FyODHWFrKVc0Bo9nU1XGn2ZInx8Vns29s1xd7BwceXEavh09VRS2E8NLvZU5X2kqUiXCYkSDNwNwjtFmjarJB3O3Poqh+JDHHXTIBBBERB6j1UBjvHxVljjdmf3JVxLvswNNSTO3G5ETZdp7CZqHsNMHUGiQfA9VxDLKml2qRvYf14wuj9iHup1A4bEEkeHT0Us61YQVqjrbU4mqZsnAq4eiTBKEiUK6OCoSFCcBUiVCAEhBCVIUrArs0qMA/2beXwA8eVxftvlumsQ+zS7UHeDiDf0W97T5n7SpA91kj9yof4l6RSpPI1NcwCPLY/P6LM9vkisfpnNxhhTHdsIieTz84U7C12kezmCBqc6BYdCq2q+oWggapBdsBHgPvlQq9J7HEcVRJ4sCLLlWdTo0OLxMmnTaLG23x+qdzJ4YNLZG4J8l5ytw9o3jTx4G8/JeM6ipIEyCSY3vyLXU/NFv42PYLHd0aRb3Z8lDdhw+sZ70EmJkQYufmouIJbRaGgiO74jq4/T1VtkbvZuaLEuI8YA28/ND1bFu9GlyWiJcBHUDSrgdpG4eSGjUB3gJiyTCU6YDiHQ4glZPOsC+7tXqNjzdZoycpbZol+pLxXb1r3gNokkmZJHko+b4t+IAB7oNh1hU9IUmmCNMwdXE7gfNSMXmoaZ5bweAeR1VnGnpCRyOqbKTtZRYxjQIJmOpHr6LL02xFlb51ii50EWcZHl/ai4SkdUFsgwD1vF1qhqOzLPch5hLAA4RtHkf32XSuwDw54bzPXgXt8fkFgn6XzTeNLhGmeQOJV72Nqup1O6ZAiCdwTtKTIuSBOjvFNOBV+VYsVKbXckXVgCjA9CMAvSQJVqQoIQhMAIQkQAqgZxjBSplx3Nh5le8ZmDKe5v0CyGcZi6u8flaOOqjlyJKkPGNsq3Mhs9d91SdpM29tRbRETTOkE8Df78lf4mzSsszDEvfPgfIm6y3SKpbPGEoj2RtBi3mo4wzarSJBeyfmreoyNQG9hZUWEJp1Txq38QuJ3Y1ULluFIcSbWH8Lxig/27NPLYd0ET+6nuIa06TMWBjcbhRsvo6mOeZ1OdG9gCZMLqfkGvB5dD5c2+9ot92UrBUy0l1pmB8B/Kn/AOIG7CAGwByobpLCR/2+CXkMl5JdXFFslxtF/GLqM/GOq0gBLdUATeBO/qoPaasfYsjg/K+6g4fHuIZUgWJgeAkSuxhasnKbWh/Faf8AY1plogNPJI5+KqsycXFondg335XnMKgIDWEyN/TeeuwS4Wu1+idwCL9dgFZIRuxp7NWkX7omfK6kYO4dAJm5A6hPDDuDxIBBB9CBPzVmGCnpc0G4kt6i5t8UNnCurYltT/WY1i41DfyO6kdmGuY486iJHlsV7r4Brv8AY1sGbTaPuyl9nsDLrmCJI8+hStqjqi2zqHZ7MAGNYXCeOh5WppmQFzLAOj/6IPlBifBdCymvqptJ3jf5KeJ1KgmiclCRKt0SQqEITgISq7McaQCGb9eiTH1nWANuVBe7uHxWOee3SLRx6tlLXcfecZTDmz0TuLJgjmF6wtBzmjyH0UmUSIPs5sqbMcKWPtsQdvDb6rTYqnEQotSjJH1XfArdMymGrFjajnXG/Qg/ryoWGxpe9tgdZgeCsu0WENMEN/Pb+VVZBhSHCd27D4mVxLTY99UXuIwAIEcX/SFXsp+ybG4JJHgVKpVXNm+8gH9FGZmPtC9sDumOohIrHdEihmOuiZiQf4+YTuW4c0ydV2EQfv1VFiDocRwSJHUf3Cl5bnBfraY0sMfJM4utCcvsh9oMMCx7G3AJI8v6Kidny3SWPiAJHkf5unKeI9pqcR3eOpKqc4xJbVIaYkAHw4IVYrVEpfY1jnzUJkNi0jkDp6KJhsQPajSLbnaDHKHBoYdRl0wB+qMr0trSRIANjzZV8CGky8+0ZIIt16g7Ke7FimGF0XseVV4Ed1+k6dQDmxx+gUfHYo6QxxnTExv5qVWxi4qY9rvdGmJBB5ExqHnZTaOIpgta0XMX28ZJWQoYguY4xFg3xKuMLXOkE+9EC23SV1xCzo2V4b2jwGg6dj0Efut3g6OhoHxXGsizuvRMA2BmCFv8m7bUqkNq/wCt3U7T+ikoOMrOSlZrwlCj4XFsqCWPa7yIKkrdAmCEITgQcULGypsSe6r+uyVV4vByHAeYXmzi1I04pKqM+TJVlgWSweSgVaLm7g/urbK6f+sb8/VA3RBx1P8AVVzwei0GLwRcoLsA7myZPRN7ZU5xgdbZIkxPwglZnHZaQ4Pba1ncg9Ct/VpSIKrMVgmkERY2Qmd6MJnFdw0FwNjJjnrA9FAoYhjS7QYJM35FjK0OY5VbSSTpsPEFVFTIxEQR0I4Mc9QnpUcciO97XgOkFs8G89E5Sot/2Q4GGgkGJtvKgNylzTBaQ2bwTfyVXmVR2pzGgtj3p3M9UKN6Fct2T8LnOnULCx9meAR9lZrE1S86uTdPUsL1256pmvTh1tuFaMUhGxHCQNyUrcSQ/XyOPkvdNhPEWS0qEmfuyY5ZYYfGENkAgSPGW2keiiYyuXOcTcnp04UzK2iQB3pB8drbdFPp5YTZrRq5JKTpnbIeBoe6Q243B5WrwmFDWGRHMdPVQMLlPsyCZPNjz08loaGEdV4sd5/ZcdArZV1WGAY38/S6fZTaYBHQfZWkGWjRpPT+lCweAGoNcL3CnzH4HvKP9TgWSD1krc5JnL3kMd3uJ5Hn1Cz2EwF7G3NlqMmywMdq8PDdNFu9HJRpF2hIlWomeKgsmSFITDhcqGWNbGiyLisOHN0lRcEA1ukuAIJtsrE05UbH5c10EgT1Kkot7H5eBKmIYN3t+IUX/IYbB4nzCjOyds7/AFXtmU0m/lv1N0jiFnp7OVFxFIKXVbGyYe1JZRFLm2E2I9fLlVNHDhpIPOxPHgfBa6rRBbf6KnZRDXwYLTwf+psnUtCuJHdlz7FsOb8Fie2mSupv9uGkNPdf53g244nyXQqtB1I6qZLmctnbyUtmHp4hpDm6mmzmu/ZKssovZ324tHCHnpHmma17m4+S1/abss2jWLWyGOPd8J4umaeQhgPd1TYeH2Vq5KrINboqsny4FrnvBjb9z57Jn/Fh3c2NgOpMrdOyoMpMYOIkfX5qDk2VzWe8izBA8TylU12DiymyDA6STAkAgAiLndaHD4ZxiGiSPgvWEwJfUJaY0mNvVaChl5G2/CWWRI6oNkdmXi0+Hr5p40ajR3APhJ+CtcPg7Cbn5KWKP381B5S8caM3/wDn4l+7nAHgQ1LgcvfTcdRcfCSY8lq6whqg4JmqXdSfQBdjI64ol5Zh/D+VpqDICrcroc8K1WvDHVshN7oVCEK4gLw5q9oSyimB5a1N4mlqaR8E8hc4qqAgNZIk7phzDPVWmkIDB0U5Yr6O8mU1WgeVHbSg2V/UpyFArU7qEsXHZSMyA8FVWbUov0Wj0qNjsMCNknGh7srcG0PYHD7KZqUy10tN05lXdLmH4eCtqbWmRFlGTpjeCkx+Ep4xha7u1B7vhyCOoWebhXB4a4CG38zsFqsbl5HeEmPi1VWZ1iRqI7zd3DkeXVd5apHFFN2U2NqGTAkzDR1Ux+DFOltc953mV6yLAGtVNR1mM93xd1T+eYwGWtuNif0lOrujkqpsiZHhraupMK+ZQEKLltOGAeCt2UphE1bOQPOHZ0Q+38qVRw5N0lXAO9Evty+iikiDjXd225sFMwWFsGjhR24fVUjhgHxOyvcDSi6tjx2TnKiRQphoAGycQhbkqIAhCF0AQhCAGK2I08GOq9iqOSvVRsiF5NKYnhLsANSTA3XouXh1AH+0rqQO4BRsD20zsmK9GbhOCiBwlFMLjV9gV/MHdeiAptSkDuF4GFb4qLxMZSKSrRDXB/QwfIq1NMRCMThZaW9eU1gqpLRq3Fj5hZ5wpjXZ5qMEEXWRxlF1R2inu4/Lr8FscQ2QR1Cpxg/Za3tkuNhMWHKjWyqeiHjq4pMFGlE8lVL8vI0k8m3E+a0OV5WPffdxvHRWOJwAqECNrz08VoxrZGWyty/BF0AefotHQwrWjr4lOUaIaIATi1RxpCWJCbrmAT0TqRzZ3TtaArcLQji5Mn14VixsBGleksI0dbsEIQqHAQhC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cs315125.vk.me/v315125542/3980/I29KOz22ZA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03" y="3732027"/>
            <a:ext cx="1701923" cy="2201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stihi.ru/pics/2010/06/23/34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38" y="3456031"/>
            <a:ext cx="2095500" cy="234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elibron.com/support/view_im.php?fl=/u08/usr2/pview_img002/43487/7484&amp;ft=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716" y="4535693"/>
            <a:ext cx="1513834" cy="2005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upload.wikimedia.org/wikipedia/commons/thumb/5/51/Grigoriev_2.jpg/220px-Grigoriev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80" y="4446781"/>
            <a:ext cx="1393436" cy="1950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9072" y="4754138"/>
            <a:ext cx="6065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Стихи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Свидетели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живые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За мир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пролитых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слез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Родитесь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минуты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роковые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Душевных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гроз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бьетесь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сердца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людские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волны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утес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(1858)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www.kostyor.ru/images0/biogr/nekrasov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3" y="516315"/>
            <a:ext cx="3181655" cy="4399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578" y="4984970"/>
            <a:ext cx="2883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22860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Микола Олексійович</a:t>
            </a:r>
          </a:p>
          <a:p>
            <a:pPr marL="152400" indent="228600" algn="ctr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Некрасов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0333" y="316260"/>
            <a:ext cx="7329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«Поэтом можешь ты не быть, но гражданином быть обязан»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6048" y="1222102"/>
            <a:ext cx="7197753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Звинувачувальні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сатиричний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пафос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цуралися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 «на злобу дня»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2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0821" y="3233828"/>
            <a:ext cx="7414502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</a:t>
            </a:r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капіталістичної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Сатиричне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поміщиків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Змалювання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сучасників-передових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Емансипація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endParaRPr lang="ru-RU" sz="2400" b="1" dirty="0"/>
          </a:p>
        </p:txBody>
      </p:sp>
      <p:pic>
        <p:nvPicPr>
          <p:cNvPr id="2050" name="Picture 2" descr="http://royallib.ru/data/images/157/cover_157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535" y="352514"/>
            <a:ext cx="1907459" cy="295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1.labirint.ru/books/329826/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63" y="264838"/>
            <a:ext cx="2122677" cy="32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.labirint.ru/books/96291/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1" y="3648715"/>
            <a:ext cx="1809000" cy="279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oyuz.ru/images/news/000012/64566_c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111" y="3545340"/>
            <a:ext cx="1750883" cy="27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nnekrasov.ru/wcmfiles/nekrasov_pic_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95" y="250742"/>
            <a:ext cx="667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34811" y="1978154"/>
            <a:ext cx="6657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лиру посвятил народу своему.</a:t>
            </a:r>
          </a:p>
          <a:p>
            <a:pPr algn="ctr"/>
            <a:r>
              <a:rPr lang="ru-RU" sz="24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4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4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М.Некрасов</a:t>
            </a:r>
            <a:endParaRPr lang="ru-RU" sz="24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6287" y="652001"/>
            <a:ext cx="2712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sz="3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4640" y="3144753"/>
            <a:ext cx="1096301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endParaRPr lang="ru-RU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Віддавали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протиставляли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Асоціативність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Звукопис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150" y="5052968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</a:t>
            </a:r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Оспівування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роздуми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652" y="472941"/>
            <a:ext cx="1107276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2400">
              <a:spcAft>
                <a:spcPts val="0"/>
              </a:spcAft>
            </a:pPr>
            <a:r>
              <a:rPr lang="uk-UA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«Мистецтво для мистецтва» або «чисте мистецтво»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це назва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певноі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кількості естетичних концепцій, що стверджують самоцінність художньої творчості, незалежність мистецтва від політики і суспільних вимог. Існуючи з часів античності, ідеї «чистого мистецтва»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оформлюється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теорію до середини XIX століття як реакція на прагматизм буржуазних суспільних відносин. Сприймаючи весь уклад життя і заперечення естетичних ідеалів, митці і теоретики мистецтва прагнули створити світ краси наперекір дійсності, ставлячись до мистецтва як до певної сфери естетизму.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34" y="417081"/>
            <a:ext cx="43790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ишь жить в себе самом умей – </a:t>
            </a:r>
          </a:p>
          <a:p>
            <a:r>
              <a:rPr lang="ru-RU" sz="2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целый мир в душе твоей…</a:t>
            </a:r>
          </a:p>
          <a:p>
            <a:r>
              <a:rPr lang="ru-RU" sz="20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000" b="1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Ф.Тютчев</a:t>
            </a:r>
            <a:endParaRPr lang="ru-RU" sz="2000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900igr.net/datai/literatura/Leskov/0018-019-A.A.Fet-A.N.Apukhtin-F.I.Tjutch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1" y="341953"/>
            <a:ext cx="2810462" cy="3466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559" y="4186481"/>
            <a:ext cx="290259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endParaRPr 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Ф.Тютчева</a:t>
            </a:r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34107" y="3808603"/>
            <a:ext cx="56597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пейзажної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Одухотворення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олюднення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гроза, буря, шторм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“дня” і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метафор </a:t>
            </a:r>
            <a:endParaRPr lang="ru-RU" dirty="0"/>
          </a:p>
        </p:txBody>
      </p:sp>
      <p:pic>
        <p:nvPicPr>
          <p:cNvPr id="3078" name="Picture 6" descr="http://xn----8sbiecm6bhdx8i.xn--p1ai/sites/default/files/vesna_str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457" y="341953"/>
            <a:ext cx="3074185" cy="33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Fcy;.&amp;Icy;. &amp;Tcy;&amp;yucy;&amp;tcy;&amp;chcy;&amp;iecy;&amp;vcy; - `&amp;Lcy;&amp;yucy;&amp;bcy;&amp;lcy;&amp;yucy; &amp;gcy;&amp;rcy;&amp;ocy;&amp;zcy;&amp;ucy; &amp;vcy; &amp;ncy;&amp;acy;&amp;chcy;&amp;acy;&amp;lcy;&amp;iecy; &amp;mcy;&amp;acy;&amp;yacy;...`. &amp;Scy;&amp;bcy;&amp;ocy;&amp;rcy;&amp;ncy;&amp;icy;&amp;kcy; &amp;scy;&amp;tcy;&amp;icy;&amp;khcy;&amp;ocy;&amp;vcy;. &amp;Vcy;&amp;rcy;&amp;iecy;&amp;mcy;&amp;iecy;&amp;ncy;&amp;acy; &amp;gcy;&amp;ocy;&amp;d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35" y="1709768"/>
            <a:ext cx="3082171" cy="3991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5732" y="354130"/>
            <a:ext cx="6381827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любовної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endParaRPr lang="ru-RU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згубне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Найсильніший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Денисьєвський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цикл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сповнена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туги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передчасної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mg-fotki.yandex.ru/get/5800/164843909.0/0_8acd3_526b8631_-1-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3" y="482945"/>
            <a:ext cx="4697833" cy="2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913" y="3625790"/>
            <a:ext cx="355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О, как убийственно мы любим,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буйной слепоте страстей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то всего вернее губим,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сердцу нашему милей!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95501" y="240018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 то нет божьего согласья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 страдай она, любя,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Душа, увы, не выстрадает счастья,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может выстрадать себя...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Душа, душа, которая всецело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заветной отдалась любви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ей одной дышала и болела,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Господь тебя благослови!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Он, милосердный, всемогущий,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Он, греющий своим лучом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пышный цвет, на воздухе цветущий,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чистый перл на дне морском.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января 1865 </a:t>
            </a:r>
          </a:p>
        </p:txBody>
      </p:sp>
      <p:pic>
        <p:nvPicPr>
          <p:cNvPr id="5124" name="Picture 4" descr="http://900igr.net/datai/literatura/Temy-liriki-Tjutcheva/0019-017-Elena-Aleksandrovna-Denis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97" y="2907210"/>
            <a:ext cx="2751956" cy="35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2000566" y="306821"/>
            <a:ext cx="5256212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4151313" y="36449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/>
          </a:p>
        </p:txBody>
      </p:sp>
      <p:pic>
        <p:nvPicPr>
          <p:cNvPr id="3081" name="Picture 15" descr="fe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826" y="306821"/>
            <a:ext cx="2100000" cy="2762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2426" y="336563"/>
            <a:ext cx="690973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для житейского волненья, не для политик, не для битв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рождены для сожаленья, для звуков сладких и молитв»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927" y="1118971"/>
            <a:ext cx="6715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Своєрідність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Афанасія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природа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Поет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Лаконізм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Втаємниченість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Бездієслівні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605" y="46872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А.Фета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настроїв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007919" y="2938095"/>
            <a:ext cx="2939955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Шепот, робкое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дыханье.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соловья,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 и колыханье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ручья.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ночной, ночные тени,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конца,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волшебных изменений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дымных тучках пурпур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розы,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Отблеск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янтаря,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лобзания, и слезы,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заря, заря!..</a:t>
            </a:r>
          </a:p>
        </p:txBody>
      </p:sp>
      <p:pic>
        <p:nvPicPr>
          <p:cNvPr id="1032" name="Picture 8" descr="&amp;SHcy;&amp;iecy;&amp;pcy;&amp;ocy;&amp;tcy;, &amp;rcy;&amp;ocy;&amp;bcy;&amp;kcy;&amp;ocy;&amp;iecy; &amp;dcy;&amp;ycy;&amp;khcy;&amp;acy;&amp;ncy;&amp;softcy;&amp;iecy;, &amp;Tcy;&amp;rcy;&amp;iecy;&amp;lcy;&amp;icy; &amp;scy;&amp;ocy;&amp;lcy;&amp;ocy;&amp;vcy;&amp;softcy;&amp;yacy;, &amp;Scy;&amp;iecy;&amp;rcy;&amp;iecy;&amp;bcy;&amp;rcy;&amp;ocy; &amp;icy; &amp;kcy;&amp;ocy;&amp;lcy;&amp;ycy;&amp;khcy;&amp;acy;&amp;ncy;&amp;softcy;&amp;iecy; &amp;Scy;&amp;ocy;&amp;ncy;&amp;ncy;&amp;ocy;&amp;gcy;&amp;o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7" r="-1000"/>
          <a:stretch/>
        </p:blipFill>
        <p:spPr bwMode="auto">
          <a:xfrm>
            <a:off x="5935548" y="2411632"/>
            <a:ext cx="3097839" cy="4214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244" y="318782"/>
            <a:ext cx="11362510" cy="2181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«чистого мистецтва» в російській поезії. </a:t>
            </a:r>
            <a:endParaRPr lang="uk-UA" sz="3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Лірика </a:t>
            </a:r>
            <a:r>
              <a:rPr lang="uk-UA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Федора Тютчева</a:t>
            </a:r>
            <a:r>
              <a:rPr lang="uk-UA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uk-UA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Афанасія </a:t>
            </a:r>
            <a:r>
              <a:rPr lang="uk-UA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Фета</a:t>
            </a:r>
            <a:r>
              <a:rPr lang="uk-UA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uk-UA" sz="32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 </a:t>
            </a:r>
            <a:r>
              <a:rPr lang="uk-UA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довершеність їх творів. </a:t>
            </a:r>
            <a:endParaRPr lang="ru-RU" sz="3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64030" y="3274361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 людина є Всесвітом. Вона з ним народилася, і з ним помре. Під кожним надгробком похована ціла всесвітня історія.</a:t>
            </a:r>
            <a:endParaRPr lang="ru-RU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uk-UA" sz="2400" dirty="0" smtClean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Г</a:t>
            </a:r>
            <a:r>
              <a:rPr lang="uk-UA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Гейне</a:t>
            </a:r>
            <a:endParaRPr lang="ru-RU" dirty="0">
              <a:solidFill>
                <a:srgbClr val="00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art-prints-on-demand.com/kunst/moritz_daniel_oppenheim/Portrait-of-Heinrich-He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7" y="2711186"/>
            <a:ext cx="2982284" cy="37735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32" y="376643"/>
            <a:ext cx="8826482" cy="5940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37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3" y="436229"/>
            <a:ext cx="11333526" cy="6107184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35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560" y="282859"/>
            <a:ext cx="11081855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2400" indent="304800" algn="ctr">
              <a:spcAft>
                <a:spcPts val="0"/>
              </a:spcAft>
            </a:pPr>
            <a:r>
              <a:rPr lang="uk-UA" sz="28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цей час великий вплив на мистецтво мали філософські теорії </a:t>
            </a:r>
            <a:r>
              <a:rPr lang="uk-UA" sz="2800" dirty="0" err="1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А.Шопенгауера</a:t>
            </a:r>
            <a:r>
              <a:rPr lang="uk-UA" sz="28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dirty="0" err="1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Ф.Ніцше</a:t>
            </a:r>
            <a:r>
              <a:rPr lang="uk-UA" sz="28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800" dirty="0" err="1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А.Бергсо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https://encrypted-tbn3.gstatic.com/images?q=tbn:ANd9GcSyKd6wd9eXQ-qdTkruaG-enq0lzctJGgXJRdg4D2qHrodhT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49" y="1814827"/>
            <a:ext cx="3389152" cy="4442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0/02/Henri_Berg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63" y="1786820"/>
            <a:ext cx="2779952" cy="411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60.radikal.ru/i170/1009/93/22c3b2d950a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87" y="2072046"/>
            <a:ext cx="3380763" cy="3928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635" y="597364"/>
            <a:ext cx="1140623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Літературне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угруповання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(школа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ідейно-естетичних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539066" y="1352918"/>
            <a:ext cx="3657601" cy="1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196667" y="1352918"/>
            <a:ext cx="4650297" cy="1765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04799" y="3118039"/>
            <a:ext cx="3713528" cy="1266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Поетична група «Парнас»</a:t>
            </a:r>
          </a:p>
        </p:txBody>
      </p:sp>
      <p:sp>
        <p:nvSpPr>
          <p:cNvPr id="10" name="Овал 9"/>
          <p:cNvSpPr/>
          <p:nvPr/>
        </p:nvSpPr>
        <p:spPr>
          <a:xfrm>
            <a:off x="7365534" y="3165707"/>
            <a:ext cx="4471332" cy="130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“Чистого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196667" y="1352918"/>
            <a:ext cx="86687" cy="3495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160940" y="4896505"/>
            <a:ext cx="4697834" cy="1353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Некрасівська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школа”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34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437" y="18012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2015" y="449992"/>
            <a:ext cx="11006355" cy="14992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Поетична група «Парнас»</a:t>
            </a:r>
          </a:p>
          <a:p>
            <a:pPr algn="r"/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Прекрасне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нічому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служить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огидне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Теофіль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Готьє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Young Leconte de Lis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5" y="2004270"/>
            <a:ext cx="2428234" cy="3508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631" y="5568085"/>
            <a:ext cx="2912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Шарль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Рене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Леконт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Ліль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Auguste de Chatillon - Portrait de Théophile Gaut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609" y="2027681"/>
            <a:ext cx="2440648" cy="4027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95719" y="6197666"/>
            <a:ext cx="2525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П'єр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Жуль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Теофіль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Готьє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José-Maria de Heredi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4769" r="4250" b="4214"/>
          <a:stretch/>
        </p:blipFill>
        <p:spPr bwMode="auto">
          <a:xfrm>
            <a:off x="7916176" y="2110300"/>
            <a:ext cx="2989511" cy="3861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06437" y="6160571"/>
            <a:ext cx="2189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Жозе-Маріа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Ередіа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366263"/>
            <a:ext cx="10273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</a:t>
            </a:r>
            <a: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endParaRPr lang="ru-RU" sz="36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поетів-парнасців</a:t>
            </a:r>
            <a:endParaRPr lang="ru-RU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Поет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описовість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мальовничих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Боготворіння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 - сонет </a:t>
            </a:r>
          </a:p>
        </p:txBody>
      </p:sp>
      <p:pic>
        <p:nvPicPr>
          <p:cNvPr id="3" name="Содержимое 5" descr="Parnassus,_Andrea_Appiani_(18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7068" y="302004"/>
            <a:ext cx="6249798" cy="614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9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2637" y="349806"/>
            <a:ext cx="102233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Провідні</a:t>
            </a:r>
            <a:r>
              <a:rPr lang="ru-RU" sz="4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4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4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парнасців</a:t>
            </a:r>
            <a:endParaRPr lang="ru-RU" sz="4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Змалювання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Анімалістичні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легенд</a:t>
            </a:r>
          </a:p>
        </p:txBody>
      </p:sp>
      <p:pic>
        <p:nvPicPr>
          <p:cNvPr id="10242" name="Picture 2" descr="http://upload.wikimedia.org/wikipedia/commons/a/a1/Parnas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21" y="1239473"/>
            <a:ext cx="7083104" cy="531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203</TotalTime>
  <Words>680</Words>
  <Application>Microsoft Office PowerPoint</Application>
  <PresentationFormat>Широкоэкранный</PresentationFormat>
  <Paragraphs>135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Corbel</vt:lpstr>
      <vt:lpstr>Impact</vt:lpstr>
      <vt:lpstr>Times New Roman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SEVEN</dc:creator>
  <cp:lastModifiedBy>SEVEN</cp:lastModifiedBy>
  <cp:revision>34</cp:revision>
  <dcterms:created xsi:type="dcterms:W3CDTF">2014-02-17T17:53:49Z</dcterms:created>
  <dcterms:modified xsi:type="dcterms:W3CDTF">2019-10-13T14:03:37Z</dcterms:modified>
</cp:coreProperties>
</file>