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3" r:id="rId4"/>
    <p:sldId id="259" r:id="rId5"/>
    <p:sldId id="268" r:id="rId6"/>
    <p:sldId id="261" r:id="rId7"/>
    <p:sldId id="264" r:id="rId8"/>
    <p:sldId id="258" r:id="rId9"/>
    <p:sldId id="262" r:id="rId10"/>
    <p:sldId id="265" r:id="rId11"/>
    <p:sldId id="266" r:id="rId12"/>
    <p:sldId id="267" r:id="rId13"/>
    <p:sldId id="270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A8FA3A-DCD9-4AC3-95CA-D37601C7C547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317D36-CCD7-42EB-A364-DE1773C240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26876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Відмінювання  числівників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665090" cy="258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97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48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91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5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0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9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5"/>
          <a:stretch/>
        </p:blipFill>
        <p:spPr bwMode="auto">
          <a:xfrm>
            <a:off x="478144" y="404664"/>
            <a:ext cx="82703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75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442"/>
            <a:ext cx="8496944" cy="617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9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6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0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24936" cy="63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27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8520" r="11940" b="12398"/>
          <a:stretch/>
        </p:blipFill>
        <p:spPr bwMode="auto">
          <a:xfrm>
            <a:off x="384046" y="476672"/>
            <a:ext cx="829240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36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06" y="404664"/>
            <a:ext cx="701565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2622426" cy="257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0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4267" r="14900" b="22933"/>
          <a:stretch/>
        </p:blipFill>
        <p:spPr bwMode="auto">
          <a:xfrm>
            <a:off x="323528" y="116631"/>
            <a:ext cx="8352928" cy="5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16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2" y="452720"/>
            <a:ext cx="8143152" cy="556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79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5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7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1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9417" b="24428"/>
          <a:stretch/>
        </p:blipFill>
        <p:spPr bwMode="auto">
          <a:xfrm>
            <a:off x="179512" y="188640"/>
            <a:ext cx="7919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6015"/>
          <a:stretch/>
        </p:blipFill>
        <p:spPr bwMode="auto">
          <a:xfrm>
            <a:off x="5669281" y="3645024"/>
            <a:ext cx="3044952" cy="278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528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</TotalTime>
  <Words>2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2021-12-17T18:04:12Z</dcterms:created>
  <dcterms:modified xsi:type="dcterms:W3CDTF">2021-12-17T18:33:47Z</dcterms:modified>
</cp:coreProperties>
</file>