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65" r:id="rId3"/>
    <p:sldId id="1166" r:id="rId4"/>
    <p:sldId id="1167" r:id="rId5"/>
    <p:sldId id="1168" r:id="rId6"/>
    <p:sldId id="1169" r:id="rId7"/>
    <p:sldId id="1170" r:id="rId8"/>
    <p:sldId id="1171" r:id="rId9"/>
    <p:sldId id="1174" r:id="rId10"/>
    <p:sldId id="1175" r:id="rId11"/>
    <p:sldId id="1176" r:id="rId12"/>
    <p:sldId id="1172" r:id="rId13"/>
    <p:sldId id="1173" r:id="rId14"/>
    <p:sldId id="1177" r:id="rId15"/>
    <p:sldId id="1178" r:id="rId16"/>
    <p:sldId id="1179" r:id="rId17"/>
    <p:sldId id="1180" r:id="rId18"/>
    <p:sldId id="1181" r:id="rId19"/>
    <p:sldId id="539" r:id="rId20"/>
    <p:sldId id="534" r:id="rId21"/>
    <p:sldId id="304" r:id="rId22"/>
  </p:sldIdLst>
  <p:sldSz cx="12192000" cy="6858000"/>
  <p:notesSz cx="6858000" cy="9144000"/>
  <p:custDataLst>
    <p:tags r:id="rId23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5078" autoAdjust="0"/>
  </p:normalViewPr>
  <p:slideViewPr>
    <p:cSldViewPr snapToGrid="0">
      <p:cViewPr varScale="1">
        <p:scale>
          <a:sx n="60" d="100"/>
          <a:sy n="60" d="100"/>
        </p:scale>
        <p:origin x="41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Виділити потрібні абзаци.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 Стрічці кнопку меню       відповідного типу списку: </a:t>
          </a:r>
          <a:r>
            <a:rPr lang="uk-UA" sz="2400" b="1" i="1" noProof="0" dirty="0">
              <a:solidFill>
                <a:schemeClr val="bg1"/>
              </a:solidFill>
            </a:rPr>
            <a:t>Маркери</a:t>
          </a:r>
          <a:r>
            <a:rPr lang="uk-UA" sz="2400" i="1" noProof="0" dirty="0">
              <a:solidFill>
                <a:schemeClr val="bg1"/>
              </a:solidFill>
            </a:rPr>
            <a:t> або </a:t>
          </a:r>
          <a:r>
            <a:rPr lang="uk-UA" sz="2400" b="1" i="1" noProof="0" dirty="0">
              <a:solidFill>
                <a:schemeClr val="bg1"/>
              </a:solidFill>
            </a:rPr>
            <a:t>Нумерація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у списку потрібний вид </a:t>
          </a:r>
          <a:r>
            <a:rPr lang="uk-UA" sz="2400" b="1" i="1" noProof="0" dirty="0">
              <a:solidFill>
                <a:srgbClr val="002060"/>
              </a:solidFill>
            </a:rPr>
            <a:t>маркера</a:t>
          </a:r>
          <a:r>
            <a:rPr lang="uk-UA" sz="2400" i="1" noProof="0" dirty="0">
              <a:solidFill>
                <a:srgbClr val="002060"/>
              </a:solidFill>
            </a:rPr>
            <a:t> чи </a:t>
          </a:r>
          <a:r>
            <a:rPr lang="uk-UA" sz="2400" b="1" i="1" noProof="0" dirty="0">
              <a:solidFill>
                <a:srgbClr val="002060"/>
              </a:solidFill>
            </a:rPr>
            <a:t>номера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0097" y="142938"/>
          <a:ext cx="933983" cy="6537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1" y="329734"/>
        <a:ext cx="653788" cy="280195"/>
      </dsp:txXfrm>
    </dsp:sp>
    <dsp:sp modelId="{3F244AEF-BD16-4508-9A5A-9640B519654B}">
      <dsp:nvSpPr>
        <dsp:cNvPr id="0" name=""/>
        <dsp:cNvSpPr/>
      </dsp:nvSpPr>
      <dsp:spPr>
        <a:xfrm rot="5400000">
          <a:off x="6048260" y="-5391631"/>
          <a:ext cx="607408" cy="1139635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Виділити потрібні абзаци.</a:t>
          </a:r>
        </a:p>
      </dsp:txBody>
      <dsp:txXfrm rot="-5400000">
        <a:off x="653788" y="32492"/>
        <a:ext cx="11366702" cy="548106"/>
      </dsp:txXfrm>
    </dsp:sp>
    <dsp:sp modelId="{CA699784-EE11-48B7-BD5B-E6C7811778B0}">
      <dsp:nvSpPr>
        <dsp:cNvPr id="0" name=""/>
        <dsp:cNvSpPr/>
      </dsp:nvSpPr>
      <dsp:spPr>
        <a:xfrm rot="5400000">
          <a:off x="-140097" y="951255"/>
          <a:ext cx="933983" cy="65378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1" y="1138051"/>
        <a:ext cx="653788" cy="280195"/>
      </dsp:txXfrm>
    </dsp:sp>
    <dsp:sp modelId="{E5CB376A-E1F5-4E26-86CA-E248F361C893}">
      <dsp:nvSpPr>
        <dsp:cNvPr id="0" name=""/>
        <dsp:cNvSpPr/>
      </dsp:nvSpPr>
      <dsp:spPr>
        <a:xfrm rot="5400000">
          <a:off x="5978368" y="-4583474"/>
          <a:ext cx="747193" cy="1139635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на Стрічці кнопку меню       відповідного типу списку: </a:t>
          </a:r>
          <a:r>
            <a:rPr lang="uk-UA" sz="2400" b="1" i="1" kern="1200" noProof="0" dirty="0">
              <a:solidFill>
                <a:schemeClr val="bg1"/>
              </a:solidFill>
            </a:rPr>
            <a:t>Маркери</a:t>
          </a:r>
          <a:r>
            <a:rPr lang="uk-UA" sz="2400" i="1" kern="1200" noProof="0" dirty="0">
              <a:solidFill>
                <a:schemeClr val="bg1"/>
              </a:solidFill>
            </a:rPr>
            <a:t> або </a:t>
          </a:r>
          <a:r>
            <a:rPr lang="uk-UA" sz="2400" b="1" i="1" kern="1200" noProof="0" dirty="0">
              <a:solidFill>
                <a:schemeClr val="bg1"/>
              </a:solidFill>
            </a:rPr>
            <a:t>Нумерація</a:t>
          </a:r>
        </a:p>
      </dsp:txBody>
      <dsp:txXfrm rot="-5400000">
        <a:off x="653789" y="777580"/>
        <a:ext cx="11359878" cy="674243"/>
      </dsp:txXfrm>
    </dsp:sp>
    <dsp:sp modelId="{D547829D-0660-4ECE-8B9B-4DD150AEB617}">
      <dsp:nvSpPr>
        <dsp:cNvPr id="0" name=""/>
        <dsp:cNvSpPr/>
      </dsp:nvSpPr>
      <dsp:spPr>
        <a:xfrm rot="5400000">
          <a:off x="-140097" y="1759571"/>
          <a:ext cx="933983" cy="6537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946367"/>
        <a:ext cx="653788" cy="280195"/>
      </dsp:txXfrm>
    </dsp:sp>
    <dsp:sp modelId="{9E04A936-A0BD-4697-B593-D6F4E69814DB}">
      <dsp:nvSpPr>
        <dsp:cNvPr id="0" name=""/>
        <dsp:cNvSpPr/>
      </dsp:nvSpPr>
      <dsp:spPr>
        <a:xfrm rot="5400000">
          <a:off x="5978368" y="-3775157"/>
          <a:ext cx="747193" cy="1139635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Вибрати у списку потрібний вид </a:t>
          </a:r>
          <a:r>
            <a:rPr lang="uk-UA" sz="2400" b="1" i="1" kern="1200" noProof="0" dirty="0">
              <a:solidFill>
                <a:srgbClr val="002060"/>
              </a:solidFill>
            </a:rPr>
            <a:t>маркера</a:t>
          </a:r>
          <a:r>
            <a:rPr lang="uk-UA" sz="2400" i="1" kern="1200" noProof="0" dirty="0">
              <a:solidFill>
                <a:srgbClr val="002060"/>
              </a:solidFill>
            </a:rPr>
            <a:t> чи </a:t>
          </a:r>
          <a:r>
            <a:rPr lang="uk-UA" sz="2400" b="1" i="1" kern="1200" noProof="0" dirty="0">
              <a:solidFill>
                <a:srgbClr val="002060"/>
              </a:solidFill>
            </a:rPr>
            <a:t>номера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53789" y="1585897"/>
        <a:ext cx="11359878" cy="67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9" name="Picture 4" descr="15, word icon">
            <a:extLst>
              <a:ext uri="{FF2B5EF4-FFF2-40B4-BE49-F238E27FC236}">
                <a16:creationId xmlns="" xmlns:a16="http://schemas.microsoft.com/office/drawing/2014/main" id="{AC1DDA1F-7559-4F6A-9B71-F5CD65DFF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FCEB5AF-AD2C-4A13-822A-93CFA3C18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12530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 err="1"/>
              <a:t>Однорівневі</a:t>
            </a:r>
            <a:r>
              <a:rPr lang="uk-UA" sz="6000" dirty="0"/>
              <a:t> списки. Друк документа </a:t>
            </a:r>
          </a:p>
        </p:txBody>
      </p:sp>
      <p:pic>
        <p:nvPicPr>
          <p:cNvPr id="7" name="Picture 2" descr="Результат пошуку зображень за запитом &quot;list icon&quot;">
            <a:extLst>
              <a:ext uri="{FF2B5EF4-FFF2-40B4-BE49-F238E27FC236}">
                <a16:creationId xmlns="" xmlns:a16="http://schemas.microsoft.com/office/drawing/2014/main" id="{39B76EF6-6B2C-4C8F-8525-E48CDC0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8" y="3673795"/>
            <a:ext cx="2253673" cy="22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5277D6-817F-4EF3-B7BB-48EEA5250F3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II  </a:t>
            </a:r>
            <a:r>
              <a:rPr lang="uk-UA" sz="2800" b="1" i="1" kern="0" dirty="0">
                <a:solidFill>
                  <a:srgbClr val="FFFF00"/>
                </a:solidFill>
              </a:rPr>
              <a:t>спосіб</a:t>
            </a:r>
            <a:r>
              <a:rPr lang="uk-UA" sz="2800" b="1" i="1" kern="0" dirty="0">
                <a:solidFill>
                  <a:srgbClr val="FFFFFF"/>
                </a:solidFill>
              </a:rPr>
              <a:t>. Перетворення абзаців на список. Якщо деякі абзаци введеного раніше тексту потрібно оформити як список, то слід: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0F562796-28C8-46DD-BB15-6002D47ADD5A}"/>
              </a:ext>
            </a:extLst>
          </p:cNvPr>
          <p:cNvGraphicFramePr/>
          <p:nvPr>
            <p:extLst/>
          </p:nvPr>
        </p:nvGraphicFramePr>
        <p:xfrm>
          <a:off x="72008" y="2770445"/>
          <a:ext cx="12050142" cy="255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4E3B72-3988-4589-9BE3-C7EF96DE2363}"/>
              </a:ext>
            </a:extLst>
          </p:cNvPr>
          <p:cNvSpPr txBox="1"/>
          <p:nvPr/>
        </p:nvSpPr>
        <p:spPr>
          <a:xfrm>
            <a:off x="72008" y="554557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біля першого рядка кожного з виділених абзаців з'явиться вибраний маркер або номер.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="" xmlns:a16="http://schemas.microsoft.com/office/drawing/2014/main" id="{2007D382-4DD6-4063-8BB0-FC6F97D037D5}"/>
              </a:ext>
            </a:extLst>
          </p:cNvPr>
          <p:cNvGrpSpPr/>
          <p:nvPr/>
        </p:nvGrpSpPr>
        <p:grpSpPr>
          <a:xfrm>
            <a:off x="6216831" y="3602122"/>
            <a:ext cx="482600" cy="482600"/>
            <a:chOff x="6155871" y="3731662"/>
            <a:chExt cx="482600" cy="482600"/>
          </a:xfrm>
        </p:grpSpPr>
        <p:sp>
          <p:nvSpPr>
            <p:cNvPr id="10" name="Прямокутник 9">
              <a:extLst>
                <a:ext uri="{FF2B5EF4-FFF2-40B4-BE49-F238E27FC236}">
                  <a16:creationId xmlns="" xmlns:a16="http://schemas.microsoft.com/office/drawing/2014/main" id="{4A7B924D-D8E0-487A-B540-A9806A0E3069}"/>
                </a:ext>
              </a:extLst>
            </p:cNvPr>
            <p:cNvSpPr/>
            <p:nvPr/>
          </p:nvSpPr>
          <p:spPr>
            <a:xfrm>
              <a:off x="6155871" y="3731662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Рівнобедрений трикутник 10">
              <a:extLst>
                <a:ext uri="{FF2B5EF4-FFF2-40B4-BE49-F238E27FC236}">
                  <a16:creationId xmlns="" xmlns:a16="http://schemas.microsoft.com/office/drawing/2014/main" id="{BA76A40A-68BB-498D-8F48-B5A23331FBD2}"/>
                </a:ext>
              </a:extLst>
            </p:cNvPr>
            <p:cNvSpPr/>
            <p:nvPr/>
          </p:nvSpPr>
          <p:spPr>
            <a:xfrm rot="10800000">
              <a:off x="6168845" y="3778510"/>
              <a:ext cx="456651" cy="39366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9504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80844E-0AC5-490D-9C6D-4AFCDEFDC0A4}"/>
              </a:ext>
            </a:extLst>
          </p:cNvPr>
          <p:cNvSpPr txBox="1"/>
          <p:nvPr/>
        </p:nvSpPr>
        <p:spPr>
          <a:xfrm>
            <a:off x="72008" y="1196763"/>
            <a:ext cx="777317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ІІІ спосіб</a:t>
            </a:r>
            <a:r>
              <a:rPr lang="uk-UA" sz="2800" b="1" i="1" kern="0" dirty="0">
                <a:solidFill>
                  <a:srgbClr val="FFFFFF"/>
                </a:solidFill>
              </a:rPr>
              <a:t>. Автоматичне створення списку. Розмістивши курсор у потрібному місці документа, слід увести деякі символи, які визначають вид бажаного списку, і натиснути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. Одразу ж умовні символи перетворяться на відповідний маркер або номер. Далі можна розпочинати введення першого елемента списку.</a:t>
            </a:r>
          </a:p>
        </p:txBody>
      </p:sp>
      <p:pic>
        <p:nvPicPr>
          <p:cNvPr id="9" name="Picture 2" descr="clip, document, page, paper, sheet, text icon">
            <a:extLst>
              <a:ext uri="{FF2B5EF4-FFF2-40B4-BE49-F238E27FC236}">
                <a16:creationId xmlns="" xmlns:a16="http://schemas.microsoft.com/office/drawing/2014/main" id="{4A89A6ED-5A5D-4572-8F0D-49DAB888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84" y="1582054"/>
            <a:ext cx="4523390" cy="45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A72EFF-8D52-4452-A1FB-5B3D8CBCACD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автоматичного створення списку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ввести символи: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48A3BE-968D-4217-A4E4-6BC8EB43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475949"/>
            <a:ext cx="12004217" cy="3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3D459A-5754-4A34-9C4E-A00A25A24F12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відміни нумерації одного абзацу</a:t>
            </a:r>
            <a:r>
              <a:rPr lang="uk-UA" sz="2800" b="1" i="1" kern="0" dirty="0">
                <a:solidFill>
                  <a:srgbClr val="FFFFFF"/>
                </a:solidFill>
              </a:rPr>
              <a:t>  потрібно клацнути мишею в межах абзацу і вимкнути кнопку списку або вилучити номер (маркер). При цьому решта абзаців списку автоматично перенумеровується. Для </a:t>
            </a:r>
            <a:r>
              <a:rPr lang="uk-UA" sz="2800" b="1" i="1" kern="0" dirty="0">
                <a:solidFill>
                  <a:srgbClr val="FFFF00"/>
                </a:solidFill>
              </a:rPr>
              <a:t>відміни нумерації кількох абзаців  </a:t>
            </a:r>
            <a:r>
              <a:rPr lang="uk-UA" sz="2800" b="1" i="1" kern="0" dirty="0">
                <a:solidFill>
                  <a:srgbClr val="FFFFFF"/>
                </a:solidFill>
              </a:rPr>
              <a:t>слід їх виділити і вимкнути кнопку списку.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096B58D-F141-4544-8578-4E8E41F8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34" y="3985341"/>
            <a:ext cx="4794507" cy="254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097C4A9F-0BB5-4BE2-8C4E-9BF3CB3D0A7A}"/>
              </a:ext>
            </a:extLst>
          </p:cNvPr>
          <p:cNvSpPr/>
          <p:nvPr/>
        </p:nvSpPr>
        <p:spPr>
          <a:xfrm>
            <a:off x="4598525" y="4597025"/>
            <a:ext cx="741179" cy="81952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DA2F670-1F02-4D2E-895B-A3B016E61099}"/>
              </a:ext>
            </a:extLst>
          </p:cNvPr>
          <p:cNvSpPr/>
          <p:nvPr/>
        </p:nvSpPr>
        <p:spPr>
          <a:xfrm>
            <a:off x="5685197" y="5315919"/>
            <a:ext cx="715603" cy="8292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а виноска 9">
            <a:extLst>
              <a:ext uri="{FF2B5EF4-FFF2-40B4-BE49-F238E27FC236}">
                <a16:creationId xmlns="" xmlns:a16="http://schemas.microsoft.com/office/drawing/2014/main" id="{F9B6BAC2-36D9-45BE-824E-E40C70AA543A}"/>
              </a:ext>
            </a:extLst>
          </p:cNvPr>
          <p:cNvSpPr/>
          <p:nvPr/>
        </p:nvSpPr>
        <p:spPr>
          <a:xfrm>
            <a:off x="1410786" y="3924358"/>
            <a:ext cx="2885819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а виноска 10">
            <a:extLst>
              <a:ext uri="{FF2B5EF4-FFF2-40B4-BE49-F238E27FC236}">
                <a16:creationId xmlns="" xmlns:a16="http://schemas.microsoft.com/office/drawing/2014/main" id="{1C568459-BAA6-41F1-906C-0F3F2EB88311}"/>
              </a:ext>
            </a:extLst>
          </p:cNvPr>
          <p:cNvSpPr/>
          <p:nvPr/>
        </p:nvSpPr>
        <p:spPr>
          <a:xfrm>
            <a:off x="6662206" y="4747149"/>
            <a:ext cx="2094335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надрукувати документ?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4" descr="Kodak EasyShare Photo Printer 500">
            <a:extLst>
              <a:ext uri="{FF2B5EF4-FFF2-40B4-BE49-F238E27FC236}">
                <a16:creationId xmlns="" xmlns:a16="http://schemas.microsoft.com/office/drawing/2014/main" id="{E75267FF-2374-4021-82D4-78AB9196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23" y="2181855"/>
            <a:ext cx="6613787" cy="4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16D183-31E1-48AD-9349-896257E04A7D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Друкування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— отримання копії документа,  зазвичай на папері.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150F6BE0-3876-4384-AB3A-20717539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" y="12587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надрукувати документ?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34DF31-69ED-42F0-9361-FAEB83621EB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 друкується 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з меню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7B3835-DC60-4F55-BCAA-E09F2407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0" y="2328305"/>
            <a:ext cx="5363196" cy="412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polden.info/sites/default/files/orgs/404164/photogallery/1205927_403d7219_16.png">
            <a:extLst>
              <a:ext uri="{FF2B5EF4-FFF2-40B4-BE49-F238E27FC236}">
                <a16:creationId xmlns="" xmlns:a16="http://schemas.microsoft.com/office/drawing/2014/main" id="{B214AE6E-08F8-42AC-B27E-5EA7ECB8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07" y="2328305"/>
            <a:ext cx="4574475" cy="45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2143992E-F989-4970-87BA-F8877055023B}"/>
              </a:ext>
            </a:extLst>
          </p:cNvPr>
          <p:cNvSpPr/>
          <p:nvPr/>
        </p:nvSpPr>
        <p:spPr>
          <a:xfrm>
            <a:off x="2693033" y="3827680"/>
            <a:ext cx="1085217" cy="11316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B43C29A7-A3D6-4FFA-A1AA-560F547735AB}"/>
              </a:ext>
            </a:extLst>
          </p:cNvPr>
          <p:cNvSpPr/>
          <p:nvPr/>
        </p:nvSpPr>
        <p:spPr>
          <a:xfrm rot="18900000">
            <a:off x="3477782" y="31842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надрукувати документ?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517F59-D479-45C6-951B-7AF147BD50F3}"/>
              </a:ext>
            </a:extLst>
          </p:cNvPr>
          <p:cNvSpPr txBox="1"/>
          <p:nvPr/>
        </p:nvSpPr>
        <p:spPr>
          <a:xfrm>
            <a:off x="72009" y="1196763"/>
            <a:ext cx="487868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діалоговому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налаштувати параметри друкування, зокрема кількість необхідних копій, номери сторінок, які мають бути надруковані тощо.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EB6645-7B78-4E65-870A-1ED7F4F29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11"/>
          <a:stretch/>
        </p:blipFill>
        <p:spPr>
          <a:xfrm>
            <a:off x="5090018" y="1196763"/>
            <a:ext cx="6921297" cy="517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2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надрукувати документ?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CB28D0-F6D2-4F4D-A3EF-4E0C4CE9C59A}"/>
              </a:ext>
            </a:extLst>
          </p:cNvPr>
          <p:cNvSpPr txBox="1"/>
          <p:nvPr/>
        </p:nvSpPr>
        <p:spPr>
          <a:xfrm>
            <a:off x="72008" y="1196763"/>
            <a:ext cx="637497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також можна змінити деякі параметри сторінки: орієнтацію сторінки, розміри полів та розміри аркуша паперу, на якому документ буде надруковано. За замовчуванням встановлено розміри стандартного аркуша паперу, що визначені форматом А4 — 21 х 29,7 см.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D1707A-C8D4-45CA-9BBB-858F13555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89"/>
          <a:stretch/>
        </p:blipFill>
        <p:spPr>
          <a:xfrm>
            <a:off x="6575152" y="1196764"/>
            <a:ext cx="5519289" cy="445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9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надрукувати документ?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557464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Здійснити друкування документа можна лише за умов під’єднання принтера до комп'ютера та налагодження параметрів його роботи.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404376C-7CBA-49DD-99E8-77D33B26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44" y="1196763"/>
            <a:ext cx="6244033" cy="509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6DEC53-8AF5-4A1B-BEAE-D67909B366B7}"/>
              </a:ext>
            </a:extLst>
          </p:cNvPr>
          <p:cNvSpPr txBox="1"/>
          <p:nvPr/>
        </p:nvSpPr>
        <p:spPr>
          <a:xfrm>
            <a:off x="72008" y="4047330"/>
            <a:ext cx="557464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Коли документ готовий до друку, для його друкування слід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Друкувати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2FB4029-4284-45DF-A6E3-61FEBB2D65BB}"/>
              </a:ext>
            </a:extLst>
          </p:cNvPr>
          <p:cNvSpPr/>
          <p:nvPr/>
        </p:nvSpPr>
        <p:spPr>
          <a:xfrm>
            <a:off x="8227323" y="3225638"/>
            <a:ext cx="1312603" cy="13934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22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Список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2" y="1634422"/>
            <a:ext cx="11097557" cy="360822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8609CC-8B83-4E55-A921-996E002D047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Упорядковані відомості, наприклад, різні переліки, інструкції, плани заходів тощо, у документі часто подають у вигляді списків.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3CA49A-321B-466C-8F60-D6507D047A4B}"/>
              </a:ext>
            </a:extLst>
          </p:cNvPr>
          <p:cNvSpPr txBox="1"/>
          <p:nvPr/>
        </p:nvSpPr>
        <p:spPr>
          <a:xfrm>
            <a:off x="1403648" y="2669091"/>
            <a:ext cx="6082033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</a:t>
            </a:r>
            <a:r>
              <a:rPr lang="uk-UA" sz="2800" b="1" i="1" kern="0" dirty="0">
                <a:solidFill>
                  <a:srgbClr val="FFFFFF"/>
                </a:solidFill>
              </a:rPr>
              <a:t> — це послідовність абзаців, що мають спільну позначку (маркер або стиль нумерації).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914275C0-04E6-40BB-8B43-0EBBC76F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073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freeiconspng.com/uploads/what-is-paleo-how-does-paleo-work-list-of-foods-your-kids--paleo--16.png">
            <a:extLst>
              <a:ext uri="{FF2B5EF4-FFF2-40B4-BE49-F238E27FC236}">
                <a16:creationId xmlns="" xmlns:a16="http://schemas.microsoft.com/office/drawing/2014/main" id="{57F826B0-6C89-410C-AFA9-8AC509FAA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8349" b="14777"/>
          <a:stretch/>
        </p:blipFill>
        <p:spPr bwMode="auto">
          <a:xfrm>
            <a:off x="8044418" y="2647057"/>
            <a:ext cx="3797084" cy="40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Друкування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" y="1541501"/>
            <a:ext cx="11788726" cy="3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=""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12" name="Picture 4" descr="15, word icon">
            <a:extLst>
              <a:ext uri="{FF2B5EF4-FFF2-40B4-BE49-F238E27FC236}">
                <a16:creationId xmlns="" xmlns:a16="http://schemas.microsoft.com/office/drawing/2014/main" id="{558AFBCE-EE5C-49FE-9BC9-9352CF65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зультат пошуку зображень за запитом &quot;list icon&quot;">
            <a:extLst>
              <a:ext uri="{FF2B5EF4-FFF2-40B4-BE49-F238E27FC236}">
                <a16:creationId xmlns="" xmlns:a16="http://schemas.microsoft.com/office/drawing/2014/main" id="{A0A39990-5A48-440E-B6D3-F9C5E585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8" y="3673795"/>
            <a:ext cx="2253673" cy="22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5F7777-E791-4DDC-BACB-7E0D211D8A1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надає можливість створювати такі </a:t>
            </a:r>
            <a:r>
              <a:rPr lang="uk-UA" sz="2800" b="1" i="1" kern="0" dirty="0" err="1">
                <a:solidFill>
                  <a:srgbClr val="FFFFFF"/>
                </a:solidFill>
              </a:rPr>
              <a:t>однорівневі</a:t>
            </a:r>
            <a:r>
              <a:rPr lang="uk-UA" sz="2800" b="1" i="1" kern="0" dirty="0">
                <a:solidFill>
                  <a:srgbClr val="FFFFFF"/>
                </a:solidFill>
              </a:rPr>
              <a:t> списки: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8581478-0014-4F7F-8EBB-8A3102026B03}"/>
              </a:ext>
            </a:extLst>
          </p:cNvPr>
          <p:cNvSpPr/>
          <p:nvPr/>
        </p:nvSpPr>
        <p:spPr>
          <a:xfrm>
            <a:off x="72007" y="2241121"/>
            <a:ext cx="5972332" cy="7514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Маркований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1C7890B-B739-4140-BEF5-74F3525FF218}"/>
              </a:ext>
            </a:extLst>
          </p:cNvPr>
          <p:cNvSpPr/>
          <p:nvPr/>
        </p:nvSpPr>
        <p:spPr>
          <a:xfrm>
            <a:off x="6149819" y="2241121"/>
            <a:ext cx="5972332" cy="7514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Нумерований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6015090-D075-4608-9422-A0C934E55ECD}"/>
              </a:ext>
            </a:extLst>
          </p:cNvPr>
          <p:cNvSpPr/>
          <p:nvPr/>
        </p:nvSpPr>
        <p:spPr>
          <a:xfrm>
            <a:off x="72006" y="3082834"/>
            <a:ext cx="3009352" cy="30266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початку кожного абзацу стоїть спеціальний символ — </a:t>
            </a:r>
            <a:r>
              <a:rPr lang="uk-UA" sz="2800" b="1" i="1" kern="0" dirty="0">
                <a:solidFill>
                  <a:srgbClr val="FFFF00"/>
                </a:solidFill>
              </a:rPr>
              <a:t>маркер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4428452-D49F-4153-BC40-B3976B5C9A89}"/>
              </a:ext>
            </a:extLst>
          </p:cNvPr>
          <p:cNvSpPr/>
          <p:nvPr/>
        </p:nvSpPr>
        <p:spPr>
          <a:xfrm>
            <a:off x="6149818" y="3082834"/>
            <a:ext cx="2975709" cy="30266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початку кожного абзацу стоїть порядковий </a:t>
            </a:r>
            <a:r>
              <a:rPr lang="uk-UA" sz="2800" b="1" i="1" kern="0" dirty="0">
                <a:solidFill>
                  <a:srgbClr val="FFFF00"/>
                </a:solidFill>
              </a:rPr>
              <a:t>номер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літера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="" xmlns:a16="http://schemas.microsoft.com/office/drawing/2014/main" id="{51BA9381-B819-423D-AD04-90033C11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38" y="32519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t.depositphotos.com/1010735/2314/v/950/depositphotos_23143632-Numbered-list-design.jpg">
            <a:extLst>
              <a:ext uri="{FF2B5EF4-FFF2-40B4-BE49-F238E27FC236}">
                <a16:creationId xmlns="" xmlns:a16="http://schemas.microsoft.com/office/drawing/2014/main" id="{AAE9C696-C9E3-4D8A-876A-B9B600C2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27" y="3082834"/>
            <a:ext cx="2914323" cy="30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C35C73-B1E9-4C8C-BDFA-CA3BF06CEA4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маркованих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списку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428C7B-34C0-4527-9E30-89CD5704765F}"/>
              </a:ext>
            </a:extLst>
          </p:cNvPr>
          <p:cNvSpPr txBox="1"/>
          <p:nvPr/>
        </p:nvSpPr>
        <p:spPr>
          <a:xfrm>
            <a:off x="72008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5B94AF-07A2-4109-A9C4-4445BDF700CB}"/>
              </a:ext>
            </a:extLst>
          </p:cNvPr>
          <p:cNvSpPr txBox="1"/>
          <p:nvPr/>
        </p:nvSpPr>
        <p:spPr>
          <a:xfrm>
            <a:off x="4110553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B49911-03BF-49E3-9B51-DFC1AE41A292}"/>
              </a:ext>
            </a:extLst>
          </p:cNvPr>
          <p:cNvSpPr txBox="1"/>
          <p:nvPr/>
        </p:nvSpPr>
        <p:spPr>
          <a:xfrm>
            <a:off x="8149099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pic>
        <p:nvPicPr>
          <p:cNvPr id="10" name="Picture 4" descr="https://encrypted-tbn0.gstatic.com/images?q=tbn:ANd9GcS6A4QRtAavHGSSjlIeN6dFcCOgfKlpzyM6IPjFjTsSWjzQni6f0A">
            <a:extLst>
              <a:ext uri="{FF2B5EF4-FFF2-40B4-BE49-F238E27FC236}">
                <a16:creationId xmlns="" xmlns:a16="http://schemas.microsoft.com/office/drawing/2014/main" id="{4CA3C33E-B74E-4B17-94E3-B3F72D5B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80" y="4042675"/>
            <a:ext cx="3001447" cy="26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556629-29F6-4B42-9828-99353DF4639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нумерованих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списків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14E6CF-EF41-440E-82B1-CC9869881B1C}"/>
              </a:ext>
            </a:extLst>
          </p:cNvPr>
          <p:cNvSpPr txBox="1"/>
          <p:nvPr/>
        </p:nvSpPr>
        <p:spPr>
          <a:xfrm>
            <a:off x="72007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Запоріжжя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Київ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Кременчук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Чернівці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9AC7E7-0402-4459-85FF-314D340284B3}"/>
              </a:ext>
            </a:extLst>
          </p:cNvPr>
          <p:cNvSpPr txBox="1"/>
          <p:nvPr/>
        </p:nvSpPr>
        <p:spPr>
          <a:xfrm>
            <a:off x="4110553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документа: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символ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абзац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сторінка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докумен</a:t>
            </a:r>
            <a:r>
              <a:rPr lang="uk-UA" sz="2800" b="1" i="1" kern="0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AD9472-D399-499D-86D3-549F1D5410DD}"/>
              </a:ext>
            </a:extLst>
          </p:cNvPr>
          <p:cNvSpPr txBox="1"/>
          <p:nvPr/>
        </p:nvSpPr>
        <p:spPr>
          <a:xfrm>
            <a:off x="8149099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Зміст підручника: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1.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2.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3.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4.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st.depositphotos.com/1010735/2314/v/950/depositphotos_23143632-Numbered-list-design.jpg">
            <a:extLst>
              <a:ext uri="{FF2B5EF4-FFF2-40B4-BE49-F238E27FC236}">
                <a16:creationId xmlns="" xmlns:a16="http://schemas.microsoft.com/office/drawing/2014/main" id="{0CD0792E-0C88-4B60-BFF6-67896F18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2" y="4485564"/>
            <a:ext cx="2249714" cy="23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E0F994-7C25-4D4E-AD34-48B6DD607700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кілька способів оформлення фрагмента тексту у вигляді списку.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 спосіб. Основний</a:t>
            </a:r>
            <a:r>
              <a:rPr lang="uk-UA" sz="2800" b="1" i="1" kern="0" dirty="0">
                <a:solidFill>
                  <a:srgbClr val="FFFFFF"/>
                </a:solidFill>
              </a:rPr>
              <a:t>. До початку введення списку слід розмістити курсор у потрібному місці документа і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Маркери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Нумерація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F7F7F7-CCBF-4D7F-BA98-E2DA23B29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87" y="3765569"/>
            <a:ext cx="11223786" cy="262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C9A6076A-32F9-4270-A7C7-364AB4B12D84}"/>
              </a:ext>
            </a:extLst>
          </p:cNvPr>
          <p:cNvSpPr/>
          <p:nvPr/>
        </p:nvSpPr>
        <p:spPr>
          <a:xfrm>
            <a:off x="1532636" y="4333195"/>
            <a:ext cx="1262952" cy="50976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12">
            <a:extLst>
              <a:ext uri="{FF2B5EF4-FFF2-40B4-BE49-F238E27FC236}">
                <a16:creationId xmlns="" xmlns:a16="http://schemas.microsoft.com/office/drawing/2014/main" id="{2ACDDEFD-D87E-4DF0-BFC6-66CBDB67140C}"/>
              </a:ext>
            </a:extLst>
          </p:cNvPr>
          <p:cNvSpPr/>
          <p:nvPr/>
        </p:nvSpPr>
        <p:spPr>
          <a:xfrm rot="18900000">
            <a:off x="8818769" y="41164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A6D04E96-95B1-4531-9A8B-0B6C9868746D}"/>
              </a:ext>
            </a:extLst>
          </p:cNvPr>
          <p:cNvSpPr/>
          <p:nvPr/>
        </p:nvSpPr>
        <p:spPr>
          <a:xfrm>
            <a:off x="8047134" y="4842962"/>
            <a:ext cx="1162854" cy="6252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0E5D0C-2E1F-4436-8E97-E2C49FAE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1" y="2695090"/>
            <a:ext cx="11445295" cy="274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E53F2F-5655-46F4-9B18-5E7BB559740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різних текстових процесорах інструменти для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списків</a:t>
            </a:r>
            <a:r>
              <a:rPr lang="uk-UA" sz="2800" b="1" i="1" kern="0" dirty="0">
                <a:solidFill>
                  <a:srgbClr val="FFFFFF"/>
                </a:solidFill>
              </a:rPr>
              <a:t> мають схожий вигляд та призначення: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0ECF7355-7D4F-4BEF-91E4-8B3AF0C6C60B}"/>
              </a:ext>
            </a:extLst>
          </p:cNvPr>
          <p:cNvSpPr/>
          <p:nvPr/>
        </p:nvSpPr>
        <p:spPr>
          <a:xfrm>
            <a:off x="8139813" y="3876153"/>
            <a:ext cx="577467" cy="56173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A18D6-DEDB-4A7B-B8D0-150E1BACA2EB}"/>
              </a:ext>
            </a:extLst>
          </p:cNvPr>
          <p:cNvSpPr txBox="1"/>
          <p:nvPr/>
        </p:nvSpPr>
        <p:spPr>
          <a:xfrm>
            <a:off x="4847952" y="5647964"/>
            <a:ext cx="2678988" cy="523220"/>
          </a:xfrm>
          <a:prstGeom prst="wedgeRectCallout">
            <a:avLst>
              <a:gd name="adj1" fmla="val 75551"/>
              <a:gd name="adj2" fmla="val -29354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E269C34D-5D73-491B-AD4B-55E5F03B5EF5}"/>
              </a:ext>
            </a:extLst>
          </p:cNvPr>
          <p:cNvSpPr/>
          <p:nvPr/>
        </p:nvSpPr>
        <p:spPr>
          <a:xfrm>
            <a:off x="8717280" y="3875250"/>
            <a:ext cx="577467" cy="56173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BC4DA-276F-48C5-A4B4-BA3D4384B8F4}"/>
              </a:ext>
            </a:extLst>
          </p:cNvPr>
          <p:cNvSpPr txBox="1"/>
          <p:nvPr/>
        </p:nvSpPr>
        <p:spPr>
          <a:xfrm>
            <a:off x="8775367" y="5647964"/>
            <a:ext cx="2678988" cy="523220"/>
          </a:xfrm>
          <a:prstGeom prst="wedgeRectCallout">
            <a:avLst>
              <a:gd name="adj1" fmla="val -40936"/>
              <a:gd name="adj2" fmla="val -2917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</p:spTree>
    <p:extLst>
      <p:ext uri="{BB962C8B-B14F-4D97-AF65-F5344CB8AC3E}">
        <p14:creationId xmlns:p14="http://schemas.microsoft.com/office/powerpoint/2010/main" val="11622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="" xmlns:a16="http://schemas.microsoft.com/office/drawing/2014/main" id="{A909EDFD-2E69-4F0F-9C49-1514EE915123}"/>
              </a:ext>
            </a:extLst>
          </p:cNvPr>
          <p:cNvGrpSpPr/>
          <p:nvPr/>
        </p:nvGrpSpPr>
        <p:grpSpPr>
          <a:xfrm>
            <a:off x="72008" y="1196763"/>
            <a:ext cx="12050142" cy="2677656"/>
            <a:chOff x="72008" y="1196763"/>
            <a:chExt cx="12050142" cy="267765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7517BE7-91B9-4C44-AD88-CD0EA57ED933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2677656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Для вибору іншого виду маркера чи номера слід вибрати кнопку     біля потрібного типу списку та у відкритому переліку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Бібліотека маркерів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або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Бібліотека нумерованих списків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вибрати потрібний варіант оформлення. Після цього можна вводити перший елемент списку.</a:t>
              </a:r>
            </a:p>
          </p:txBody>
        </p:sp>
        <p:grpSp>
          <p:nvGrpSpPr>
            <p:cNvPr id="8" name="Групувати 7">
              <a:extLst>
                <a:ext uri="{FF2B5EF4-FFF2-40B4-BE49-F238E27FC236}">
                  <a16:creationId xmlns="" xmlns:a16="http://schemas.microsoft.com/office/drawing/2014/main" id="{170EAD11-8324-48CA-8F74-9685B995E0F4}"/>
                </a:ext>
              </a:extLst>
            </p:cNvPr>
            <p:cNvGrpSpPr/>
            <p:nvPr/>
          </p:nvGrpSpPr>
          <p:grpSpPr>
            <a:xfrm>
              <a:off x="3831771" y="1650784"/>
              <a:ext cx="482600" cy="482600"/>
              <a:chOff x="4470400" y="4375850"/>
              <a:chExt cx="482600" cy="482600"/>
            </a:xfrm>
          </p:grpSpPr>
          <p:sp>
            <p:nvSpPr>
              <p:cNvPr id="9" name="Прямокутник 8">
                <a:extLst>
                  <a:ext uri="{FF2B5EF4-FFF2-40B4-BE49-F238E27FC236}">
                    <a16:creationId xmlns="" xmlns:a16="http://schemas.microsoft.com/office/drawing/2014/main" id="{720FAFAB-A0FD-4263-8EB4-87A8A2BC1721}"/>
                  </a:ext>
                </a:extLst>
              </p:cNvPr>
              <p:cNvSpPr/>
              <p:nvPr/>
            </p:nvSpPr>
            <p:spPr>
              <a:xfrm>
                <a:off x="4470400" y="4375850"/>
                <a:ext cx="4826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" name="Рівнобедрений трикутник 9">
                <a:extLst>
                  <a:ext uri="{FF2B5EF4-FFF2-40B4-BE49-F238E27FC236}">
                    <a16:creationId xmlns="" xmlns:a16="http://schemas.microsoft.com/office/drawing/2014/main" id="{42CA43E8-B700-4CE7-9C50-22658B21FA51}"/>
                  </a:ext>
                </a:extLst>
              </p:cNvPr>
              <p:cNvSpPr/>
              <p:nvPr/>
            </p:nvSpPr>
            <p:spPr>
              <a:xfrm rot="10800000">
                <a:off x="4483374" y="4422698"/>
                <a:ext cx="456651" cy="39366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E44BA61-6A07-4017-A951-F18B6BA4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76"/>
          <a:stretch/>
        </p:blipFill>
        <p:spPr>
          <a:xfrm>
            <a:off x="374431" y="4019584"/>
            <a:ext cx="11445295" cy="210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9894D1A2-3B70-4247-803F-C08350CFF5B5}"/>
              </a:ext>
            </a:extLst>
          </p:cNvPr>
          <p:cNvSpPr/>
          <p:nvPr/>
        </p:nvSpPr>
        <p:spPr>
          <a:xfrm>
            <a:off x="8499924" y="4777712"/>
            <a:ext cx="232596" cy="2337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A7E77D42-D803-487B-B1FA-D81750DB149D}"/>
              </a:ext>
            </a:extLst>
          </p:cNvPr>
          <p:cNvSpPr/>
          <p:nvPr/>
        </p:nvSpPr>
        <p:spPr>
          <a:xfrm>
            <a:off x="9048564" y="4777712"/>
            <a:ext cx="232596" cy="2337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30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 тексті створювати списки?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9758E2-B8FA-46C6-868D-842ECFFD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82" y="2241755"/>
            <a:ext cx="3752181" cy="425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FD9AF8-7A55-4400-969C-12D667E25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844"/>
          <a:stretch/>
        </p:blipFill>
        <p:spPr>
          <a:xfrm>
            <a:off x="7178408" y="2241755"/>
            <a:ext cx="3915153" cy="425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F628F0C-6079-4B86-BF45-342951DBEEE3}"/>
              </a:ext>
            </a:extLst>
          </p:cNvPr>
          <p:cNvSpPr/>
          <p:nvPr/>
        </p:nvSpPr>
        <p:spPr>
          <a:xfrm>
            <a:off x="72007" y="1243258"/>
            <a:ext cx="5972332" cy="8903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Маркер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D65771A-DF27-4E01-AD67-F55C5ADB183A}"/>
              </a:ext>
            </a:extLst>
          </p:cNvPr>
          <p:cNvSpPr/>
          <p:nvPr/>
        </p:nvSpPr>
        <p:spPr>
          <a:xfrm>
            <a:off x="6149819" y="1243258"/>
            <a:ext cx="5972332" cy="8903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</p:spTree>
    <p:extLst>
      <p:ext uri="{BB962C8B-B14F-4D97-AF65-F5344CB8AC3E}">
        <p14:creationId xmlns:p14="http://schemas.microsoft.com/office/powerpoint/2010/main" val="19019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78ca43b0f2936c32511cbd4b38e15ee0aec02d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138255</TotalTime>
  <Words>704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Symbol</vt:lpstr>
      <vt:lpstr>Times New Roman</vt:lpstr>
      <vt:lpstr>Verdana</vt:lpstr>
      <vt:lpstr>Wingdings</vt:lpstr>
      <vt:lpstr>Тема Office</vt:lpstr>
      <vt:lpstr>Однорівневі списки. Друк документа 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у тексті створювати списки?</vt:lpstr>
      <vt:lpstr>Як надрукувати документ?</vt:lpstr>
      <vt:lpstr>Як надрукувати документ?</vt:lpstr>
      <vt:lpstr>Як надрукувати документ?</vt:lpstr>
      <vt:lpstr>Як надрукувати документ?</vt:lpstr>
      <vt:lpstr>Як надрукувати документ?</vt:lpstr>
      <vt:lpstr>Розгадайте ребус</vt:lpstr>
      <vt:lpstr>Розгадайте ребус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XTreme.ws</cp:lastModifiedBy>
  <cp:revision>759</cp:revision>
  <dcterms:created xsi:type="dcterms:W3CDTF">2016-06-06T19:48:43Z</dcterms:created>
  <dcterms:modified xsi:type="dcterms:W3CDTF">2021-12-19T12:33:21Z</dcterms:modified>
</cp:coreProperties>
</file>