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58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18493F-4F89-45C5-B6D8-8A7721A11A0F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41200A9-8249-414D-99CF-D8FCBD64BF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36712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FF0000"/>
                </a:solidFill>
              </a:rPr>
              <a:t>Контрольна робота</a:t>
            </a:r>
          </a:p>
          <a:p>
            <a:pPr algn="ctr"/>
            <a:r>
              <a:rPr lang="uk-UA" sz="4400" b="1" dirty="0" smtClean="0">
                <a:solidFill>
                  <a:srgbClr val="FF0000"/>
                </a:solidFill>
              </a:rPr>
              <a:t>Дієслово та його форми. Числівник. Прислівник</a:t>
            </a:r>
          </a:p>
          <a:p>
            <a:pPr algn="ctr"/>
            <a:r>
              <a:rPr lang="uk-UA" sz="2400" b="1" dirty="0" smtClean="0"/>
              <a:t>Тестування</a:t>
            </a:r>
          </a:p>
          <a:p>
            <a:pPr algn="ctr"/>
            <a:r>
              <a:rPr lang="uk-UA" sz="2400" b="1" dirty="0" smtClean="0"/>
              <a:t>24 питання</a:t>
            </a:r>
            <a:endParaRPr lang="ru-RU" sz="2400" b="1" dirty="0"/>
          </a:p>
        </p:txBody>
      </p:sp>
      <p:pic>
        <p:nvPicPr>
          <p:cNvPr id="2050" name="Picture 2" descr="Картинки про школу и класс. Классные и простые рисунк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69401"/>
            <a:ext cx="3499148" cy="262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61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361" y="188640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17. Виберіть рядок, у якому всі прислівники пишуться окремо.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Що/ранку,до/останку,в/підбір,до/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щенту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,в/волю.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По/доброму, один/в/один, врешті/решт,на/зло,на/жаль.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Раз/по/разу,на/мить, на/сміх,від/ранку/до/вечора,з-за/кордону.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Г.На/виліт,за/любки,на/світанку,на/ура,до/речі.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Д.На/сам/ перед,з/боку/на/бік, у/брід,по/новому,на/щастя.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18. Виберіть рядок, у якому всі прислівники пишуться з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нн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Гума…о, актив…о,безуми…о,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організова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со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Відмі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…о,стара…о,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несказа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свяще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щоде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Незрівня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негада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самовідда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нездола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дореч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Невгамов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впевне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відда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…о,шале…о,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радіс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Багря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…о,не поруш…о,невтом…о,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безпереста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…о,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невпи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…о.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496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7346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19. Від яких прислівників творяться ступені порівняння?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Від прислівників часу.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Від прислівників мети, способу дії.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Від прислівників на –о(-е), утворених від якісних прикметників.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Від прислівників місця, часу.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від прислівників мети, причини.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20. У якому рядку в усіх словосполученнях містяться прислівники?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написав найкраще, копай глибше,стріляв влучніше,найглибше море.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Веселіше обличчя, коштувати дорожче, працювати важче,закінчити швидше.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Схилитись нижче, поводитись спокійніше,вмоститись зручніше,відвідувати частіше.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Кричати найголосніше,найважливіше слово, найщиріше серце, випрати чистіше.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Найближче село, найчудесніше видовище, зв’язати міцніше, прийти пізніше.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6669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846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21. Вкажіть, у якому рядку всі прислівники вжито у формі вищого ступеня порівняння.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Тепліше, значно краще, ще вужче, легше, якнайсильніше.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Зручніше, ще вище, значно тяжче,більше,звисока.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Лагідніше,тихіше,щонайглибше,серйозніше,величніше.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Актуальніше, ще чистіше,значно веселіше,нижче,знизу.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Виразніше,тихіше,швидше,вимогливіше,трохи вужче.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22. Як твориться проста форма вищого ступеня порівняння?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За допомогою суфікса –ш-.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За допомогою суфікса –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енн-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За допомогою суфікса –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іш-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За допомогою суфіксів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–езн-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,-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уват-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За допомогою суфіксів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–іш-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,-ш-.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999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23. Виберіть рядок із прислівниками, які з часткою </a:t>
            </a:r>
            <a:r>
              <a:rPr lang="uk-UA" sz="2400" b="1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не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завжди пишуться окремо.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А.Не/легко,не/тяжко,не/прудко,не/важко,не/вгамовано.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Не/рішуче,не/стійко,не/наполегливо,не/рано,не/значно.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В.Не/страшно,не/мужньо,не/послідовно,не/уважно,не/виразно.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Не/можна,не/слід,не/потрібно,не/варто,не/сьогодні-завтра.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Не/сміливо,не/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самовито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,не/рідко,не/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порушно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,не/часто.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24. У якому рядку всі прислівники пишуться через дефіс?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А.По/перше,будь/що/будь, коли/не/коли,раз/у/раз,на/дворі.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Часто/густо,пліч/о/пліч,по/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українськи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,по/латині,на/сміх.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На/радість,по/нашому,кінець/кінцем,аби/де, на/бік.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Г.По/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німецьки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любо/дорого,де/не/де,коли/небудь, по/третє.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Д.На/зустріч, без/жалю,як/треба, ні/трохи, десь/то.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9785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ро школу и класс. Классные и простые рисунк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18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4345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1. Усі числівники належать до складених у рядку :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а)шістнадцять, вісімнадцятирічний, триста, вісімсот;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б)сім восьмих, п’ятисотий, сімдесят, три чверті;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в)двадцять п’ять, три тисячі, сто один, двадцять два;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г)одна друга, чотирнадцять, сімнадцятеро, вісімсот.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2. Визначте, у якому рядку усі слова належать до дієслів: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 виховувати, вихований, виховано, виховати, виховуй;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 переробити, перероблений, переробивши, переробка, перероблено;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 любити, улюблений, люблячи, любіть, залюблений;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 зроблено, зробивши, зробіть, зроблений, зроби.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016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134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3. Укажіть рядок, у якому правильно вжито форму давального відмінка числівників: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 п’ятьом, трьом десятим, мільйону, двом третім, нулю;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 триста, тисячі, восьми, сімдесяти, ста;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 дев’яноста, сорока, п’ятьма, мільйону, двох;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 другому, двох третіх, шістдесятьма, десяти, сімом.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4. Укажіть рядок, у якому всі дієслова є безособовими: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 світало, не сидиться, бракує, смеркає, нудить;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 ідеш, маємо, морозить, сутеніє, маятись;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 щастить, спиться, стомитися, дощить, відвертає;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 хочеться, цілується, носиться, вечоріє, копати.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50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5. В якому реченні є дієприкметниковий   зворот (розділові знаки пропущено)?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 Там на рівному  березі  невеликої  повноводної  річки  Почайни  виднілося чимале селище.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 В імлистій  долині  осяяній срібним промінням  місячним  стояли  широкі лани золотого жита та пшениці.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 Непроглядний гай стоїть тихий та спокійний  темний та свіжий.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 Зашуміла вода на низині  шукаючи виходу.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 Вогка земля мліла в гарячому  золоті сонячного  проміння   вільна від  тіней і холодків.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6. Укажіть рядок, у якому всі дієприслівники — доконаного виду: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 пригнавши, працювавши, підстрибуючи, поздоровивши, відповівши;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 підписавши, піднявши, здригнувшись, віддавши, принісши;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 синіючи, знайшовши, відстаючи, їхавши, прихилившись;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 шукаючи, мріючи, виказавши, ввійшовши, порівнюючи.</a:t>
            </a:r>
            <a:endParaRPr lang="ru-RU" sz="20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368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7. Укажіть рядок з активними дієприкметниками минулого часу: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а) змарнілий, опалий, здичавілий, позеленілий, пророслий;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б) забіганий, створений, посивілий, працюючий, повернений;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в) викочений, посинілий, розгаданий, проспіваний, мислячий;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г) порожевілий, осілий, топлений, битий, написаний.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8. Укажіть речення, у якому відокремлена обставина виражена дієприслівниковим зворотом(розділові знаки пропущено)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   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пісня  наростаючи  пливла над берегом.       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   Жінка  йде  поволі  й  трохи  зігнувшись. 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   І я зими крутий  долаю  норов  обличчя підставляючи  вітрам.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   Дівчата  зачіпали Миколу  жартуючи  а він усе стояв  похнюпившись. 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039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9. Разом пишуться всі прислівники в рядку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 на/пам’ять, на/жаль, до/купи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 на/весну, до/віку, с/підлоба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 мимо/волі, на/завжди, в/основному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 що/найвище, до/вподоби, без/вісти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 о/півночі, на/двоє, на/перекір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10. Вкажіть, які морфологічні ознаки має прислівник.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Рід,число, відмінок.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Час,спосіб.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Незмінність, час.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Відмінок, число.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Незмінність.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1116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11.У якому рядку не від усіх прислівників можна утворити ступені порівняння?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Гарно, красиво, корисно, весело, завзято.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Рішуче, багато, щойно, тихо, далеко.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Лукаво, мало, міцно, швидко, дбайливо.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Глибоко, рано, швидко, легко, вузько.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Дорого, голосно, важко, просто, зручно.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12. У якому рядку всі прислівники пишуться через дефіс?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По/перше, по/вашому, ні/куди, на/весні, на/зло.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Будь/як, по/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братерськи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в/голос, з давніх/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давен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на/певно.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Хтозна/де, коли/не/коли, на/бік, у/перше, на/вигляд.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По/нашому, де/не/де, віч/на/віч, часто/густо, казна/коли.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З/верху, по/казахському, ні/коли, казна/де, раз/у/раз.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1538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13. У якому рядку допущено помилку в правописі прислівників?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Казна-коли,де-не-де,зроду-віку,нізвідки,по-казахськи.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Сила-силенна,здавна,позаторік, вужче, де-таки.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Як-от, анітрохи,деколи, не треба,напоказ.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Водночас,зрання,щоранку, як най дорожче, заввишки.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Угору, праворуч, навстіж, напрочуд,з краю в край.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14. У якому рядку допущено помилку в правописі прислівників?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Праворуч, пліч-о-пліч, рік у рік, зверху, по-нашому.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По двоє, вдвічі, удвох, на щастя, по-друге.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Нашвидкуруч, коли-не-коли, безвісти, без жалю, старанно.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Віч-на-віч, у стократ, заочі, абияк, ніколи.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Вкупі, до вподоби, безладу, допізна, щодня.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942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15. Вкажіть, у якому рядку всі прислівники пишуться разом.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На/відріз, в/п’яте, до/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часно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спід/лоба, по/новому.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По/перше, з/вільна, до/купи,з/переляку, на/завжди.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Близько/</a:t>
            </a:r>
            <a:r>
              <a:rPr lang="uk-UA" sz="24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близько</a:t>
            </a: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з-за/кордону,не/достатньо, не/треба,в/гору.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На/показ,на/пам’ять,в/друге,за/очі,з/малку.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До/низу,після/завтра,не/слід, по/українському,з/верху.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16. Вкажіть, у якому рядку всі слова – прислівники.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А. Удвох, два, вдвічі, вночі,вдень.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Б. Вгору, вниз, низько, низенько, гора.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В. Наспіх, смішно, на сміх, наспід, верх.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Г. Босоніж, мимоволі, насилу, давно, вранці.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Д. Рано-вранці,чудесно, ранок, довго, з діда-прадіда.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290999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71</TotalTime>
  <Words>659</Words>
  <Application>Microsoft Office PowerPoint</Application>
  <PresentationFormat>Экран (4:3)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25</cp:revision>
  <dcterms:created xsi:type="dcterms:W3CDTF">2021-04-25T06:39:19Z</dcterms:created>
  <dcterms:modified xsi:type="dcterms:W3CDTF">2021-12-17T15:23:24Z</dcterms:modified>
</cp:coreProperties>
</file>