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8" r:id="rId4"/>
    <p:sldId id="266" r:id="rId5"/>
    <p:sldId id="267" r:id="rId6"/>
    <p:sldId id="261" r:id="rId7"/>
    <p:sldId id="265" r:id="rId8"/>
    <p:sldId id="270" r:id="rId9"/>
    <p:sldId id="262" r:id="rId10"/>
    <p:sldId id="269" r:id="rId11"/>
    <p:sldId id="271" r:id="rId12"/>
    <p:sldId id="258" r:id="rId13"/>
    <p:sldId id="263" r:id="rId14"/>
    <p:sldId id="26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D6AC29E-969B-4656-BEAA-ADC621D9996F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73BA9C-58DE-4810-8286-177510A8831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C29E-969B-4656-BEAA-ADC621D9996F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BA9C-58DE-4810-8286-177510A883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D6AC29E-969B-4656-BEAA-ADC621D9996F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473BA9C-58DE-4810-8286-177510A8831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C29E-969B-4656-BEAA-ADC621D9996F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73BA9C-58DE-4810-8286-177510A8831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C29E-969B-4656-BEAA-ADC621D9996F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473BA9C-58DE-4810-8286-177510A8831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D6AC29E-969B-4656-BEAA-ADC621D9996F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473BA9C-58DE-4810-8286-177510A8831B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D6AC29E-969B-4656-BEAA-ADC621D9996F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473BA9C-58DE-4810-8286-177510A8831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C29E-969B-4656-BEAA-ADC621D9996F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73BA9C-58DE-4810-8286-177510A883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C29E-969B-4656-BEAA-ADC621D9996F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73BA9C-58DE-4810-8286-177510A883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C29E-969B-4656-BEAA-ADC621D9996F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73BA9C-58DE-4810-8286-177510A8831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D6AC29E-969B-4656-BEAA-ADC621D9996F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473BA9C-58DE-4810-8286-177510A8831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D6AC29E-969B-4656-BEAA-ADC621D9996F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473BA9C-58DE-4810-8286-177510A8831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6248" y="1857364"/>
            <a:ext cx="40719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Осип  Васильович 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Турянський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4643446"/>
            <a:ext cx="25170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dirty="0"/>
              <a:t>1880–1933</a:t>
            </a:r>
            <a:endParaRPr lang="ru-RU" sz="4000" b="1" dirty="0"/>
          </a:p>
        </p:txBody>
      </p:sp>
      <p:pic>
        <p:nvPicPr>
          <p:cNvPr id="6" name="Рисунок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3286148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1285860"/>
            <a:ext cx="828680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визначенням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О.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Турянського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«Поза межами болю» —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повість-поема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центрі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сюжету —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поневіряння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військовополонених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колишніх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солдатів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австрійської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армії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сімох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друзів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нещасті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Штранцінгера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Добровського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Ніколича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Саба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Бонні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Пшилуського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Оглядівського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останнього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ведеться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розповідь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). 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передньому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слові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автор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зазначає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вони стали жертвою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злочину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злочин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люди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природа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допустилися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на нас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нас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приневолив стати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злочинцями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супроти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духа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людства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Утікши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охоронців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чоловіки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опиняються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наодинці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дикою природою, де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сніг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холод, голод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жодної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живої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душі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Найбільша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небезпека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втікачів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замерзнути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лютий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зимовий мороз.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0034" y="1643050"/>
            <a:ext cx="47149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>
                <a:solidFill>
                  <a:srgbClr val="7030A0"/>
                </a:solidFill>
              </a:rPr>
              <a:t>Автор показав людей, які поза межами болю виживали інакше: замерзаючи від холоду й не маючи, чим розпалити вогонь, вони не чіпають скрипки збожеволілого й осліплого від горя </a:t>
            </a:r>
            <a:r>
              <a:rPr lang="uk-UA" sz="2800" b="1" i="1" dirty="0" err="1" smtClean="0">
                <a:solidFill>
                  <a:srgbClr val="7030A0"/>
                </a:solidFill>
              </a:rPr>
              <a:t>Штранцінгера</a:t>
            </a:r>
            <a:r>
              <a:rPr lang="uk-UA" sz="2800" b="1" i="1" dirty="0" smtClean="0">
                <a:solidFill>
                  <a:srgbClr val="7030A0"/>
                </a:solidFill>
              </a:rPr>
              <a:t>.</a:t>
            </a:r>
            <a:endParaRPr lang="uk-UA" sz="2800" b="1" i="1" dirty="0">
              <a:solidFill>
                <a:srgbClr val="7030A0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/>
          <a:srcRect l="27083" t="11207"/>
          <a:stretch>
            <a:fillRect/>
          </a:stretch>
        </p:blipFill>
        <p:spPr bwMode="auto">
          <a:xfrm rot="321859">
            <a:off x="5608229" y="2997867"/>
            <a:ext cx="3117578" cy="244655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85720" y="3143248"/>
            <a:ext cx="835824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«Поза межами болю» — це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хроніка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передсмертних марень, прокльонів та спогадів сімох виснажених солдат, що відстали від загального каравану (як у справжніх солдат у них лишилися тільки прізвища): українців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Добровського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та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Оглядівського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(сам автор), угорця Сабо, австрійця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Штранцінгера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поляка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Пшилуського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сербів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Ніколіча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та Бояні. «Ми тут вже здійснили ідеал братньої прихильності і любові», — скаже один з героїв, замерзаючи біля згаслого вогнища. 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lum bright="20000" contrast="20000"/>
          </a:blip>
          <a:srcRect l="9146" r="8537" b="14634"/>
          <a:stretch>
            <a:fillRect/>
          </a:stretch>
        </p:blipFill>
        <p:spPr bwMode="auto">
          <a:xfrm>
            <a:off x="642910" y="428604"/>
            <a:ext cx="3000396" cy="233364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71480"/>
            <a:ext cx="3611588" cy="232173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57158" y="1643050"/>
            <a:ext cx="842968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Після повернення з Італії до Австрії викладав право у Віденському університеті, потім працював у Галичині, займався видавничою та педагогічною діяльністю.</a:t>
            </a:r>
            <a:endParaRPr lang="ru-RU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1922 письменник завершує роботу над памфлетом "Дума пралісу«</a:t>
            </a:r>
            <a:endParaRPr lang="ru-RU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1923 році Осип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Турянський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повернувся додому і працював директором Яворівської, Дрогобицької,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Рогатинської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гімназій, де викладав німецьку, французьку, латинську мови.</a:t>
            </a:r>
            <a:endParaRPr lang="ru-RU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цей час перекладає вірші Шандора Петефі,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Ґенріга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Гейне, Вільяма Шекспіра.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714348" y="1714488"/>
            <a:ext cx="742955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Підірване сербським полоном здоров'я швидко тануло, і 28 березня 1933 року у Львові письменник помер. Похований на Личаківському цвинтарі у Львові. Тільки через п'ятдесят років його ім'я та літературна праця були гідно пошановані.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928662" y="1785926"/>
            <a:ext cx="664370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Псевдоніми, криптоніми	Іван Думка</a:t>
            </a:r>
            <a:endParaRPr lang="ru-RU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Дата народження	22 лютого 1880</a:t>
            </a:r>
            <a:endParaRPr lang="ru-RU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Місце народження	с. Оглядів (нині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Радехівський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район Львівської області)</a:t>
            </a:r>
            <a:endParaRPr lang="ru-RU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Дата смерті	28 березня 1933 (53 роки)</a:t>
            </a:r>
            <a:endParaRPr lang="ru-RU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Місце смерті	Львів</a:t>
            </a:r>
            <a:endParaRPr lang="ru-RU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Національність	українець</a:t>
            </a:r>
            <a:endParaRPr lang="ru-RU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Мова творів	українська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5852" y="428604"/>
            <a:ext cx="63579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Анкета  письменника</a:t>
            </a:r>
            <a:endParaRPr lang="ru-RU" sz="4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67874" y="4143380"/>
            <a:ext cx="3080859" cy="2281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785926"/>
            <a:ext cx="2852754" cy="3143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714744" y="1785926"/>
            <a:ext cx="4929222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Народився 2 лютого 1880 року в селі Оглядів (нині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Радехівський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район Львівської області) у родині тесляра. Був найстаршим серед 8 дітей. За допомогою сільського вчителя вступив до Львівської української гімназії. Матеріальне становище сім'ї було важким, тому Осип заробляв гроші репетиторством і навчався. Потім 1907 року закінчив філософський факультет Віденського університету. Там же захистив докторську дисертацію. Здобув науковий ступінь доктора філософії. Працював учителем середніх шкіл Галичини.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28596" y="1571612"/>
            <a:ext cx="814393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літературі дебютував 1908 року новелами "Курка", "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Ей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коб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були мене вчили", "Де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монце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?" в альманасі віденської «Січі».</a:t>
            </a:r>
            <a:endParaRPr lang="ru-RU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 1910 року викладав українську мову та літературу в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Перемишлянській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гімназії.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Того ж року одружився з дочкою депутата Віденського парламенту - Стефанією.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Згодом в них народився син Мирослав, який став чемпіоном з шахів у Львові, а з 50-х років ХХ ст. належав до шахових майстрів США.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2000240"/>
            <a:ext cx="245270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71472" y="2357430"/>
            <a:ext cx="5143504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Восени 1914 року був мобілізований в австрійську армію й відправлений на сербсько-австрійський фронт. У 1915 році потрапив до сербського полону. Перебував у таборі для інтернованих на італійському острові Ельба.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642910" y="1714488"/>
            <a:ext cx="792961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Поет мусить пройти найглибше пекло буття й найвищі небесні вершини людського щастя. Тоді його слово буде хвилювати.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О. </a:t>
            </a:r>
            <a:r>
              <a:rPr kumimoji="0" lang="uk-UA" sz="3200" b="1" i="1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Турянський</a:t>
            </a:r>
            <a:endParaRPr kumimoji="0" lang="uk-UA" sz="32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14290"/>
            <a:ext cx="5214974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785786" y="1785926"/>
            <a:ext cx="7572428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Пережите в сербському полоні відтворив у повісті-поемі «Поза межами болю» (1917). Цей твір, написаний у стилі експресіонізму, став видатним явищем української модерної літератури.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lum bright="-10000" contrast="30000"/>
          </a:blip>
          <a:srcRect/>
          <a:stretch>
            <a:fillRect/>
          </a:stretch>
        </p:blipFill>
        <p:spPr bwMode="auto">
          <a:xfrm>
            <a:off x="214282" y="285728"/>
            <a:ext cx="2286016" cy="34518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lum contrast="20000"/>
          </a:blip>
          <a:srcRect/>
          <a:stretch>
            <a:fillRect/>
          </a:stretch>
        </p:blipFill>
        <p:spPr bwMode="auto">
          <a:xfrm>
            <a:off x="3500430" y="428604"/>
            <a:ext cx="2214578" cy="34859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>
            <a:lum contrast="20000"/>
          </a:blip>
          <a:srcRect/>
          <a:stretch>
            <a:fillRect/>
          </a:stretch>
        </p:blipFill>
        <p:spPr bwMode="auto">
          <a:xfrm>
            <a:off x="6500826" y="285728"/>
            <a:ext cx="2357454" cy="35361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Прямоугольник 7"/>
          <p:cNvSpPr/>
          <p:nvPr/>
        </p:nvSpPr>
        <p:spPr>
          <a:xfrm>
            <a:off x="428596" y="4071942"/>
            <a:ext cx="821537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400" b="1" i="1" u="sng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Тема твору</a:t>
            </a:r>
            <a:r>
              <a:rPr kumimoji="0" lang="uk-UA" sz="2400" b="0" i="1" u="sng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– трагедія і жах подій Першої світової війни.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400" b="1" i="1" u="sng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Сюжет автобіографічний</a:t>
            </a:r>
            <a:r>
              <a:rPr kumimoji="0" lang="uk-UA" sz="2400" b="0" i="1" u="sng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: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перехід через гори військовополонених австрійців, втеча товаришів, їх загибель, за винятком автора (</a:t>
            </a:r>
            <a:r>
              <a:rPr kumimoji="0" lang="uk-UA" sz="2400" b="0" i="1" u="none" strike="noStrike" cap="none" normalizeH="0" baseline="0" dirty="0" err="1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Оглядівський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714348" y="1785926"/>
            <a:ext cx="7572428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Антивоєнна психологічна повість-поема часів Першої світової війни «Поза межами болю» (1917–1921) уперше була видана у Відні 1921 року німецькою мовою, воднораз принесла Осипу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Турянському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світове визнання.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мотивами повісті «Поза межами болю» 1989 року знято однойменний художній фільм (режисер — Ярослав Лупій).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47</TotalTime>
  <Words>679</Words>
  <Application>Microsoft Office PowerPoint</Application>
  <PresentationFormat>Экран (4:3)</PresentationFormat>
  <Paragraphs>33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Обычная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Светлана</cp:lastModifiedBy>
  <cp:revision>14</cp:revision>
  <dcterms:created xsi:type="dcterms:W3CDTF">2015-01-08T16:24:02Z</dcterms:created>
  <dcterms:modified xsi:type="dcterms:W3CDTF">2015-01-08T17:11:20Z</dcterms:modified>
</cp:coreProperties>
</file>