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4" r:id="rId5"/>
    <p:sldId id="265" r:id="rId6"/>
    <p:sldId id="266" r:id="rId7"/>
    <p:sldId id="263" r:id="rId8"/>
    <p:sldId id="267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0072" y="323036"/>
            <a:ext cx="3237120" cy="405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24573" y="4725144"/>
            <a:ext cx="734481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Іван  Нечуй-Левицький. «</a:t>
            </a:r>
            <a:r>
              <a:rPr lang="uk-UA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Кайдашева</a:t>
            </a:r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сім'я»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64" y="399853"/>
            <a:ext cx="3281365" cy="389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5976" y="1118236"/>
            <a:ext cx="4139951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Тема –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зображення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життя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українського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села в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перші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десятиріччя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після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реформи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1861 р.  У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творі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змальовувався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побут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селянської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сім'ї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Кайдашів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, через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що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виростає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реалістична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і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трагічна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за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суттю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картина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життя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селянства – темного, забитого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віками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панщини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05" y="1340768"/>
            <a:ext cx="3571875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11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5328592" cy="604780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Композиція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-  9 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розділів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: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лише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родинні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відносини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та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суперечки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одруження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Карпа;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відношення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між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невісткою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Мотрею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та свекрухою;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сватання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Лавріна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його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одруження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ставлення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свекрухи до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другої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невістки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–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Мелашки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похід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до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Києва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втеча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Мелашки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- сварки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між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сім'ями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братів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162" y="620688"/>
            <a:ext cx="3103563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83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4501008" cy="59985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Образи</a:t>
            </a:r>
            <a:r>
              <a:rPr lang="ru-RU" sz="32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: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err="1" smtClean="0">
                <a:latin typeface="Times New Roman"/>
                <a:ea typeface="Calibri"/>
                <a:cs typeface="Times New Roman"/>
              </a:rPr>
              <a:t>батько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–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Омелько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Кайдаш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, </a:t>
            </a:r>
            <a:endParaRPr lang="ru-RU" sz="2800" b="1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err="1" smtClean="0">
                <a:latin typeface="Times New Roman"/>
                <a:ea typeface="Calibri"/>
                <a:cs typeface="Times New Roman"/>
              </a:rPr>
              <a:t>мати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– Маруся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Кайдашиха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,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сини – старший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Карпо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(дружина –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Мотря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),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менший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–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Лаврін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(дружина –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Мелашка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), баба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Палажка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, баба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Параска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, батьки дружин.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267" y="764704"/>
            <a:ext cx="3859213" cy="300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47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640960" cy="59041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800" b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Омелько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Кайдаш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ru-RU" sz="28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- портрет, («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Ніби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змальований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на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чорному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полі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картини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сидів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Кайдаш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у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білій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сорочці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з широкими рукавами…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Широкі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рукава закачались до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ліктів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; з-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під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рукавів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було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видно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здорові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загорілі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жилаві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руки.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Широке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лице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було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сухорляве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й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бліде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наче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лице в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ченця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».),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працьовитість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,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забобонність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релігійність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( Над усе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він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шанує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«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святу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п'ятницю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», але «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допився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до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чортиків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»),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мова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Омелька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,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ставлення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до людей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58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659247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Маруся </a:t>
            </a:r>
            <a:r>
              <a:rPr lang="ru-RU" sz="2800" b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Кайдаш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ru-RU" sz="28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зовнішність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,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- два боки характеру,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відношення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до себе,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ставлення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до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невісток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Колись вона служила у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панів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покоївкою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та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економкою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і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зберегла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до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всього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панського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рабську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повагу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(«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проше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вас»). Коли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з'явились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невістки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, вона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спробувала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знущатися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з них, як пани з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своїх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слуг. Але…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мова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!! (до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Мотрі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: «дитя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моє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», «дочка» і «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кобила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», «заноза»)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466" y="332656"/>
            <a:ext cx="3247236" cy="303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5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188640"/>
            <a:ext cx="5112568" cy="599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Карпо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–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енергійний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суворий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впертий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. Про горб «…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цілий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куток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їздить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через гору, а я буду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її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розкопувать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. Як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хтось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почне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, то й я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копирсну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заступом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скільки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там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разів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».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Мотря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– «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робоча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та проворна, та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трохи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куслива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, як мухи в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спасівку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». «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Має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серце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з перцем».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Лаврін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- 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лагідний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м'який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жартівливий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Мелашка</a:t>
            </a:r>
            <a:r>
              <a:rPr lang="ru-RU" sz="2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–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щира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і тиха, з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бідної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сім'ї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4849"/>
            <a:ext cx="3378831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27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5472608" cy="571521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Баба </a:t>
            </a:r>
            <a:r>
              <a:rPr lang="ru-RU" sz="2400" b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Палажка</a:t>
            </a:r>
            <a:r>
              <a:rPr lang="ru-RU" sz="2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– «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ідеолог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», «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з'їла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двадцять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пасок у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Києві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»,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знає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замовляння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: «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Пом'яни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, господи, раба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божого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Омелька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та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ті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книжки,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що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в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церкві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читають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: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єрмолой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бермолой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савгирю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і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ще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й тую,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що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телятиною обшита…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Хрест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на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мені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хрест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на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спині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уся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в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хрестах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, як овечка в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реп'яхах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…».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Баба </a:t>
            </a:r>
            <a:r>
              <a:rPr lang="ru-RU" sz="2400" b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Параска</a:t>
            </a:r>
            <a:r>
              <a:rPr lang="ru-RU" sz="2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«Не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можна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бабі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Парасці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вдержатись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на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селі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»;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мова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«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Благословіть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бабі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Палажці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скороспостижно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вмерти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».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4664"/>
            <a:ext cx="3387601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73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9523"/>
            <a:ext cx="4222800" cy="3338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</TotalTime>
  <Words>461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5</cp:revision>
  <dcterms:modified xsi:type="dcterms:W3CDTF">2017-03-29T08:15:20Z</dcterms:modified>
</cp:coreProperties>
</file>