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2" r:id="rId3"/>
    <p:sldId id="293" r:id="rId4"/>
    <p:sldId id="290" r:id="rId5"/>
    <p:sldId id="305" r:id="rId6"/>
    <p:sldId id="282" r:id="rId7"/>
    <p:sldId id="283" r:id="rId8"/>
    <p:sldId id="258" r:id="rId9"/>
    <p:sldId id="289" r:id="rId10"/>
    <p:sldId id="287" r:id="rId11"/>
    <p:sldId id="297" r:id="rId12"/>
    <p:sldId id="257" r:id="rId13"/>
    <p:sldId id="295" r:id="rId14"/>
    <p:sldId id="303" r:id="rId15"/>
    <p:sldId id="291" r:id="rId16"/>
    <p:sldId id="284" r:id="rId17"/>
    <p:sldId id="286" r:id="rId18"/>
    <p:sldId id="294" r:id="rId19"/>
    <p:sldId id="265" r:id="rId20"/>
    <p:sldId id="285" r:id="rId21"/>
    <p:sldId id="273" r:id="rId22"/>
    <p:sldId id="271" r:id="rId23"/>
    <p:sldId id="263" r:id="rId24"/>
    <p:sldId id="270" r:id="rId25"/>
    <p:sldId id="281" r:id="rId26"/>
    <p:sldId id="279" r:id="rId27"/>
    <p:sldId id="30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00"/>
    <a:srgbClr val="FF0000"/>
    <a:srgbClr val="FF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2" autoAdjust="0"/>
    <p:restoredTop sz="94660"/>
  </p:normalViewPr>
  <p:slideViewPr>
    <p:cSldViewPr>
      <p:cViewPr>
        <p:scale>
          <a:sx n="60" d="100"/>
          <a:sy n="60" d="100"/>
        </p:scale>
        <p:origin x="-774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010D-C8DE-4AFB-82F4-C3668F303BAE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EAF5-34F1-4CFF-AD99-D9800C5DEC4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010D-C8DE-4AFB-82F4-C3668F303BAE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EAF5-34F1-4CFF-AD99-D9800C5DEC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010D-C8DE-4AFB-82F4-C3668F303BAE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EAF5-34F1-4CFF-AD99-D9800C5DEC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010D-C8DE-4AFB-82F4-C3668F303BAE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EAF5-34F1-4CFF-AD99-D9800C5DEC4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010D-C8DE-4AFB-82F4-C3668F303BAE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EAF5-34F1-4CFF-AD99-D9800C5DEC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010D-C8DE-4AFB-82F4-C3668F303BAE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EAF5-34F1-4CFF-AD99-D9800C5DEC4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010D-C8DE-4AFB-82F4-C3668F303BAE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EAF5-34F1-4CFF-AD99-D9800C5DEC4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010D-C8DE-4AFB-82F4-C3668F303BAE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EAF5-34F1-4CFF-AD99-D9800C5DEC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010D-C8DE-4AFB-82F4-C3668F303BAE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EAF5-34F1-4CFF-AD99-D9800C5DEC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010D-C8DE-4AFB-82F4-C3668F303BAE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EAF5-34F1-4CFF-AD99-D9800C5DEC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010D-C8DE-4AFB-82F4-C3668F303BAE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EAF5-34F1-4CFF-AD99-D9800C5DEC4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427010D-C8DE-4AFB-82F4-C3668F303BAE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51EAF5-34F1-4CFF-AD99-D9800C5DEC4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5856" y="908720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00B050"/>
                </a:solidFill>
              </a:rPr>
              <a:t> </a:t>
            </a:r>
            <a:endParaRPr lang="ru-RU" sz="3600" b="1" i="1" dirty="0">
              <a:solidFill>
                <a:srgbClr val="00B050"/>
              </a:solidFill>
              <a:latin typeface="Corbel" pitchFamily="34" charset="0"/>
              <a:cs typeface="Aharoni" pitchFamily="2" charset="-79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" y="944563"/>
            <a:ext cx="4968875" cy="59134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20" y="100993"/>
            <a:ext cx="912077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solidFill>
                  <a:srgbClr val="FF0066"/>
                </a:solidFill>
              </a:rPr>
              <a:t>Леся  Українка. </a:t>
            </a:r>
          </a:p>
          <a:p>
            <a:pPr algn="ctr"/>
            <a:r>
              <a:rPr lang="uk-UA" sz="4800" b="1" i="1" dirty="0" smtClean="0">
                <a:solidFill>
                  <a:srgbClr val="FF0066"/>
                </a:solidFill>
              </a:rPr>
              <a:t>Життєвий  і  творчий  шлях</a:t>
            </a:r>
            <a:endParaRPr lang="ru-RU" sz="4800" b="1" i="1" dirty="0">
              <a:solidFill>
                <a:srgbClr val="FF0066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1119672" y="1642752"/>
            <a:ext cx="2844165" cy="46062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5364088" y="3824615"/>
            <a:ext cx="315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1871 - 1913</a:t>
            </a:r>
            <a:endParaRPr lang="ru-RU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72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4" t="21675" r="11840" b="14378"/>
          <a:stretch/>
        </p:blipFill>
        <p:spPr bwMode="auto">
          <a:xfrm>
            <a:off x="2699792" y="835368"/>
            <a:ext cx="2023955" cy="2953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27281" r="17753" b="12264"/>
          <a:stretch/>
        </p:blipFill>
        <p:spPr bwMode="auto">
          <a:xfrm>
            <a:off x="5067207" y="2924944"/>
            <a:ext cx="3825273" cy="314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5944" y="238797"/>
            <a:ext cx="3919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/>
              <a:t>Сестри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Лесі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Українки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24985" y="3993092"/>
            <a:ext cx="4047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    Ольга                      Оксана 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32040" y="1835150"/>
            <a:ext cx="3960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Найменші</a:t>
            </a:r>
            <a:r>
              <a:rPr lang="ru-RU" sz="2800" b="1" dirty="0" smtClean="0"/>
              <a:t>   брат</a:t>
            </a:r>
          </a:p>
          <a:p>
            <a:pPr algn="ctr"/>
            <a:r>
              <a:rPr lang="ru-RU" sz="2800" b="1" dirty="0" smtClean="0"/>
              <a:t> і сестра   </a:t>
            </a:r>
            <a:r>
              <a:rPr lang="ru-RU" sz="2800" b="1" dirty="0" err="1" smtClean="0"/>
              <a:t>Лесі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09370" y="6100841"/>
            <a:ext cx="3361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Микола           </a:t>
            </a:r>
            <a:r>
              <a:rPr lang="uk-UA" sz="2000" b="1" dirty="0" err="1" smtClean="0"/>
              <a:t>Ізидора</a:t>
            </a:r>
            <a:endParaRPr lang="ru-RU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29" y="762017"/>
            <a:ext cx="2110145" cy="302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82600"/>
            <a:ext cx="3096344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69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88" y="4445930"/>
            <a:ext cx="817605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Для </a:t>
            </a:r>
            <a:r>
              <a:rPr lang="ru-RU" sz="2000" b="1" dirty="0" err="1"/>
              <a:t>найстаршого</a:t>
            </a:r>
            <a:r>
              <a:rPr lang="ru-RU" sz="2000" b="1" dirty="0"/>
              <a:t> </a:t>
            </a:r>
            <a:r>
              <a:rPr lang="ru-RU" sz="2000" b="1" dirty="0" err="1"/>
              <a:t>сина</a:t>
            </a:r>
            <a:r>
              <a:rPr lang="ru-RU" sz="2000" b="1" dirty="0"/>
              <a:t> </a:t>
            </a:r>
            <a:r>
              <a:rPr lang="ru-RU" sz="2000" b="1" dirty="0" err="1"/>
              <a:t>Михайла</a:t>
            </a:r>
            <a:r>
              <a:rPr lang="ru-RU" sz="2000" b="1" dirty="0"/>
              <a:t> і </a:t>
            </a:r>
            <a:r>
              <a:rPr lang="ru-RU" sz="2000" b="1" dirty="0" err="1"/>
              <a:t>молодшої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нього</a:t>
            </a:r>
            <a:r>
              <a:rPr lang="ru-RU" sz="2000" b="1" dirty="0"/>
              <a:t> </a:t>
            </a:r>
            <a:r>
              <a:rPr lang="ru-RU" sz="2000" b="1" dirty="0" err="1"/>
              <a:t>всього</a:t>
            </a:r>
            <a:r>
              <a:rPr lang="ru-RU" sz="2000" b="1" dirty="0"/>
              <a:t> на </a:t>
            </a:r>
            <a:r>
              <a:rPr lang="ru-RU" sz="2000" b="1" dirty="0" err="1"/>
              <a:t>півтора</a:t>
            </a:r>
            <a:r>
              <a:rPr lang="ru-RU" sz="2000" b="1" dirty="0"/>
              <a:t> року </a:t>
            </a:r>
            <a:r>
              <a:rPr lang="ru-RU" sz="2000" b="1" dirty="0" err="1"/>
              <a:t>Лесі</a:t>
            </a:r>
            <a:r>
              <a:rPr lang="ru-RU" sz="2000" b="1" dirty="0"/>
              <a:t> батьки </a:t>
            </a:r>
            <a:r>
              <a:rPr lang="ru-RU" sz="2000" b="1" dirty="0" err="1"/>
              <a:t>найняли</a:t>
            </a:r>
            <a:r>
              <a:rPr lang="ru-RU" sz="2000" b="1" dirty="0"/>
              <a:t> </a:t>
            </a:r>
            <a:r>
              <a:rPr lang="ru-RU" sz="2000" b="1" dirty="0" err="1"/>
              <a:t>приватних</a:t>
            </a:r>
            <a:r>
              <a:rPr lang="ru-RU" sz="2000" b="1" dirty="0"/>
              <a:t> </a:t>
            </a:r>
            <a:r>
              <a:rPr lang="ru-RU" sz="2000" b="1" dirty="0" err="1"/>
              <a:t>учителів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у </a:t>
            </a:r>
            <a:r>
              <a:rPr lang="ru-RU" sz="2000" b="1" dirty="0" err="1"/>
              <a:t>Києві</a:t>
            </a:r>
            <a:r>
              <a:rPr lang="ru-RU" sz="2000" b="1" dirty="0"/>
              <a:t>, де </a:t>
            </a:r>
            <a:r>
              <a:rPr lang="ru-RU" sz="2000" b="1" dirty="0" err="1"/>
              <a:t>якийсь</a:t>
            </a:r>
            <a:r>
              <a:rPr lang="ru-RU" sz="2000" b="1" dirty="0"/>
              <a:t> час жила </a:t>
            </a:r>
            <a:r>
              <a:rPr lang="ru-RU" sz="2000" b="1" dirty="0" err="1"/>
              <a:t>Олена</a:t>
            </a:r>
            <a:r>
              <a:rPr lang="ru-RU" sz="2000" b="1" dirty="0"/>
              <a:t> </a:t>
            </a:r>
            <a:r>
              <a:rPr lang="ru-RU" sz="2000" b="1" dirty="0" err="1"/>
              <a:t>Пчілка</a:t>
            </a:r>
            <a:r>
              <a:rPr lang="ru-RU" sz="2000" b="1" dirty="0"/>
              <a:t> з </a:t>
            </a:r>
            <a:r>
              <a:rPr lang="ru-RU" sz="2000" b="1" dirty="0" err="1"/>
              <a:t>дітьми</a:t>
            </a:r>
            <a:r>
              <a:rPr lang="ru-RU" sz="2000" b="1" dirty="0"/>
              <a:t>, </a:t>
            </a:r>
            <a:r>
              <a:rPr lang="ru-RU" sz="2000" b="1" dirty="0" err="1"/>
              <a:t>вчили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за </a:t>
            </a:r>
            <a:r>
              <a:rPr lang="ru-RU" sz="2000" b="1" dirty="0" err="1"/>
              <a:t>програмою</a:t>
            </a:r>
            <a:r>
              <a:rPr lang="ru-RU" sz="2000" b="1" dirty="0"/>
              <a:t> </a:t>
            </a:r>
            <a:r>
              <a:rPr lang="ru-RU" sz="2000" b="1" dirty="0" err="1"/>
              <a:t>чоловічої</a:t>
            </a:r>
            <a:r>
              <a:rPr lang="ru-RU" sz="2000" b="1" dirty="0"/>
              <a:t> </a:t>
            </a:r>
            <a:r>
              <a:rPr lang="ru-RU" sz="2000" b="1" dirty="0" err="1"/>
              <a:t>гімназії</a:t>
            </a:r>
            <a:r>
              <a:rPr lang="ru-RU" sz="2000" b="1" dirty="0"/>
              <a:t>. В </a:t>
            </a:r>
            <a:r>
              <a:rPr lang="ru-RU" sz="2000" b="1" dirty="0" err="1"/>
              <a:t>цей</a:t>
            </a:r>
            <a:r>
              <a:rPr lang="ru-RU" sz="2000" b="1" dirty="0"/>
              <a:t> час Леся </a:t>
            </a:r>
            <a:r>
              <a:rPr lang="ru-RU" sz="2000" b="1" dirty="0" err="1"/>
              <a:t>грала</a:t>
            </a:r>
            <a:r>
              <a:rPr lang="ru-RU" sz="2000" b="1" dirty="0"/>
              <a:t> на </a:t>
            </a:r>
            <a:r>
              <a:rPr lang="ru-RU" sz="2000" b="1" dirty="0" err="1"/>
              <a:t>фортепіано</a:t>
            </a:r>
            <a:r>
              <a:rPr lang="ru-RU" sz="2000" b="1" dirty="0"/>
              <a:t> </a:t>
            </a:r>
            <a:r>
              <a:rPr lang="ru-RU" sz="2000" b="1" dirty="0" err="1"/>
              <a:t>під</a:t>
            </a:r>
            <a:r>
              <a:rPr lang="ru-RU" sz="2000" b="1" dirty="0"/>
              <a:t> </a:t>
            </a:r>
            <a:r>
              <a:rPr lang="ru-RU" sz="2000" b="1" dirty="0" err="1"/>
              <a:t>керівництвом</a:t>
            </a:r>
            <a:r>
              <a:rPr lang="ru-RU" sz="2000" b="1" dirty="0"/>
              <a:t> </a:t>
            </a:r>
            <a:r>
              <a:rPr lang="ru-RU" sz="2000" b="1" dirty="0" err="1"/>
              <a:t>дружини</a:t>
            </a:r>
            <a:r>
              <a:rPr lang="ru-RU" sz="2000" b="1" dirty="0"/>
              <a:t> </a:t>
            </a:r>
            <a:r>
              <a:rPr lang="ru-RU" sz="2000" b="1" dirty="0" err="1"/>
              <a:t>Миколи</a:t>
            </a:r>
            <a:r>
              <a:rPr lang="ru-RU" sz="2000" b="1" dirty="0"/>
              <a:t> Лисенка Ольги 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11" y="412311"/>
            <a:ext cx="4610014" cy="291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704" y="3429000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Микола  та  Ольга  Лисенки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0329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84" y="777766"/>
            <a:ext cx="3256441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32049" y="240387"/>
            <a:ext cx="4586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err="1" smtClean="0"/>
              <a:t>Будинок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батьків</a:t>
            </a:r>
            <a:r>
              <a:rPr lang="ru-RU" sz="2000" b="1" dirty="0" smtClean="0"/>
              <a:t> у </a:t>
            </a:r>
            <a:r>
              <a:rPr lang="ru-RU" sz="2000" b="1" dirty="0" err="1" smtClean="0"/>
              <a:t>селі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Колодяжне</a:t>
            </a: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27" y="1052736"/>
            <a:ext cx="1955469" cy="314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18" y="3263467"/>
            <a:ext cx="51764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1882	</a:t>
            </a:r>
            <a:r>
              <a:rPr lang="ru-RU" sz="2000" b="1" dirty="0" err="1"/>
              <a:t>Косачі</a:t>
            </a:r>
            <a:r>
              <a:rPr lang="ru-RU" sz="2000" b="1" dirty="0"/>
              <a:t> </a:t>
            </a:r>
            <a:r>
              <a:rPr lang="ru-RU" sz="2000" b="1" dirty="0" err="1"/>
              <a:t>переїздять</a:t>
            </a:r>
            <a:r>
              <a:rPr lang="ru-RU" sz="2000" b="1" dirty="0"/>
              <a:t> в село </a:t>
            </a:r>
            <a:r>
              <a:rPr lang="ru-RU" sz="2000" b="1" dirty="0" err="1"/>
              <a:t>Колодяжне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віднині</a:t>
            </a:r>
            <a:r>
              <a:rPr lang="ru-RU" sz="2000" b="1" dirty="0"/>
              <a:t> стало </a:t>
            </a:r>
            <a:r>
              <a:rPr lang="ru-RU" sz="2000" b="1" dirty="0" err="1"/>
              <a:t>їхнім</a:t>
            </a:r>
            <a:r>
              <a:rPr lang="ru-RU" sz="2000" b="1" dirty="0"/>
              <a:t> </a:t>
            </a:r>
            <a:r>
              <a:rPr lang="ru-RU" sz="2000" b="1" dirty="0" err="1"/>
              <a:t>постійним</a:t>
            </a:r>
            <a:r>
              <a:rPr lang="ru-RU" sz="2000" b="1" dirty="0"/>
              <a:t> </a:t>
            </a:r>
            <a:r>
              <a:rPr lang="ru-RU" sz="2000" b="1" dirty="0" err="1"/>
              <a:t>місцем</a:t>
            </a:r>
            <a:r>
              <a:rPr lang="ru-RU" sz="2000" b="1" dirty="0"/>
              <a:t> </a:t>
            </a:r>
            <a:r>
              <a:rPr lang="ru-RU" sz="2000" b="1" dirty="0" err="1"/>
              <a:t>проживання</a:t>
            </a:r>
            <a:r>
              <a:rPr lang="ru-RU" sz="2000" b="1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8901" y="4288337"/>
            <a:ext cx="76683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/>
              <a:t> </a:t>
            </a:r>
            <a:r>
              <a:rPr lang="ru-RU" i="1" dirty="0" smtClean="0"/>
              <a:t> </a:t>
            </a:r>
            <a:r>
              <a:rPr lang="ru-RU" sz="2400" i="1" dirty="0" smtClean="0"/>
              <a:t>«</a:t>
            </a:r>
            <a:r>
              <a:rPr lang="ru-RU" sz="2400" i="1" dirty="0"/>
              <a:t>Наша </a:t>
            </a:r>
            <a:r>
              <a:rPr lang="ru-RU" sz="2400" i="1" dirty="0" err="1"/>
              <a:t>сім'я</a:t>
            </a:r>
            <a:r>
              <a:rPr lang="ru-RU" sz="2400" i="1" dirty="0"/>
              <a:t> жила в </a:t>
            </a:r>
            <a:r>
              <a:rPr lang="ru-RU" sz="2400" i="1" dirty="0" err="1"/>
              <a:t>дуже</a:t>
            </a:r>
            <a:r>
              <a:rPr lang="ru-RU" sz="2400" i="1" dirty="0"/>
              <a:t> </a:t>
            </a:r>
            <a:r>
              <a:rPr lang="ru-RU" sz="2400" i="1" dirty="0" err="1"/>
              <a:t>близьких</a:t>
            </a:r>
            <a:r>
              <a:rPr lang="ru-RU" sz="2400" i="1" dirty="0"/>
              <a:t> </a:t>
            </a:r>
            <a:r>
              <a:rPr lang="ru-RU" sz="2400" i="1" dirty="0" err="1"/>
              <a:t>стосунках</a:t>
            </a:r>
            <a:r>
              <a:rPr lang="ru-RU" sz="2400" i="1" dirty="0"/>
              <a:t> з селянами, </a:t>
            </a:r>
            <a:r>
              <a:rPr lang="ru-RU" sz="2400" i="1" dirty="0" err="1"/>
              <a:t>всі</a:t>
            </a:r>
            <a:r>
              <a:rPr lang="ru-RU" sz="2400" i="1" dirty="0"/>
              <a:t> ми, в тому </a:t>
            </a:r>
            <a:r>
              <a:rPr lang="ru-RU" sz="2400" i="1" dirty="0" err="1"/>
              <a:t>числі</a:t>
            </a:r>
            <a:r>
              <a:rPr lang="ru-RU" sz="2400" i="1" dirty="0"/>
              <a:t> й Леся, </a:t>
            </a:r>
            <a:r>
              <a:rPr lang="ru-RU" sz="2400" i="1" dirty="0" err="1"/>
              <a:t>може</a:t>
            </a:r>
            <a:r>
              <a:rPr lang="ru-RU" sz="2400" i="1" dirty="0"/>
              <a:t>, </a:t>
            </a:r>
            <a:r>
              <a:rPr lang="ru-RU" sz="2400" i="1" dirty="0" err="1"/>
              <a:t>ще</a:t>
            </a:r>
            <a:r>
              <a:rPr lang="ru-RU" sz="2400" i="1" dirty="0"/>
              <a:t> </a:t>
            </a:r>
            <a:r>
              <a:rPr lang="ru-RU" sz="2400" i="1" dirty="0" err="1"/>
              <a:t>більше</a:t>
            </a:r>
            <a:r>
              <a:rPr lang="ru-RU" sz="2400" i="1" dirty="0"/>
              <a:t>, </a:t>
            </a:r>
            <a:r>
              <a:rPr lang="ru-RU" sz="2400" i="1" dirty="0" err="1"/>
              <a:t>ніж</a:t>
            </a:r>
            <a:r>
              <a:rPr lang="ru-RU" sz="2400" i="1" dirty="0"/>
              <a:t> </a:t>
            </a:r>
            <a:r>
              <a:rPr lang="ru-RU" sz="2400" i="1" dirty="0" err="1"/>
              <a:t>хто</a:t>
            </a:r>
            <a:r>
              <a:rPr lang="ru-RU" sz="2400" i="1" dirty="0"/>
              <a:t>, </a:t>
            </a:r>
            <a:r>
              <a:rPr lang="ru-RU" sz="2400" i="1" dirty="0" err="1"/>
              <a:t>мали</a:t>
            </a:r>
            <a:r>
              <a:rPr lang="ru-RU" sz="2400" i="1" dirty="0"/>
              <a:t> </a:t>
            </a:r>
            <a:r>
              <a:rPr lang="ru-RU" sz="2400" i="1" dirty="0" err="1"/>
              <a:t>між</a:t>
            </a:r>
            <a:r>
              <a:rPr lang="ru-RU" sz="2400" i="1" dirty="0"/>
              <a:t> </a:t>
            </a:r>
            <a:r>
              <a:rPr lang="ru-RU" sz="2400" i="1" dirty="0" err="1"/>
              <a:t>колодяжненцями</a:t>
            </a:r>
            <a:r>
              <a:rPr lang="ru-RU" sz="2400" i="1" dirty="0"/>
              <a:t> не </a:t>
            </a:r>
            <a:r>
              <a:rPr lang="ru-RU" sz="2400" i="1" dirty="0" err="1"/>
              <a:t>лише</a:t>
            </a:r>
            <a:r>
              <a:rPr lang="ru-RU" sz="2400" i="1" dirty="0"/>
              <a:t> </a:t>
            </a:r>
            <a:r>
              <a:rPr lang="ru-RU" sz="2400" i="1" dirty="0" err="1"/>
              <a:t>знайомих</a:t>
            </a:r>
            <a:r>
              <a:rPr lang="ru-RU" sz="2400" i="1" dirty="0"/>
              <a:t>, а й </a:t>
            </a:r>
            <a:r>
              <a:rPr lang="ru-RU" sz="2400" i="1" dirty="0" err="1"/>
              <a:t>приятелів</a:t>
            </a:r>
            <a:r>
              <a:rPr lang="ru-RU" sz="2400" i="1" dirty="0"/>
              <a:t>, і </a:t>
            </a:r>
            <a:r>
              <a:rPr lang="ru-RU" sz="2400" i="1" dirty="0" err="1"/>
              <a:t>товаришок</a:t>
            </a:r>
            <a:r>
              <a:rPr lang="ru-RU" sz="2400" i="1" dirty="0"/>
              <a:t>, і </a:t>
            </a:r>
            <a:r>
              <a:rPr lang="ru-RU" sz="2400" i="1" dirty="0" err="1"/>
              <a:t>товаришів</a:t>
            </a:r>
            <a:r>
              <a:rPr lang="ru-RU" sz="2400" i="1" dirty="0"/>
              <a:t>, тому весь </a:t>
            </a:r>
            <a:r>
              <a:rPr lang="ru-RU" sz="2400" i="1" dirty="0" err="1"/>
              <a:t>їх</a:t>
            </a:r>
            <a:r>
              <a:rPr lang="ru-RU" sz="2400" i="1" dirty="0"/>
              <a:t> </a:t>
            </a:r>
            <a:r>
              <a:rPr lang="ru-RU" sz="2400" i="1" dirty="0" err="1"/>
              <a:t>побут</a:t>
            </a:r>
            <a:r>
              <a:rPr lang="ru-RU" sz="2400" i="1" dirty="0"/>
              <a:t> </a:t>
            </a:r>
            <a:r>
              <a:rPr lang="ru-RU" sz="2400" i="1" dirty="0" err="1"/>
              <a:t>дуже</a:t>
            </a:r>
            <a:r>
              <a:rPr lang="ru-RU" sz="2400" i="1" dirty="0"/>
              <a:t> скоро став нам </a:t>
            </a:r>
            <a:r>
              <a:rPr lang="ru-RU" sz="2400" i="1" dirty="0" err="1"/>
              <a:t>відомим</a:t>
            </a:r>
            <a:r>
              <a:rPr lang="ru-RU" sz="2400" i="1" dirty="0"/>
              <a:t>, а </a:t>
            </a:r>
            <a:r>
              <a:rPr lang="ru-RU" sz="2400" i="1" dirty="0" err="1"/>
              <a:t>далі</a:t>
            </a:r>
            <a:r>
              <a:rPr lang="ru-RU" sz="2400" i="1" dirty="0"/>
              <a:t> й </a:t>
            </a:r>
            <a:r>
              <a:rPr lang="ru-RU" sz="2400" i="1" dirty="0" err="1"/>
              <a:t>рідним</a:t>
            </a:r>
            <a:r>
              <a:rPr lang="ru-RU" sz="2400" i="1" dirty="0"/>
              <a:t>	 »</a:t>
            </a:r>
          </a:p>
        </p:txBody>
      </p:sp>
    </p:spTree>
    <p:extLst>
      <p:ext uri="{BB962C8B-B14F-4D97-AF65-F5344CB8AC3E}">
        <p14:creationId xmlns:p14="http://schemas.microsoft.com/office/powerpoint/2010/main" val="419156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67138" y="908720"/>
            <a:ext cx="46736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   </a:t>
            </a:r>
            <a:r>
              <a:rPr lang="ru-RU" sz="2800" b="1" i="1" dirty="0" smtClean="0"/>
              <a:t>«</a:t>
            </a:r>
            <a:r>
              <a:rPr lang="ru-RU" sz="2800" b="1" i="1" dirty="0" err="1" smtClean="0"/>
              <a:t>Мені</a:t>
            </a:r>
            <a:r>
              <a:rPr lang="ru-RU" sz="2800" b="1" i="1" dirty="0" smtClean="0"/>
              <a:t> </a:t>
            </a:r>
            <a:r>
              <a:rPr lang="ru-RU" sz="2800" b="1" i="1" dirty="0"/>
              <a:t>легко </a:t>
            </a:r>
            <a:r>
              <a:rPr lang="ru-RU" sz="2800" b="1" i="1" dirty="0" err="1"/>
              <a:t>було</a:t>
            </a:r>
            <a:r>
              <a:rPr lang="ru-RU" sz="2800" b="1" i="1" dirty="0"/>
              <a:t> </a:t>
            </a:r>
            <a:r>
              <a:rPr lang="ru-RU" sz="2800" b="1" i="1" dirty="0" err="1"/>
              <a:t>вийти</a:t>
            </a:r>
            <a:r>
              <a:rPr lang="ru-RU" sz="2800" b="1" i="1" dirty="0"/>
              <a:t> на </a:t>
            </a:r>
            <a:r>
              <a:rPr lang="ru-RU" sz="2800" b="1" i="1" dirty="0" err="1"/>
              <a:t>літературний</a:t>
            </a:r>
            <a:r>
              <a:rPr lang="ru-RU" sz="2800" b="1" i="1" dirty="0"/>
              <a:t> шлях, </a:t>
            </a:r>
            <a:r>
              <a:rPr lang="ru-RU" sz="2800" b="1" i="1" dirty="0" err="1"/>
              <a:t>бо</a:t>
            </a:r>
            <a:r>
              <a:rPr lang="ru-RU" sz="2800" b="1" i="1" dirty="0"/>
              <a:t> я з </a:t>
            </a:r>
            <a:r>
              <a:rPr lang="ru-RU" sz="2800" b="1" i="1" dirty="0" err="1"/>
              <a:t>літературної</a:t>
            </a:r>
            <a:r>
              <a:rPr lang="ru-RU" sz="2800" b="1" i="1" dirty="0"/>
              <a:t> </a:t>
            </a:r>
            <a:r>
              <a:rPr lang="ru-RU" sz="2800" b="1" i="1" dirty="0" err="1"/>
              <a:t>родини</a:t>
            </a:r>
            <a:r>
              <a:rPr lang="ru-RU" sz="2800" b="1" i="1" dirty="0"/>
              <a:t> </a:t>
            </a:r>
            <a:r>
              <a:rPr lang="ru-RU" sz="2800" b="1" i="1" dirty="0" err="1"/>
              <a:t>походжу</a:t>
            </a:r>
            <a:r>
              <a:rPr lang="ru-RU" sz="2800" b="1" i="1" dirty="0"/>
              <a:t>, але </a:t>
            </a:r>
            <a:r>
              <a:rPr lang="ru-RU" sz="2800" b="1" i="1" dirty="0" err="1"/>
              <a:t>від</a:t>
            </a:r>
            <a:r>
              <a:rPr lang="ru-RU" sz="2800" b="1" i="1" dirty="0"/>
              <a:t> того не </a:t>
            </a:r>
            <a:r>
              <a:rPr lang="ru-RU" sz="2800" b="1" i="1" dirty="0" err="1"/>
              <a:t>менш</a:t>
            </a:r>
            <a:r>
              <a:rPr lang="ru-RU" sz="2800" b="1" i="1" dirty="0"/>
              <a:t> кололи мене </a:t>
            </a:r>
            <a:r>
              <a:rPr lang="ru-RU" sz="2800" b="1" i="1" dirty="0" err="1"/>
              <a:t>поетичні</a:t>
            </a:r>
            <a:r>
              <a:rPr lang="ru-RU" sz="2800" b="1" i="1" dirty="0"/>
              <a:t> </a:t>
            </a:r>
            <a:r>
              <a:rPr lang="ru-RU" sz="2800" b="1" i="1" dirty="0" err="1"/>
              <a:t>терни</a:t>
            </a:r>
            <a:r>
              <a:rPr lang="ru-RU" sz="2800" b="1" i="1" dirty="0" smtClean="0"/>
              <a:t>», -    </a:t>
            </a:r>
            <a:r>
              <a:rPr lang="ru-RU" sz="2800" b="1" i="1" dirty="0"/>
              <a:t>писала Леся </a:t>
            </a:r>
            <a:r>
              <a:rPr lang="ru-RU" sz="2800" b="1" i="1" dirty="0" err="1"/>
              <a:t>Українка</a:t>
            </a:r>
            <a:r>
              <a:rPr lang="ru-RU" sz="2800" b="1" i="1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92213"/>
            <a:ext cx="3456385" cy="44049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6" y="4797152"/>
            <a:ext cx="84249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400" b="1" dirty="0"/>
              <a:t>При </a:t>
            </a:r>
            <a:r>
              <a:rPr lang="ru-RU" sz="2400" b="1" dirty="0" err="1"/>
              <a:t>сприянні</a:t>
            </a:r>
            <a:r>
              <a:rPr lang="ru-RU" sz="2400" b="1" dirty="0"/>
              <a:t> </a:t>
            </a:r>
            <a:r>
              <a:rPr lang="ru-RU" sz="2400" b="1" dirty="0" err="1"/>
              <a:t>матері</a:t>
            </a:r>
            <a:r>
              <a:rPr lang="ru-RU" sz="2400" b="1" dirty="0"/>
              <a:t> у 1884 </a:t>
            </a:r>
            <a:r>
              <a:rPr lang="ru-RU" sz="2400" b="1" dirty="0" err="1"/>
              <a:t>році</a:t>
            </a:r>
            <a:r>
              <a:rPr lang="ru-RU" sz="2400" b="1" dirty="0"/>
              <a:t> </a:t>
            </a:r>
            <a:r>
              <a:rPr lang="ru-RU" sz="2400" b="1" dirty="0" err="1"/>
              <a:t>восени</a:t>
            </a:r>
            <a:r>
              <a:rPr lang="ru-RU" sz="2400" b="1" dirty="0"/>
              <a:t> у </a:t>
            </a:r>
            <a:r>
              <a:rPr lang="ru-RU" sz="2400" b="1" dirty="0" err="1"/>
              <a:t>львівському</a:t>
            </a:r>
            <a:r>
              <a:rPr lang="ru-RU" sz="2400" b="1" dirty="0"/>
              <a:t> </a:t>
            </a:r>
            <a:r>
              <a:rPr lang="ru-RU" sz="2400" b="1" dirty="0" err="1"/>
              <a:t>журналі</a:t>
            </a:r>
            <a:r>
              <a:rPr lang="ru-RU" sz="2400" b="1" dirty="0"/>
              <a:t> «Зоря» </a:t>
            </a:r>
            <a:r>
              <a:rPr lang="ru-RU" sz="2400" b="1" dirty="0" err="1"/>
              <a:t>з’явилася</a:t>
            </a:r>
            <a:r>
              <a:rPr lang="ru-RU" sz="2400" b="1" dirty="0"/>
              <a:t> перша Лесина </a:t>
            </a:r>
            <a:r>
              <a:rPr lang="ru-RU" sz="2400" b="1" dirty="0" err="1"/>
              <a:t>публікація</a:t>
            </a:r>
            <a:r>
              <a:rPr lang="ru-RU" sz="2400" b="1" dirty="0"/>
              <a:t> – </a:t>
            </a:r>
            <a:r>
              <a:rPr lang="ru-RU" sz="2400" b="1" dirty="0" err="1"/>
              <a:t>вірш</a:t>
            </a:r>
            <a:r>
              <a:rPr lang="ru-RU" sz="2400" b="1" dirty="0"/>
              <a:t> «</a:t>
            </a:r>
            <a:r>
              <a:rPr lang="ru-RU" sz="2400" b="1" dirty="0" err="1"/>
              <a:t>Конвалія</a:t>
            </a:r>
            <a:r>
              <a:rPr lang="ru-RU" sz="2400" b="1" dirty="0"/>
              <a:t>» </a:t>
            </a:r>
            <a:r>
              <a:rPr lang="ru-RU" sz="2400" b="1" dirty="0" err="1"/>
              <a:t>Саме</a:t>
            </a:r>
            <a:r>
              <a:rPr lang="ru-RU" sz="2400" b="1" dirty="0"/>
              <a:t> </a:t>
            </a:r>
            <a:r>
              <a:rPr lang="ru-RU" sz="2400" b="1" dirty="0" err="1"/>
              <a:t>цього</a:t>
            </a:r>
            <a:r>
              <a:rPr lang="ru-RU" sz="2400" b="1" dirty="0"/>
              <a:t> року </a:t>
            </a:r>
            <a:r>
              <a:rPr lang="ru-RU" sz="2400" b="1" dirty="0" err="1"/>
              <a:t>з'явився</a:t>
            </a:r>
            <a:r>
              <a:rPr lang="ru-RU" sz="2400" b="1" dirty="0"/>
              <a:t> </a:t>
            </a:r>
            <a:r>
              <a:rPr lang="ru-RU" sz="2400" b="1" dirty="0" err="1"/>
              <a:t>псевдонім</a:t>
            </a:r>
            <a:r>
              <a:rPr lang="ru-RU" sz="2400" b="1" dirty="0"/>
              <a:t> «Леся </a:t>
            </a:r>
            <a:r>
              <a:rPr lang="ru-RU" sz="2400" b="1" dirty="0" err="1"/>
              <a:t>Українка</a:t>
            </a:r>
            <a:r>
              <a:rPr lang="ru-RU" sz="2400" b="1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22622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422"/>
            <a:ext cx="28575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365104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Леся </a:t>
            </a:r>
            <a:r>
              <a:rPr lang="ru-RU" dirty="0" err="1"/>
              <a:t>Українка</a:t>
            </a:r>
            <a:r>
              <a:rPr lang="ru-RU" dirty="0"/>
              <a:t> з </a:t>
            </a:r>
            <a:r>
              <a:rPr lang="ru-RU" dirty="0" err="1"/>
              <a:t>матір’ю</a:t>
            </a:r>
            <a:r>
              <a:rPr lang="ru-RU" dirty="0"/>
              <a:t> </a:t>
            </a:r>
            <a:r>
              <a:rPr lang="ru-RU" dirty="0" err="1"/>
              <a:t>Оленою</a:t>
            </a:r>
            <a:r>
              <a:rPr lang="ru-RU" dirty="0"/>
              <a:t> </a:t>
            </a:r>
            <a:r>
              <a:rPr lang="ru-RU" dirty="0" err="1"/>
              <a:t>Пчілкою</a:t>
            </a:r>
            <a:r>
              <a:rPr lang="ru-RU" dirty="0"/>
              <a:t>. Ялта, 1898 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476672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родині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Лесю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Українку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називали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по-різному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Лариса, Леся,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Зея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Мишолосія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Ім’я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Зея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Зеїчок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походить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назви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сорту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кукурудзи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зея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японіка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 (тонка, як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стеблина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), так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називала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мама.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Ім’я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Мишолосія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ділилось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навпіл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– так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називали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Лесю і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брата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Михайла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яким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письменниця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близька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412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184030"/>
            <a:ext cx="4536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400" b="1" i="1" dirty="0" smtClean="0"/>
              <a:t>Вставай, </a:t>
            </a:r>
            <a:r>
              <a:rPr lang="ru-RU" sz="2400" b="1" i="1" dirty="0" err="1" smtClean="0"/>
              <a:t>хто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живий</a:t>
            </a:r>
            <a:r>
              <a:rPr lang="ru-RU" sz="2400" b="1" i="1" dirty="0" smtClean="0"/>
              <a:t>,</a:t>
            </a:r>
          </a:p>
          <a:p>
            <a:r>
              <a:rPr lang="ru-RU" sz="2400" b="1" i="1" dirty="0" smtClean="0"/>
              <a:t> в кого думка </a:t>
            </a:r>
            <a:r>
              <a:rPr lang="ru-RU" sz="2400" b="1" i="1" dirty="0" err="1" smtClean="0"/>
              <a:t>повстала</a:t>
            </a:r>
            <a:r>
              <a:rPr lang="ru-RU" sz="2400" b="1" i="1" dirty="0" smtClean="0"/>
              <a:t>!</a:t>
            </a:r>
          </a:p>
          <a:p>
            <a:r>
              <a:rPr lang="ru-RU" sz="2400" b="1" i="1" dirty="0" smtClean="0"/>
              <a:t> Година для </a:t>
            </a:r>
            <a:r>
              <a:rPr lang="ru-RU" sz="2400" b="1" i="1" dirty="0" err="1" smtClean="0"/>
              <a:t>праці</a:t>
            </a:r>
            <a:r>
              <a:rPr lang="ru-RU" sz="2400" b="1" i="1" dirty="0" smtClean="0"/>
              <a:t> настала. </a:t>
            </a:r>
          </a:p>
          <a:p>
            <a:r>
              <a:rPr lang="ru-RU" sz="2400" b="1" i="1" dirty="0" smtClean="0"/>
              <a:t>Не </a:t>
            </a:r>
            <a:r>
              <a:rPr lang="ru-RU" sz="2400" b="1" i="1" dirty="0" err="1" smtClean="0"/>
              <a:t>бійся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досвітньої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мли</a:t>
            </a:r>
            <a:r>
              <a:rPr lang="ru-RU" sz="2400" b="1" i="1" dirty="0" smtClean="0"/>
              <a:t>, -</a:t>
            </a:r>
          </a:p>
          <a:p>
            <a:r>
              <a:rPr lang="ru-RU" sz="2400" b="1" i="1" dirty="0" err="1" smtClean="0"/>
              <a:t>Досвітній</a:t>
            </a:r>
            <a:r>
              <a:rPr lang="ru-RU" sz="2400" b="1" i="1" dirty="0" smtClean="0"/>
              <a:t> огонь запали, </a:t>
            </a:r>
          </a:p>
          <a:p>
            <a:r>
              <a:rPr lang="ru-RU" sz="2400" b="1" i="1" dirty="0" smtClean="0"/>
              <a:t>Коли </a:t>
            </a:r>
            <a:r>
              <a:rPr lang="ru-RU" sz="2400" b="1" i="1" dirty="0" err="1" smtClean="0"/>
              <a:t>ще</a:t>
            </a:r>
            <a:r>
              <a:rPr lang="ru-RU" sz="2400" b="1" i="1" dirty="0" smtClean="0"/>
              <a:t> зоря не </a:t>
            </a:r>
            <a:r>
              <a:rPr lang="ru-RU" sz="2400" b="1" i="1" dirty="0" err="1" smtClean="0"/>
              <a:t>заграла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030"/>
            <a:ext cx="3050088" cy="389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36912"/>
            <a:ext cx="5200745" cy="363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57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1"/>
          <a:stretch/>
        </p:blipFill>
        <p:spPr bwMode="auto">
          <a:xfrm>
            <a:off x="312772" y="332656"/>
            <a:ext cx="2315012" cy="339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1286181"/>
            <a:ext cx="39604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«</a:t>
            </a:r>
            <a:r>
              <a:rPr lang="ru-RU" sz="2400" i="1" dirty="0" err="1" smtClean="0"/>
              <a:t>Від</a:t>
            </a:r>
            <a:r>
              <a:rPr lang="ru-RU" sz="2400" i="1" dirty="0" smtClean="0"/>
              <a:t> </a:t>
            </a:r>
            <a:r>
              <a:rPr lang="ru-RU" sz="2400" i="1" dirty="0"/>
              <a:t>часу </a:t>
            </a:r>
            <a:r>
              <a:rPr lang="ru-RU" sz="2400" i="1" dirty="0" err="1"/>
              <a:t>Шевченкового</a:t>
            </a:r>
            <a:r>
              <a:rPr lang="ru-RU" sz="2400" i="1" dirty="0"/>
              <a:t> «</a:t>
            </a:r>
            <a:r>
              <a:rPr lang="ru-RU" sz="2400" i="1" dirty="0" err="1"/>
              <a:t>Поховайте</a:t>
            </a:r>
            <a:r>
              <a:rPr lang="ru-RU" sz="2400" i="1" dirty="0"/>
              <a:t> та вставайте, </a:t>
            </a:r>
            <a:r>
              <a:rPr lang="ru-RU" sz="2400" i="1" dirty="0" err="1"/>
              <a:t>кайдани</a:t>
            </a:r>
            <a:r>
              <a:rPr lang="ru-RU" sz="2400" i="1" dirty="0"/>
              <a:t> </a:t>
            </a:r>
            <a:r>
              <a:rPr lang="ru-RU" sz="2400" i="1" dirty="0" err="1"/>
              <a:t>порвіте</a:t>
            </a:r>
            <a:r>
              <a:rPr lang="ru-RU" sz="2400" i="1" dirty="0"/>
              <a:t>» </a:t>
            </a:r>
            <a:r>
              <a:rPr lang="ru-RU" sz="2400" i="1" dirty="0" err="1"/>
              <a:t>Україна</a:t>
            </a:r>
            <a:r>
              <a:rPr lang="ru-RU" sz="2400" i="1" dirty="0"/>
              <a:t> не </a:t>
            </a:r>
            <a:r>
              <a:rPr lang="ru-RU" sz="2400" i="1" dirty="0" err="1"/>
              <a:t>чула</a:t>
            </a:r>
            <a:r>
              <a:rPr lang="ru-RU" sz="2400" i="1" dirty="0"/>
              <a:t> такого сильного, </a:t>
            </a:r>
            <a:r>
              <a:rPr lang="ru-RU" sz="2400" i="1" dirty="0" err="1"/>
              <a:t>гарячого</a:t>
            </a:r>
            <a:r>
              <a:rPr lang="ru-RU" sz="2400" i="1" dirty="0"/>
              <a:t> та </a:t>
            </a:r>
            <a:r>
              <a:rPr lang="ru-RU" sz="2400" i="1" dirty="0" err="1"/>
              <a:t>поетичного</a:t>
            </a:r>
            <a:r>
              <a:rPr lang="ru-RU" sz="2400" i="1" dirty="0"/>
              <a:t> слова, як з уст </a:t>
            </a:r>
            <a:r>
              <a:rPr lang="ru-RU" sz="2400" i="1" dirty="0" err="1"/>
              <a:t>сеї</a:t>
            </a:r>
            <a:r>
              <a:rPr lang="ru-RU" sz="2400" i="1" dirty="0"/>
              <a:t> </a:t>
            </a:r>
            <a:r>
              <a:rPr lang="ru-RU" sz="2400" i="1" dirty="0" err="1"/>
              <a:t>слабосилої</a:t>
            </a:r>
            <a:r>
              <a:rPr lang="ru-RU" sz="2400" i="1" dirty="0"/>
              <a:t>, </a:t>
            </a:r>
            <a:r>
              <a:rPr lang="ru-RU" sz="2400" i="1" dirty="0" err="1"/>
              <a:t>хорої</a:t>
            </a:r>
            <a:r>
              <a:rPr lang="ru-RU" sz="2400" i="1" dirty="0"/>
              <a:t> </a:t>
            </a:r>
            <a:r>
              <a:rPr lang="ru-RU" sz="2400" i="1" dirty="0" err="1"/>
              <a:t>дівчини</a:t>
            </a:r>
            <a:r>
              <a:rPr lang="ru-RU" sz="2400" i="1" dirty="0"/>
              <a:t>. </a:t>
            </a:r>
            <a:r>
              <a:rPr lang="ru-RU" sz="2400" i="1" dirty="0" err="1"/>
              <a:t>Це</a:t>
            </a:r>
            <a:r>
              <a:rPr lang="ru-RU" sz="2400" i="1" dirty="0"/>
              <a:t> </a:t>
            </a:r>
            <a:r>
              <a:rPr lang="ru-RU" sz="2400" i="1" dirty="0" err="1"/>
              <a:t>чи</a:t>
            </a:r>
            <a:r>
              <a:rPr lang="ru-RU" sz="2400" i="1" dirty="0"/>
              <a:t> не </a:t>
            </a:r>
            <a:r>
              <a:rPr lang="ru-RU" sz="2400" i="1" dirty="0" err="1"/>
              <a:t>поодинокий</a:t>
            </a:r>
            <a:r>
              <a:rPr lang="ru-RU" sz="2400" i="1" dirty="0"/>
              <a:t> мужчина на всю </a:t>
            </a:r>
            <a:r>
              <a:rPr lang="ru-RU" sz="2400" i="1" dirty="0" err="1"/>
              <a:t>тогочасну</a:t>
            </a:r>
            <a:r>
              <a:rPr lang="ru-RU" sz="2400" i="1" dirty="0"/>
              <a:t> </a:t>
            </a:r>
            <a:r>
              <a:rPr lang="ru-RU" sz="2400" i="1" dirty="0" err="1" smtClean="0"/>
              <a:t>Україну</a:t>
            </a:r>
            <a:r>
              <a:rPr lang="ru-RU" sz="2400" i="1" dirty="0" smtClean="0"/>
              <a:t>»</a:t>
            </a:r>
            <a:endParaRPr lang="ru-RU" sz="2400" i="1" dirty="0"/>
          </a:p>
          <a:p>
            <a:pPr algn="r"/>
            <a:r>
              <a:rPr lang="ru-RU" sz="2400" i="1" dirty="0" err="1"/>
              <a:t>Іван</a:t>
            </a:r>
            <a:r>
              <a:rPr lang="ru-RU" sz="2400" i="1" dirty="0"/>
              <a:t> </a:t>
            </a:r>
            <a:r>
              <a:rPr lang="ru-RU" sz="2400" i="1" dirty="0" smtClean="0"/>
              <a:t>Франко </a:t>
            </a:r>
            <a:endParaRPr lang="ru-RU" sz="24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84" y="2180981"/>
            <a:ext cx="2620428" cy="386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64142" y="188640"/>
            <a:ext cx="2088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1893 р</a:t>
            </a:r>
            <a:r>
              <a:rPr lang="uk-UA" sz="4000" b="1" dirty="0" err="1" smtClean="0">
                <a:latin typeface="Times New Roman" pitchFamily="18" charset="0"/>
                <a:cs typeface="Times New Roman" pitchFamily="18" charset="0"/>
              </a:rPr>
              <a:t>ік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t="11301" r="8745" b="11236"/>
          <a:stretch/>
        </p:blipFill>
        <p:spPr bwMode="auto">
          <a:xfrm>
            <a:off x="206499" y="4321557"/>
            <a:ext cx="1917230" cy="1288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27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97"/>
          <a:stretch/>
        </p:blipFill>
        <p:spPr bwMode="auto">
          <a:xfrm>
            <a:off x="5755917" y="544040"/>
            <a:ext cx="3152423" cy="446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5018" y="359776"/>
            <a:ext cx="49390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err="1" smtClean="0"/>
              <a:t>Промінням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ясним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хвилями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буйними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прудкими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іскрами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летючими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зірками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палкими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блискавицями</a:t>
            </a:r>
            <a:r>
              <a:rPr lang="ru-RU" sz="2400" b="1" i="1" dirty="0" smtClean="0"/>
              <a:t>, мечами </a:t>
            </a:r>
            <a:r>
              <a:rPr lang="ru-RU" sz="2400" b="1" i="1" dirty="0" err="1" smtClean="0"/>
              <a:t>хотіла</a:t>
            </a:r>
            <a:r>
              <a:rPr lang="ru-RU" sz="2400" b="1" i="1" dirty="0" smtClean="0"/>
              <a:t> б я вас </a:t>
            </a:r>
            <a:r>
              <a:rPr lang="ru-RU" sz="2400" b="1" i="1" dirty="0" err="1" smtClean="0"/>
              <a:t>виховать</a:t>
            </a:r>
            <a:r>
              <a:rPr lang="ru-RU" sz="2400" b="1" i="1" dirty="0" smtClean="0"/>
              <a:t>, слова!</a:t>
            </a:r>
            <a:endParaRPr lang="ru-RU" sz="24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43649" y="5376833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У </a:t>
            </a:r>
            <a:r>
              <a:rPr lang="ru-RU" sz="2400" b="1" dirty="0" smtClean="0"/>
              <a:t>1899 </a:t>
            </a:r>
            <a:r>
              <a:rPr lang="ru-RU" sz="2400" b="1" dirty="0" err="1" smtClean="0"/>
              <a:t>році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виходить</a:t>
            </a:r>
            <a:r>
              <a:rPr lang="ru-RU" sz="2400" b="1" dirty="0" smtClean="0"/>
              <a:t> друга </a:t>
            </a:r>
            <a:r>
              <a:rPr lang="ru-RU" sz="2400" b="1" dirty="0"/>
              <a:t>книга «</a:t>
            </a:r>
            <a:r>
              <a:rPr lang="ru-RU" sz="2400" b="1" dirty="0" err="1"/>
              <a:t>Думи</a:t>
            </a:r>
            <a:r>
              <a:rPr lang="ru-RU" sz="2400" b="1" dirty="0"/>
              <a:t> і </a:t>
            </a:r>
            <a:r>
              <a:rPr lang="ru-RU" sz="2400" b="1" dirty="0" err="1"/>
              <a:t>мрії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97830"/>
            <a:ext cx="254793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45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038" y="1227005"/>
            <a:ext cx="2555354" cy="320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23932" y="4713082"/>
            <a:ext cx="3308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/>
              <a:t>Сергій</a:t>
            </a:r>
            <a:r>
              <a:rPr lang="ru-RU" sz="2400" b="1" dirty="0"/>
              <a:t> </a:t>
            </a:r>
            <a:r>
              <a:rPr lang="ru-RU" sz="2400" b="1" dirty="0" err="1"/>
              <a:t>Мержинський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9986" y="467520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/>
              <a:t>Поему «Одержима» </a:t>
            </a:r>
            <a:r>
              <a:rPr lang="ru-RU" sz="2000" b="1" dirty="0" smtClean="0"/>
              <a:t>Леся </a:t>
            </a:r>
            <a:r>
              <a:rPr lang="ru-RU" sz="2000" b="1" dirty="0" err="1" smtClean="0"/>
              <a:t>Українка</a:t>
            </a:r>
            <a:r>
              <a:rPr lang="ru-RU" sz="2000" b="1" dirty="0" smtClean="0"/>
              <a:t>  </a:t>
            </a:r>
            <a:r>
              <a:rPr lang="ru-RU" sz="2000" b="1" dirty="0"/>
              <a:t>написала за одну </a:t>
            </a:r>
            <a:r>
              <a:rPr lang="ru-RU" sz="2000" b="1" dirty="0" err="1"/>
              <a:t>ніч</a:t>
            </a:r>
            <a:r>
              <a:rPr lang="ru-RU" sz="2000" b="1" dirty="0"/>
              <a:t> </a:t>
            </a:r>
            <a:r>
              <a:rPr lang="ru-RU" sz="2000" b="1" dirty="0" err="1"/>
              <a:t>біля</a:t>
            </a:r>
            <a:r>
              <a:rPr lang="ru-RU" sz="2000" b="1" dirty="0"/>
              <a:t> </a:t>
            </a:r>
            <a:r>
              <a:rPr lang="ru-RU" sz="2000" b="1" dirty="0" err="1"/>
              <a:t>ліжка</a:t>
            </a:r>
            <a:r>
              <a:rPr lang="ru-RU" sz="2000" b="1" dirty="0"/>
              <a:t> </a:t>
            </a:r>
            <a:r>
              <a:rPr lang="ru-RU" sz="2000" b="1" dirty="0" err="1"/>
              <a:t>вмираючого</a:t>
            </a:r>
            <a:r>
              <a:rPr lang="ru-RU" sz="2000" b="1" dirty="0"/>
              <a:t> </a:t>
            </a:r>
            <a:r>
              <a:rPr lang="ru-RU" sz="2000" b="1" dirty="0" err="1"/>
              <a:t>Мержинського</a:t>
            </a:r>
            <a:r>
              <a:rPr lang="ru-RU" sz="2000" b="1" dirty="0"/>
              <a:t>.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56" y="1242953"/>
            <a:ext cx="2238442" cy="315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7440" y="272898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dirty="0"/>
              <a:t>“</a:t>
            </a:r>
            <a:r>
              <a:rPr lang="ru-RU" sz="2800" b="1" dirty="0"/>
              <a:t>Все, все покинуть, </a:t>
            </a:r>
            <a:r>
              <a:rPr lang="ru-RU" sz="2800" b="1" dirty="0" smtClean="0"/>
              <a:t>з </a:t>
            </a:r>
            <a:r>
              <a:rPr lang="ru-RU" sz="2800" b="1" dirty="0"/>
              <a:t>тобою </a:t>
            </a:r>
            <a:r>
              <a:rPr lang="ru-RU" sz="2800" b="1" dirty="0" err="1"/>
              <a:t>загинуть</a:t>
            </a:r>
            <a:r>
              <a:rPr lang="ru-RU" sz="2800" b="1" dirty="0"/>
              <a:t>,</a:t>
            </a:r>
          </a:p>
          <a:p>
            <a:pPr algn="ctr"/>
            <a:r>
              <a:rPr lang="ru-RU" sz="2800" b="1" dirty="0"/>
              <a:t> То </a:t>
            </a:r>
            <a:r>
              <a:rPr lang="ru-RU" sz="2800" b="1" dirty="0" err="1"/>
              <a:t>було</a:t>
            </a:r>
            <a:r>
              <a:rPr lang="ru-RU" sz="2800" b="1" dirty="0"/>
              <a:t> б </a:t>
            </a:r>
            <a:r>
              <a:rPr lang="ru-RU" sz="2800" b="1" dirty="0" err="1"/>
              <a:t>щастя</a:t>
            </a:r>
            <a:r>
              <a:rPr lang="ru-RU" sz="2800" b="1" dirty="0"/>
              <a:t>…”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29728" y="1347034"/>
            <a:ext cx="33843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/>
              <a:t>Знайомство</a:t>
            </a:r>
            <a:r>
              <a:rPr lang="ru-RU" sz="2400" b="1" dirty="0"/>
              <a:t> </a:t>
            </a:r>
            <a:r>
              <a:rPr lang="ru-RU" sz="2400" b="1" dirty="0" err="1"/>
              <a:t>Лесі</a:t>
            </a:r>
            <a:r>
              <a:rPr lang="ru-RU" sz="2400" b="1" dirty="0"/>
              <a:t> </a:t>
            </a:r>
            <a:r>
              <a:rPr lang="ru-RU" sz="2400" b="1" dirty="0" err="1"/>
              <a:t>Українки</a:t>
            </a:r>
            <a:r>
              <a:rPr lang="ru-RU" sz="2400" b="1" dirty="0"/>
              <a:t> та </a:t>
            </a:r>
            <a:r>
              <a:rPr lang="ru-RU" sz="2400" b="1" dirty="0" err="1"/>
              <a:t>Сергія</a:t>
            </a:r>
            <a:r>
              <a:rPr lang="ru-RU" sz="2400" b="1" dirty="0"/>
              <a:t> </a:t>
            </a:r>
            <a:r>
              <a:rPr lang="ru-RU" sz="2400" b="1" dirty="0" err="1"/>
              <a:t>Мержинського</a:t>
            </a:r>
            <a:r>
              <a:rPr lang="ru-RU" sz="2400" b="1" dirty="0"/>
              <a:t>  </a:t>
            </a:r>
            <a:r>
              <a:rPr lang="ru-RU" sz="2400" b="1" dirty="0" err="1"/>
              <a:t>відбулося</a:t>
            </a:r>
            <a:r>
              <a:rPr lang="ru-RU" sz="2400" b="1" dirty="0"/>
              <a:t> 1897 року у </a:t>
            </a:r>
            <a:r>
              <a:rPr lang="ru-RU" sz="2400" b="1" dirty="0" err="1"/>
              <a:t>Ялті</a:t>
            </a:r>
            <a:r>
              <a:rPr lang="ru-RU" sz="2400" b="1" dirty="0"/>
              <a:t>, </a:t>
            </a:r>
            <a:r>
              <a:rPr lang="ru-RU" sz="2400" b="1" dirty="0" err="1"/>
              <a:t>куди</a:t>
            </a:r>
            <a:r>
              <a:rPr lang="ru-RU" sz="2400" b="1" dirty="0"/>
              <a:t> </a:t>
            </a:r>
            <a:r>
              <a:rPr lang="ru-RU" sz="2400" b="1" dirty="0" err="1"/>
              <a:t>обоє</a:t>
            </a:r>
            <a:r>
              <a:rPr lang="ru-RU" sz="2400" b="1" dirty="0"/>
              <a:t> </a:t>
            </a:r>
            <a:r>
              <a:rPr lang="ru-RU" sz="2400" b="1" dirty="0" err="1"/>
              <a:t>приїхали</a:t>
            </a:r>
            <a:r>
              <a:rPr lang="ru-RU" sz="2400" b="1" dirty="0"/>
              <a:t> </a:t>
            </a:r>
            <a:r>
              <a:rPr lang="ru-RU" sz="2400" b="1" dirty="0" err="1"/>
              <a:t>лікуватися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</a:t>
            </a:r>
            <a:r>
              <a:rPr lang="ru-RU" sz="2400" b="1" dirty="0" err="1"/>
              <a:t>туберкульозу</a:t>
            </a:r>
            <a:r>
              <a:rPr lang="ru-RU" sz="2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7453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331640" y="590067"/>
            <a:ext cx="3024336" cy="42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5867" y="128402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Леся </a:t>
            </a:r>
            <a:r>
              <a:rPr lang="ru-RU" sz="2400" b="1" dirty="0" err="1" smtClean="0"/>
              <a:t>Українка</a:t>
            </a:r>
            <a:r>
              <a:rPr lang="ru-RU" sz="2400" b="1" dirty="0" smtClean="0"/>
              <a:t> і Ольга </a:t>
            </a:r>
            <a:r>
              <a:rPr lang="ru-RU" sz="2400" b="1" dirty="0" err="1" smtClean="0"/>
              <a:t>Кобилянська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44580" y="4797152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sz="2400" b="1" dirty="0"/>
              <a:t>У 1899 </a:t>
            </a:r>
            <a:r>
              <a:rPr lang="ru-RU" sz="2400" b="1" dirty="0" err="1"/>
              <a:t>році</a:t>
            </a:r>
            <a:r>
              <a:rPr lang="ru-RU" sz="2400" b="1" dirty="0"/>
              <a:t> </a:t>
            </a:r>
            <a:r>
              <a:rPr lang="ru-RU" sz="2400" b="1" dirty="0" err="1"/>
              <a:t>поетеса</a:t>
            </a:r>
            <a:r>
              <a:rPr lang="ru-RU" sz="2400" b="1" dirty="0"/>
              <a:t> </a:t>
            </a:r>
            <a:r>
              <a:rPr lang="ru-RU" sz="2400" b="1" dirty="0" err="1"/>
              <a:t>вперше</a:t>
            </a:r>
            <a:r>
              <a:rPr lang="ru-RU" sz="2400" b="1" dirty="0"/>
              <a:t> </a:t>
            </a:r>
            <a:r>
              <a:rPr lang="ru-RU" sz="2400" b="1" dirty="0" err="1"/>
              <a:t>зустрічається</a:t>
            </a:r>
            <a:r>
              <a:rPr lang="ru-RU" sz="2400" b="1" dirty="0"/>
              <a:t> з Ольгою </a:t>
            </a:r>
            <a:r>
              <a:rPr lang="ru-RU" sz="2400" b="1" dirty="0" err="1"/>
              <a:t>Кобилянською</a:t>
            </a:r>
            <a:r>
              <a:rPr lang="ru-RU" sz="2400" b="1" dirty="0"/>
              <a:t>, дружба з </a:t>
            </a:r>
            <a:r>
              <a:rPr lang="ru-RU" sz="2400" b="1" dirty="0" err="1"/>
              <a:t>якою</a:t>
            </a:r>
            <a:r>
              <a:rPr lang="ru-RU" sz="2400" b="1" dirty="0"/>
              <a:t> </a:t>
            </a:r>
            <a:r>
              <a:rPr lang="ru-RU" sz="2400" b="1" dirty="0" err="1"/>
              <a:t>матиме</a:t>
            </a:r>
            <a:r>
              <a:rPr lang="ru-RU" sz="2400" b="1" dirty="0"/>
              <a:t> </a:t>
            </a:r>
            <a:r>
              <a:rPr lang="ru-RU" sz="2400" b="1" dirty="0" err="1"/>
              <a:t>благотворний</a:t>
            </a:r>
            <a:r>
              <a:rPr lang="ru-RU" sz="2400" b="1" dirty="0"/>
              <a:t> </a:t>
            </a:r>
            <a:r>
              <a:rPr lang="ru-RU" sz="2400" b="1" dirty="0" err="1"/>
              <a:t>вплив</a:t>
            </a:r>
            <a:r>
              <a:rPr lang="ru-RU" sz="2400" b="1" dirty="0"/>
              <a:t> на </a:t>
            </a:r>
            <a:r>
              <a:rPr lang="ru-RU" sz="2400" b="1" dirty="0" err="1"/>
              <a:t>творчість</a:t>
            </a:r>
            <a:r>
              <a:rPr lang="ru-RU" sz="2400" b="1" dirty="0"/>
              <a:t> </a:t>
            </a:r>
            <a:r>
              <a:rPr lang="ru-RU" sz="2400" b="1" dirty="0" err="1"/>
              <a:t>обох</a:t>
            </a:r>
            <a:r>
              <a:rPr lang="ru-RU" sz="2400" b="1" dirty="0"/>
              <a:t> </a:t>
            </a:r>
            <a:r>
              <a:rPr lang="ru-RU" sz="2400" b="1" dirty="0" err="1"/>
              <a:t>письменниць</a:t>
            </a:r>
            <a:r>
              <a:rPr lang="ru-RU" sz="2400" b="1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90067"/>
            <a:ext cx="2376264" cy="42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2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8"/>
          <a:stretch/>
        </p:blipFill>
        <p:spPr bwMode="auto">
          <a:xfrm>
            <a:off x="6084168" y="260649"/>
            <a:ext cx="2736304" cy="343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57535"/>
            <a:ext cx="56166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 smtClean="0"/>
              <a:t>Мета  </a:t>
            </a:r>
            <a:r>
              <a:rPr lang="uk-UA" sz="2800" b="1" dirty="0"/>
              <a:t>уроку</a:t>
            </a:r>
            <a:r>
              <a:rPr lang="uk-UA" sz="2800" b="1" dirty="0" smtClean="0"/>
              <a:t>:</a:t>
            </a:r>
            <a:r>
              <a:rPr lang="uk-UA" sz="2400" b="1" dirty="0" smtClean="0"/>
              <a:t> </a:t>
            </a:r>
            <a:r>
              <a:rPr lang="ru-RU" sz="2400" i="1" dirty="0" err="1" smtClean="0"/>
              <a:t>поглибити</a:t>
            </a:r>
            <a:r>
              <a:rPr lang="ru-RU" sz="2400" i="1" dirty="0" smtClean="0"/>
              <a:t> </a:t>
            </a:r>
            <a:r>
              <a:rPr lang="ru-RU" sz="2400" i="1" dirty="0" err="1"/>
              <a:t>знання</a:t>
            </a:r>
            <a:r>
              <a:rPr lang="ru-RU" sz="2400" i="1" dirty="0"/>
              <a:t> </a:t>
            </a:r>
            <a:r>
              <a:rPr lang="ru-RU" sz="2400" i="1" dirty="0" err="1"/>
              <a:t>учнів</a:t>
            </a:r>
            <a:r>
              <a:rPr lang="ru-RU" sz="2400" i="1" dirty="0"/>
              <a:t> про </a:t>
            </a:r>
            <a:r>
              <a:rPr lang="ru-RU" sz="2400" i="1" dirty="0" err="1"/>
              <a:t>життєвий</a:t>
            </a:r>
            <a:r>
              <a:rPr lang="ru-RU" sz="2400" i="1" dirty="0"/>
              <a:t> подвиг і </a:t>
            </a:r>
            <a:r>
              <a:rPr lang="ru-RU" sz="2400" i="1" dirty="0" err="1"/>
              <a:t>творчий</a:t>
            </a:r>
            <a:r>
              <a:rPr lang="ru-RU" sz="2400" i="1" dirty="0"/>
              <a:t> шлях </a:t>
            </a:r>
            <a:r>
              <a:rPr lang="ru-RU" sz="2400" i="1" dirty="0" err="1"/>
              <a:t>видатної</a:t>
            </a:r>
            <a:r>
              <a:rPr lang="ru-RU" sz="2400" i="1" dirty="0"/>
              <a:t> </a:t>
            </a:r>
            <a:r>
              <a:rPr lang="ru-RU" sz="2400" i="1" dirty="0" err="1"/>
              <a:t>письменниці</a:t>
            </a:r>
            <a:r>
              <a:rPr lang="ru-RU" sz="2400" i="1" dirty="0"/>
              <a:t>, </a:t>
            </a:r>
            <a:r>
              <a:rPr lang="ru-RU" sz="2400" i="1" dirty="0" err="1"/>
              <a:t>допомогти</a:t>
            </a:r>
            <a:r>
              <a:rPr lang="ru-RU" sz="2400" i="1" dirty="0"/>
              <a:t> </a:t>
            </a:r>
            <a:r>
              <a:rPr lang="ru-RU" sz="2400" i="1" dirty="0" err="1"/>
              <a:t>усвідомити</a:t>
            </a:r>
            <a:r>
              <a:rPr lang="ru-RU" sz="2400" i="1" dirty="0"/>
              <a:t>, як </a:t>
            </a:r>
            <a:r>
              <a:rPr lang="ru-RU" sz="2400" i="1" dirty="0" err="1"/>
              <a:t>світогляд</a:t>
            </a:r>
            <a:r>
              <a:rPr lang="ru-RU" sz="2400" i="1" dirty="0"/>
              <a:t> </a:t>
            </a:r>
            <a:r>
              <a:rPr lang="ru-RU" sz="2400" i="1" dirty="0" err="1"/>
              <a:t>митця</a:t>
            </a:r>
            <a:r>
              <a:rPr lang="ru-RU" sz="2400" i="1" dirty="0"/>
              <a:t> </a:t>
            </a:r>
            <a:r>
              <a:rPr lang="ru-RU" sz="2400" i="1" dirty="0" err="1"/>
              <a:t>впливає</a:t>
            </a:r>
            <a:r>
              <a:rPr lang="ru-RU" sz="2400" i="1" dirty="0"/>
              <a:t> на </a:t>
            </a:r>
            <a:r>
              <a:rPr lang="ru-RU" sz="2400" i="1" dirty="0" err="1"/>
              <a:t>творчість</a:t>
            </a:r>
            <a:r>
              <a:rPr lang="ru-RU" sz="2400" i="1" dirty="0"/>
              <a:t>; </a:t>
            </a:r>
            <a:r>
              <a:rPr lang="ru-RU" sz="2400" i="1" dirty="0" err="1"/>
              <a:t>розвивати</a:t>
            </a:r>
            <a:r>
              <a:rPr lang="ru-RU" sz="2400" i="1" dirty="0"/>
              <a:t> </a:t>
            </a:r>
            <a:r>
              <a:rPr lang="ru-RU" sz="2400" i="1" dirty="0" err="1"/>
              <a:t>навички</a:t>
            </a:r>
            <a:r>
              <a:rPr lang="ru-RU" sz="2400" i="1" dirty="0"/>
              <a:t> образного </a:t>
            </a:r>
            <a:r>
              <a:rPr lang="ru-RU" sz="2400" i="1" dirty="0" err="1"/>
              <a:t>мислення</a:t>
            </a:r>
            <a:r>
              <a:rPr lang="ru-RU" sz="2400" i="1" dirty="0"/>
              <a:t>; </a:t>
            </a:r>
            <a:r>
              <a:rPr lang="ru-RU" sz="2400" i="1" dirty="0" err="1"/>
              <a:t>виховувати</a:t>
            </a:r>
            <a:r>
              <a:rPr lang="ru-RU" sz="2400" i="1" dirty="0"/>
              <a:t> </a:t>
            </a:r>
            <a:r>
              <a:rPr lang="ru-RU" sz="2400" i="1" dirty="0" err="1"/>
              <a:t>повагу</a:t>
            </a:r>
            <a:r>
              <a:rPr lang="ru-RU" sz="2400" i="1" dirty="0"/>
              <a:t> до </a:t>
            </a:r>
            <a:r>
              <a:rPr lang="ru-RU" sz="2400" i="1" dirty="0" err="1"/>
              <a:t>справжнього</a:t>
            </a:r>
            <a:r>
              <a:rPr lang="ru-RU" sz="2400" i="1" dirty="0"/>
              <a:t> </a:t>
            </a:r>
            <a:r>
              <a:rPr lang="ru-RU" sz="2400" i="1" dirty="0" err="1"/>
              <a:t>мистецтва</a:t>
            </a:r>
            <a:r>
              <a:rPr lang="ru-RU" sz="2400" i="1" dirty="0"/>
              <a:t> і </a:t>
            </a:r>
            <a:r>
              <a:rPr lang="ru-RU" sz="2400" i="1" dirty="0" err="1"/>
              <a:t>видатних</a:t>
            </a:r>
            <a:r>
              <a:rPr lang="ru-RU" sz="2400" i="1" dirty="0"/>
              <a:t> людей </a:t>
            </a:r>
            <a:r>
              <a:rPr lang="ru-RU" sz="2400" i="1" dirty="0" err="1" smtClean="0"/>
              <a:t>України</a:t>
            </a:r>
            <a:r>
              <a:rPr lang="ru-RU" sz="2400" i="1" dirty="0" smtClean="0"/>
              <a:t>, на </a:t>
            </a:r>
            <a:r>
              <a:rPr lang="ru-RU" sz="2400" i="1" dirty="0" err="1"/>
              <a:t>прикладі</a:t>
            </a:r>
            <a:r>
              <a:rPr lang="ru-RU" sz="2400" i="1" dirty="0"/>
              <a:t> </a:t>
            </a:r>
            <a:r>
              <a:rPr lang="ru-RU" sz="2400" i="1" dirty="0" err="1"/>
              <a:t>життя</a:t>
            </a:r>
            <a:r>
              <a:rPr lang="ru-RU" sz="2400" i="1" dirty="0"/>
              <a:t> </a:t>
            </a:r>
            <a:r>
              <a:rPr lang="ru-RU" sz="2400" i="1" dirty="0" err="1"/>
              <a:t>поетеси</a:t>
            </a:r>
            <a:r>
              <a:rPr lang="ru-RU" sz="2400" i="1" dirty="0"/>
              <a:t> </a:t>
            </a:r>
            <a:r>
              <a:rPr lang="ru-RU" sz="2400" i="1" dirty="0" err="1"/>
              <a:t>виховувати</a:t>
            </a:r>
            <a:r>
              <a:rPr lang="ru-RU" sz="2400" i="1" dirty="0"/>
              <a:t> силу </a:t>
            </a:r>
            <a:r>
              <a:rPr lang="ru-RU" sz="2400" i="1" dirty="0" err="1"/>
              <a:t>волі</a:t>
            </a:r>
            <a:r>
              <a:rPr lang="ru-RU" sz="2400" i="1" dirty="0"/>
              <a:t>, </a:t>
            </a:r>
            <a:r>
              <a:rPr lang="ru-RU" sz="2400" i="1" dirty="0" err="1"/>
              <a:t>цілеспрямованість</a:t>
            </a:r>
            <a:r>
              <a:rPr lang="ru-RU" sz="2400" i="1" dirty="0"/>
              <a:t>, </a:t>
            </a:r>
            <a:r>
              <a:rPr lang="ru-RU" sz="2400" i="1" dirty="0" err="1"/>
              <a:t>активну</a:t>
            </a:r>
            <a:r>
              <a:rPr lang="ru-RU" sz="2400" i="1" dirty="0"/>
              <a:t> </a:t>
            </a:r>
            <a:r>
              <a:rPr lang="ru-RU" sz="2400" i="1" dirty="0" err="1"/>
              <a:t>громадянську</a:t>
            </a:r>
            <a:r>
              <a:rPr lang="ru-RU" sz="2400" i="1" dirty="0"/>
              <a:t> </a:t>
            </a:r>
            <a:r>
              <a:rPr lang="ru-RU" sz="2400" i="1" dirty="0" err="1"/>
              <a:t>позицію</a:t>
            </a:r>
            <a:r>
              <a:rPr lang="ru-RU" sz="2400" i="1" dirty="0" smtClean="0"/>
              <a:t>, </a:t>
            </a:r>
            <a:r>
              <a:rPr lang="ru-RU" sz="2400" i="1" dirty="0" err="1" smtClean="0"/>
              <a:t>почуття</a:t>
            </a:r>
            <a:r>
              <a:rPr lang="ru-RU" sz="2400" i="1" dirty="0" smtClean="0"/>
              <a:t>  </a:t>
            </a:r>
            <a:r>
              <a:rPr lang="ru-RU" sz="2400" i="1" dirty="0" err="1" smtClean="0"/>
              <a:t>патріотизму</a:t>
            </a:r>
            <a:r>
              <a:rPr lang="ru-RU" sz="2400" i="1" dirty="0" smtClean="0"/>
              <a:t>. 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344294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3" y="4725144"/>
            <a:ext cx="36724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У 1902 </a:t>
            </a:r>
            <a:r>
              <a:rPr lang="ru-RU" sz="2400" b="1" dirty="0" err="1"/>
              <a:t>році</a:t>
            </a:r>
            <a:r>
              <a:rPr lang="ru-RU" sz="2400" b="1" dirty="0"/>
              <a:t> в </a:t>
            </a:r>
            <a:r>
              <a:rPr lang="ru-RU" sz="2400" b="1" dirty="0" err="1"/>
              <a:t>Чернівцях</a:t>
            </a:r>
            <a:r>
              <a:rPr lang="ru-RU" sz="2400" b="1" dirty="0"/>
              <a:t> </a:t>
            </a:r>
            <a:r>
              <a:rPr lang="ru-RU" sz="2400" b="1" dirty="0" err="1" smtClean="0"/>
              <a:t>вийшла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третя</a:t>
            </a:r>
            <a:r>
              <a:rPr lang="ru-RU" sz="2400" b="1" dirty="0" smtClean="0"/>
              <a:t>  </a:t>
            </a:r>
            <a:r>
              <a:rPr lang="ru-RU" sz="2400" b="1" dirty="0"/>
              <a:t>книга </a:t>
            </a:r>
            <a:r>
              <a:rPr lang="ru-RU" sz="2400" b="1" dirty="0" err="1"/>
              <a:t>поезій</a:t>
            </a:r>
            <a:r>
              <a:rPr lang="ru-RU" sz="2400" b="1" dirty="0"/>
              <a:t> </a:t>
            </a:r>
            <a:r>
              <a:rPr lang="ru-RU" sz="2400" b="1" dirty="0" err="1"/>
              <a:t>Л.Українки</a:t>
            </a:r>
            <a:r>
              <a:rPr lang="ru-RU" sz="2400" b="1" dirty="0"/>
              <a:t> «</a:t>
            </a:r>
            <a:r>
              <a:rPr lang="ru-RU" sz="2400" b="1" dirty="0" err="1"/>
              <a:t>Відгуки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89" y="332656"/>
            <a:ext cx="2592288" cy="426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18212"/>
            <a:ext cx="4113634" cy="541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9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731" y="5551785"/>
            <a:ext cx="86825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 </a:t>
            </a:r>
            <a:r>
              <a:rPr lang="ru-RU" sz="2000" b="1" dirty="0" smtClean="0"/>
              <a:t>Михайло </a:t>
            </a:r>
            <a:r>
              <a:rPr lang="ru-RU" sz="2000" b="1" dirty="0" err="1" smtClean="0"/>
              <a:t>Коцюбинський</a:t>
            </a:r>
            <a:r>
              <a:rPr lang="ru-RU" sz="2000" b="1" dirty="0" smtClean="0"/>
              <a:t>, Василь </a:t>
            </a:r>
            <a:r>
              <a:rPr lang="ru-RU" sz="2000" b="1" dirty="0" err="1" smtClean="0"/>
              <a:t>Стефаник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Олена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Пчілка</a:t>
            </a:r>
            <a:r>
              <a:rPr lang="ru-RU" sz="2000" b="1" dirty="0" smtClean="0"/>
              <a:t>, Леся </a:t>
            </a:r>
            <a:r>
              <a:rPr lang="ru-RU" sz="2000" b="1" dirty="0" err="1" smtClean="0"/>
              <a:t>Українка</a:t>
            </a:r>
            <a:r>
              <a:rPr lang="ru-RU" sz="2000" b="1" dirty="0" smtClean="0"/>
              <a:t>, Михайло </a:t>
            </a:r>
            <a:r>
              <a:rPr lang="ru-RU" sz="2000" b="1" dirty="0" err="1" smtClean="0"/>
              <a:t>Старицький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Гнат</a:t>
            </a:r>
            <a:r>
              <a:rPr lang="ru-RU" sz="2000" b="1" dirty="0" smtClean="0"/>
              <a:t> Хоткевич, </a:t>
            </a:r>
            <a:r>
              <a:rPr lang="ru-RU" sz="2000" b="1" dirty="0" err="1" smtClean="0"/>
              <a:t>Володимир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Самійленко</a:t>
            </a:r>
            <a:r>
              <a:rPr lang="ru-RU" sz="2000" b="1" dirty="0" smtClean="0"/>
              <a:t>. </a:t>
            </a:r>
            <a:endParaRPr lang="ru-RU" sz="2000" b="1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4" t="23549" r="21162"/>
          <a:stretch/>
        </p:blipFill>
        <p:spPr bwMode="auto">
          <a:xfrm>
            <a:off x="2390972" y="1182575"/>
            <a:ext cx="4218039" cy="436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Леся </a:t>
            </a:r>
            <a:r>
              <a:rPr lang="ru-RU" sz="2800" b="1" dirty="0" err="1"/>
              <a:t>Українка</a:t>
            </a:r>
            <a:r>
              <a:rPr lang="ru-RU" sz="2800" b="1" dirty="0"/>
              <a:t> на </a:t>
            </a:r>
            <a:r>
              <a:rPr lang="ru-RU" sz="2800" b="1" dirty="0" err="1"/>
              <a:t>відкритті</a:t>
            </a:r>
            <a:r>
              <a:rPr lang="ru-RU" sz="2800" b="1" dirty="0"/>
              <a:t> </a:t>
            </a:r>
            <a:r>
              <a:rPr lang="ru-RU" sz="2800" b="1" dirty="0" err="1"/>
              <a:t>пам'ятника</a:t>
            </a:r>
            <a:r>
              <a:rPr lang="ru-RU" sz="2800" b="1" dirty="0"/>
              <a:t> </a:t>
            </a:r>
            <a:r>
              <a:rPr lang="ru-RU" sz="2800" b="1" dirty="0" err="1"/>
              <a:t>Іванові</a:t>
            </a:r>
            <a:r>
              <a:rPr lang="ru-RU" sz="2800" b="1" dirty="0"/>
              <a:t> </a:t>
            </a:r>
            <a:r>
              <a:rPr lang="ru-RU" sz="2800" b="1" dirty="0" err="1"/>
              <a:t>Котляревському</a:t>
            </a:r>
            <a:r>
              <a:rPr lang="ru-RU" sz="2800" b="1" dirty="0"/>
              <a:t> в </a:t>
            </a:r>
            <a:r>
              <a:rPr lang="ru-RU" sz="2800" b="1" dirty="0" err="1" smtClean="0"/>
              <a:t>Полтаві</a:t>
            </a:r>
            <a:r>
              <a:rPr lang="ru-RU" sz="2800" b="1" dirty="0" smtClean="0"/>
              <a:t> 1903 року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22997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0812" y="355314"/>
            <a:ext cx="62108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Леся </a:t>
            </a:r>
            <a:r>
              <a:rPr lang="ru-RU" sz="2800" b="1" dirty="0" err="1" smtClean="0"/>
              <a:t>Українка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серед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родичів</a:t>
            </a:r>
            <a:r>
              <a:rPr lang="ru-RU" sz="2800" b="1" dirty="0" smtClean="0"/>
              <a:t> і </a:t>
            </a:r>
            <a:r>
              <a:rPr lang="ru-RU" sz="2800" b="1" dirty="0" err="1" smtClean="0"/>
              <a:t>знайомих</a:t>
            </a:r>
            <a:r>
              <a:rPr lang="ru-RU" sz="2800" b="1" dirty="0" smtClean="0"/>
              <a:t>. 1905 </a:t>
            </a:r>
            <a:r>
              <a:rPr lang="ru-RU" sz="2800" b="1" dirty="0" err="1" smtClean="0"/>
              <a:t>рік</a:t>
            </a:r>
            <a:endParaRPr lang="ru-RU" sz="2800" b="1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 t="20452" r="14581" b="3935"/>
          <a:stretch/>
        </p:blipFill>
        <p:spPr bwMode="auto">
          <a:xfrm>
            <a:off x="1961535" y="1740310"/>
            <a:ext cx="5309420" cy="432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5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066" y="409103"/>
            <a:ext cx="2619375" cy="37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9" y="4420022"/>
            <a:ext cx="8334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7 </a:t>
            </a:r>
            <a:r>
              <a:rPr lang="ru-RU" sz="2400" b="1" dirty="0" err="1"/>
              <a:t>серпня</a:t>
            </a:r>
            <a:r>
              <a:rPr lang="ru-RU" sz="2400" b="1" dirty="0"/>
              <a:t> 1907 р. Леся </a:t>
            </a:r>
            <a:r>
              <a:rPr lang="ru-RU" sz="2400" b="1" dirty="0" err="1"/>
              <a:t>Українка</a:t>
            </a:r>
            <a:r>
              <a:rPr lang="ru-RU" sz="2400" b="1" dirty="0"/>
              <a:t> та Климент </a:t>
            </a:r>
            <a:r>
              <a:rPr lang="ru-RU" sz="2400" b="1" dirty="0" err="1"/>
              <a:t>Квітка</a:t>
            </a:r>
            <a:r>
              <a:rPr lang="ru-RU" sz="2400" b="1" dirty="0"/>
              <a:t> </a:t>
            </a:r>
            <a:r>
              <a:rPr lang="ru-RU" sz="2400" b="1" dirty="0" err="1"/>
              <a:t>офіційно</a:t>
            </a:r>
            <a:r>
              <a:rPr lang="ru-RU" sz="2400" b="1" dirty="0"/>
              <a:t> оформили </a:t>
            </a:r>
            <a:r>
              <a:rPr lang="ru-RU" sz="2400" b="1" dirty="0" err="1"/>
              <a:t>шлюб</a:t>
            </a:r>
            <a:r>
              <a:rPr lang="ru-RU" sz="2400" b="1" dirty="0"/>
              <a:t> у </a:t>
            </a:r>
            <a:r>
              <a:rPr lang="ru-RU" sz="2400" b="1" dirty="0" err="1" smtClean="0"/>
              <a:t>церкві</a:t>
            </a:r>
            <a:r>
              <a:rPr lang="ru-RU" sz="2400" b="1" dirty="0" smtClean="0"/>
              <a:t>.  21 </a:t>
            </a:r>
            <a:r>
              <a:rPr lang="ru-RU" sz="2400" b="1" dirty="0" err="1"/>
              <a:t>серпня</a:t>
            </a:r>
            <a:r>
              <a:rPr lang="ru-RU" sz="2400" b="1" dirty="0"/>
              <a:t> вони разом </a:t>
            </a:r>
            <a:r>
              <a:rPr lang="ru-RU" sz="2400" b="1" dirty="0" err="1"/>
              <a:t>вирушають</a:t>
            </a:r>
            <a:r>
              <a:rPr lang="ru-RU" sz="2400" b="1" dirty="0"/>
              <a:t> до </a:t>
            </a:r>
            <a:r>
              <a:rPr lang="ru-RU" sz="2400" b="1" dirty="0" err="1" smtClean="0"/>
              <a:t>Криму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841" y="410607"/>
            <a:ext cx="2816225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62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t="17097" r="13147" b="5226"/>
          <a:stretch/>
        </p:blipFill>
        <p:spPr bwMode="auto">
          <a:xfrm>
            <a:off x="293319" y="956115"/>
            <a:ext cx="4003110" cy="337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268702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Леся </a:t>
            </a:r>
            <a:r>
              <a:rPr lang="ru-RU" sz="2800" b="1" dirty="0" err="1" smtClean="0"/>
              <a:t>Українка</a:t>
            </a:r>
            <a:r>
              <a:rPr lang="ru-RU" sz="2800" b="1" dirty="0" smtClean="0"/>
              <a:t>. 1912 </a:t>
            </a:r>
            <a:r>
              <a:rPr lang="ru-RU" sz="2800" b="1" dirty="0" err="1" smtClean="0"/>
              <a:t>рік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3319" y="4829588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 </a:t>
            </a:r>
            <a:r>
              <a:rPr lang="ru-RU" sz="2400" b="1" dirty="0"/>
              <a:t>У 1911 </a:t>
            </a:r>
            <a:r>
              <a:rPr lang="ru-RU" sz="2400" b="1" dirty="0" err="1"/>
              <a:t>році</a:t>
            </a:r>
            <a:r>
              <a:rPr lang="ru-RU" sz="2400" b="1" dirty="0"/>
              <a:t> родина </a:t>
            </a:r>
            <a:r>
              <a:rPr lang="ru-RU" sz="2400" b="1" dirty="0" err="1"/>
              <a:t>Климентія</a:t>
            </a:r>
            <a:r>
              <a:rPr lang="ru-RU" sz="2400" b="1" dirty="0"/>
              <a:t> та </a:t>
            </a:r>
            <a:r>
              <a:rPr lang="ru-RU" sz="2400" b="1" dirty="0" err="1"/>
              <a:t>Лесі</a:t>
            </a:r>
            <a:r>
              <a:rPr lang="ru-RU" sz="2400" b="1" dirty="0"/>
              <a:t> </a:t>
            </a:r>
            <a:r>
              <a:rPr lang="ru-RU" sz="2400" b="1" dirty="0" err="1"/>
              <a:t>перебралися</a:t>
            </a:r>
            <a:r>
              <a:rPr lang="ru-RU" sz="2400" b="1" dirty="0"/>
              <a:t> у </a:t>
            </a:r>
            <a:r>
              <a:rPr lang="ru-RU" sz="2400" b="1" dirty="0" err="1"/>
              <a:t>Грузію</a:t>
            </a:r>
            <a:r>
              <a:rPr lang="ru-RU" sz="2400" b="1" dirty="0"/>
              <a:t> і </a:t>
            </a:r>
            <a:r>
              <a:rPr lang="ru-RU" sz="2400" b="1" dirty="0" err="1"/>
              <a:t>поселилася</a:t>
            </a:r>
            <a:r>
              <a:rPr lang="ru-RU" sz="2400" b="1" dirty="0"/>
              <a:t> у </a:t>
            </a:r>
            <a:r>
              <a:rPr lang="ru-RU" sz="2400" b="1" dirty="0" err="1"/>
              <a:t>Кутаїсі</a:t>
            </a:r>
            <a:r>
              <a:rPr lang="ru-RU" sz="2000" b="1" dirty="0" smtClean="0"/>
              <a:t>. 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96429" y="916714"/>
            <a:ext cx="459605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60"/>
              </a:lnSpc>
            </a:pPr>
            <a:r>
              <a:rPr lang="ru-RU" dirty="0" smtClean="0"/>
              <a:t> </a:t>
            </a:r>
            <a:r>
              <a:rPr lang="ru-RU" sz="2400" b="1" i="1" dirty="0" err="1"/>
              <a:t>Якби</a:t>
            </a:r>
            <a:r>
              <a:rPr lang="ru-RU" sz="2400" b="1" i="1" dirty="0"/>
              <a:t> </a:t>
            </a:r>
            <a:r>
              <a:rPr lang="ru-RU" sz="2400" b="1" i="1" dirty="0" err="1"/>
              <a:t>мої</a:t>
            </a:r>
            <a:r>
              <a:rPr lang="ru-RU" sz="2400" b="1" i="1" dirty="0"/>
              <a:t> </a:t>
            </a:r>
            <a:r>
              <a:rPr lang="ru-RU" sz="2400" b="1" i="1" dirty="0" err="1"/>
              <a:t>думи</a:t>
            </a:r>
            <a:r>
              <a:rPr lang="ru-RU" sz="2400" b="1" i="1" dirty="0"/>
              <a:t> </a:t>
            </a:r>
            <a:r>
              <a:rPr lang="ru-RU" sz="2400" b="1" i="1" dirty="0" err="1"/>
              <a:t>німії</a:t>
            </a:r>
            <a:endParaRPr lang="ru-RU" sz="2400" b="1" i="1" dirty="0"/>
          </a:p>
          <a:p>
            <a:pPr algn="ctr">
              <a:lnSpc>
                <a:spcPts val="2160"/>
              </a:lnSpc>
            </a:pPr>
            <a:r>
              <a:rPr lang="ru-RU" sz="2400" b="1" i="1" dirty="0"/>
              <a:t>                                                             </a:t>
            </a:r>
            <a:r>
              <a:rPr lang="ru-RU" sz="2400" b="1" i="1" dirty="0" smtClean="0"/>
              <a:t>та </a:t>
            </a:r>
            <a:r>
              <a:rPr lang="ru-RU" sz="2400" b="1" i="1" dirty="0" err="1"/>
              <a:t>піснею</a:t>
            </a:r>
            <a:r>
              <a:rPr lang="ru-RU" sz="2400" b="1" i="1" dirty="0"/>
              <a:t> стали без слова,</a:t>
            </a:r>
          </a:p>
          <a:p>
            <a:pPr algn="ctr">
              <a:lnSpc>
                <a:spcPts val="2160"/>
              </a:lnSpc>
            </a:pPr>
            <a:r>
              <a:rPr lang="ru-RU" sz="2400" b="1" i="1" dirty="0"/>
              <a:t>                                                                вони б </a:t>
            </a:r>
            <a:r>
              <a:rPr lang="ru-RU" sz="2400" b="1" i="1" dirty="0" err="1"/>
              <a:t>тоді</a:t>
            </a:r>
            <a:r>
              <a:rPr lang="ru-RU" sz="2400" b="1" i="1" dirty="0"/>
              <a:t> </a:t>
            </a:r>
            <a:r>
              <a:rPr lang="ru-RU" sz="2400" b="1" i="1" dirty="0" err="1"/>
              <a:t>більше</a:t>
            </a:r>
            <a:r>
              <a:rPr lang="ru-RU" sz="2400" b="1" i="1" dirty="0"/>
              <a:t> сказали,</a:t>
            </a:r>
          </a:p>
          <a:p>
            <a:pPr algn="ctr">
              <a:lnSpc>
                <a:spcPts val="2160"/>
              </a:lnSpc>
            </a:pPr>
            <a:r>
              <a:rPr lang="ru-RU" sz="2400" b="1" i="1" dirty="0"/>
              <a:t>                                                                </a:t>
            </a:r>
            <a:r>
              <a:rPr lang="ru-RU" sz="2400" b="1" i="1" dirty="0" err="1"/>
              <a:t>ніж</a:t>
            </a:r>
            <a:r>
              <a:rPr lang="ru-RU" sz="2400" b="1" i="1" dirty="0"/>
              <a:t> вся моя </a:t>
            </a:r>
            <a:r>
              <a:rPr lang="ru-RU" sz="2400" b="1" i="1" dirty="0" err="1"/>
              <a:t>довга</a:t>
            </a:r>
            <a:r>
              <a:rPr lang="ru-RU" sz="2400" b="1" i="1" dirty="0"/>
              <a:t> </a:t>
            </a:r>
            <a:r>
              <a:rPr lang="ru-RU" sz="2400" b="1" i="1" dirty="0" err="1"/>
              <a:t>розмова</a:t>
            </a:r>
            <a:r>
              <a:rPr lang="ru-RU" sz="2400" b="1" i="1" dirty="0"/>
              <a:t>.</a:t>
            </a:r>
          </a:p>
          <a:p>
            <a:pPr algn="ctr">
              <a:lnSpc>
                <a:spcPts val="2160"/>
              </a:lnSpc>
            </a:pPr>
            <a:r>
              <a:rPr lang="ru-RU" sz="2400" b="1" i="1" dirty="0"/>
              <a:t>              </a:t>
            </a:r>
            <a:endParaRPr lang="ru-RU" sz="2400" b="1" i="1" dirty="0" smtClean="0"/>
          </a:p>
          <a:p>
            <a:pPr algn="r">
              <a:lnSpc>
                <a:spcPts val="2160"/>
              </a:lnSpc>
            </a:pPr>
            <a:r>
              <a:rPr lang="ru-RU" sz="2400" b="1" i="1" dirty="0" smtClean="0"/>
              <a:t>Леся </a:t>
            </a:r>
            <a:r>
              <a:rPr lang="ru-RU" sz="2400" b="1" i="1" dirty="0" err="1"/>
              <a:t>Українка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92165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3088"/>
            <a:ext cx="3816424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29411"/>
            <a:ext cx="43924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/>
              <a:t>Ніщо</a:t>
            </a:r>
            <a:r>
              <a:rPr lang="ru-RU" sz="2400" dirty="0"/>
              <a:t> не могло </a:t>
            </a:r>
            <a:r>
              <a:rPr lang="ru-RU" sz="2400" dirty="0" err="1"/>
              <a:t>віддалити</a:t>
            </a:r>
            <a:r>
              <a:rPr lang="ru-RU" sz="2400" dirty="0"/>
              <a:t> </a:t>
            </a:r>
            <a:r>
              <a:rPr lang="ru-RU" sz="2400" dirty="0" err="1"/>
              <a:t>невблаганний</a:t>
            </a:r>
            <a:r>
              <a:rPr lang="ru-RU" sz="2400" dirty="0"/>
              <a:t> </a:t>
            </a:r>
            <a:r>
              <a:rPr lang="ru-RU" sz="2400" dirty="0" err="1"/>
              <a:t>трагічний</a:t>
            </a:r>
            <a:r>
              <a:rPr lang="ru-RU" sz="2400" dirty="0"/>
              <a:t> </a:t>
            </a:r>
            <a:r>
              <a:rPr lang="ru-RU" sz="2400" dirty="0" err="1"/>
              <a:t>кінець</a:t>
            </a:r>
            <a:r>
              <a:rPr lang="ru-RU" sz="2400" dirty="0"/>
              <a:t>.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відчувала</a:t>
            </a:r>
            <a:r>
              <a:rPr lang="ru-RU" sz="2400" dirty="0"/>
              <a:t> і сама Леся. Вона переслала </a:t>
            </a:r>
            <a:r>
              <a:rPr lang="ru-RU" sz="2400" dirty="0" err="1"/>
              <a:t>архів</a:t>
            </a:r>
            <a:r>
              <a:rPr lang="ru-RU" sz="2400" dirty="0"/>
              <a:t> </a:t>
            </a:r>
            <a:r>
              <a:rPr lang="ru-RU" sz="2400" dirty="0" err="1"/>
              <a:t>сестрі</a:t>
            </a:r>
            <a:r>
              <a:rPr lang="ru-RU" sz="2400" dirty="0"/>
              <a:t>, за короткий час написала «</a:t>
            </a:r>
            <a:r>
              <a:rPr lang="ru-RU" sz="2400" dirty="0" err="1"/>
              <a:t>Лісову</a:t>
            </a:r>
            <a:r>
              <a:rPr lang="ru-RU" sz="2400" dirty="0"/>
              <a:t> </a:t>
            </a:r>
            <a:r>
              <a:rPr lang="ru-RU" sz="2400" dirty="0" err="1"/>
              <a:t>пісню</a:t>
            </a:r>
            <a:r>
              <a:rPr lang="ru-RU" sz="2400" dirty="0"/>
              <a:t>», «</a:t>
            </a:r>
            <a:r>
              <a:rPr lang="ru-RU" sz="2400" dirty="0" err="1"/>
              <a:t>Камінний</a:t>
            </a:r>
            <a:r>
              <a:rPr lang="ru-RU" sz="2400" dirty="0"/>
              <a:t> </a:t>
            </a:r>
            <a:r>
              <a:rPr lang="ru-RU" sz="2400" dirty="0" err="1"/>
              <a:t>господар</a:t>
            </a:r>
            <a:r>
              <a:rPr lang="ru-RU" sz="2400" dirty="0"/>
              <a:t>», «</a:t>
            </a:r>
            <a:r>
              <a:rPr lang="ru-RU" sz="2400" dirty="0" err="1"/>
              <a:t>Оргію</a:t>
            </a:r>
            <a:r>
              <a:rPr lang="ru-RU" sz="2400" dirty="0" smtClean="0"/>
              <a:t>» — </a:t>
            </a:r>
            <a:r>
              <a:rPr lang="ru-RU" sz="2400" dirty="0" err="1"/>
              <a:t>шедеври</a:t>
            </a:r>
            <a:r>
              <a:rPr lang="ru-RU" sz="2400" dirty="0"/>
              <a:t> </a:t>
            </a:r>
            <a:r>
              <a:rPr lang="ru-RU" sz="2400" dirty="0" err="1"/>
              <a:t>нової</a:t>
            </a:r>
            <a:r>
              <a:rPr lang="ru-RU" sz="2400" dirty="0"/>
              <a:t> </a:t>
            </a:r>
            <a:r>
              <a:rPr lang="ru-RU" sz="2400" dirty="0" err="1"/>
              <a:t>української</a:t>
            </a:r>
            <a:r>
              <a:rPr lang="ru-RU" sz="2400" dirty="0"/>
              <a:t> </a:t>
            </a:r>
            <a:r>
              <a:rPr lang="ru-RU" sz="2400" dirty="0" err="1"/>
              <a:t>драматургії</a:t>
            </a:r>
            <a:r>
              <a:rPr lang="ru-RU" sz="2400" dirty="0"/>
              <a:t>. До </a:t>
            </a:r>
            <a:r>
              <a:rPr lang="ru-RU" sz="2400" dirty="0" err="1"/>
              <a:t>останніх</a:t>
            </a:r>
            <a:r>
              <a:rPr lang="ru-RU" sz="2400" dirty="0"/>
              <a:t> </a:t>
            </a:r>
            <a:r>
              <a:rPr lang="ru-RU" sz="2400" dirty="0" err="1"/>
              <a:t>своїх</a:t>
            </a:r>
            <a:r>
              <a:rPr lang="ru-RU" sz="2400" dirty="0"/>
              <a:t> </a:t>
            </a:r>
            <a:r>
              <a:rPr lang="ru-RU" sz="2400" dirty="0" err="1"/>
              <a:t>днів</a:t>
            </a:r>
            <a:r>
              <a:rPr lang="ru-RU" sz="2400" dirty="0"/>
              <a:t> Леся не покидала </a:t>
            </a:r>
            <a:r>
              <a:rPr lang="ru-RU" sz="2400" dirty="0" err="1"/>
              <a:t>творчу</a:t>
            </a:r>
            <a:r>
              <a:rPr lang="ru-RU" sz="2400" dirty="0"/>
              <a:t> </a:t>
            </a:r>
            <a:r>
              <a:rPr lang="ru-RU" sz="2400" dirty="0" err="1"/>
              <a:t>працю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112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71678"/>
            <a:ext cx="2925253" cy="390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671678"/>
            <a:ext cx="4788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1 </a:t>
            </a:r>
            <a:r>
              <a:rPr lang="ru-RU" sz="2400" b="1" dirty="0" err="1"/>
              <a:t>серпня</a:t>
            </a:r>
            <a:r>
              <a:rPr lang="ru-RU" sz="2400" b="1" dirty="0"/>
              <a:t> </a:t>
            </a:r>
            <a:r>
              <a:rPr lang="ru-RU" sz="2400" b="1" dirty="0" smtClean="0"/>
              <a:t>1913  Леся </a:t>
            </a:r>
            <a:r>
              <a:rPr lang="ru-RU" sz="2400" b="1" dirty="0" err="1" smtClean="0"/>
              <a:t>Українка</a:t>
            </a:r>
            <a:r>
              <a:rPr lang="ru-RU" sz="2400" b="1" dirty="0" smtClean="0"/>
              <a:t> померла </a:t>
            </a:r>
            <a:r>
              <a:rPr lang="ru-RU" sz="2400" b="1" dirty="0"/>
              <a:t>в </a:t>
            </a:r>
            <a:r>
              <a:rPr lang="ru-RU" sz="2400" b="1" dirty="0" err="1"/>
              <a:t>Сурамі</a:t>
            </a:r>
            <a:r>
              <a:rPr lang="ru-RU" sz="2400" b="1" dirty="0"/>
              <a:t> у </a:t>
            </a:r>
            <a:r>
              <a:rPr lang="ru-RU" sz="2400" b="1" dirty="0" err="1"/>
              <a:t>віці</a:t>
            </a:r>
            <a:r>
              <a:rPr lang="ru-RU" sz="2400" b="1" dirty="0"/>
              <a:t> 42 </a:t>
            </a:r>
            <a:r>
              <a:rPr lang="ru-RU" sz="2400" b="1" dirty="0" err="1"/>
              <a:t>років</a:t>
            </a:r>
            <a:r>
              <a:rPr lang="ru-RU" sz="2400" b="1" dirty="0"/>
              <a:t>. </a:t>
            </a:r>
            <a:r>
              <a:rPr lang="ru-RU" sz="2400" b="1" dirty="0" err="1"/>
              <a:t>Похована</a:t>
            </a:r>
            <a:r>
              <a:rPr lang="ru-RU" sz="2400" b="1" dirty="0"/>
              <a:t> на Байковому </a:t>
            </a:r>
            <a:r>
              <a:rPr lang="ru-RU" sz="2400" b="1" dirty="0" err="1"/>
              <a:t>кладовищі</a:t>
            </a:r>
            <a:r>
              <a:rPr lang="ru-RU" sz="2400" b="1" dirty="0"/>
              <a:t> в </a:t>
            </a:r>
            <a:r>
              <a:rPr lang="ru-RU" sz="2400" b="1" dirty="0" err="1" smtClean="0"/>
              <a:t>Києві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80829" y="48691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 1917 </a:t>
            </a:r>
            <a:r>
              <a:rPr lang="ru-RU" dirty="0" err="1"/>
              <a:t>році</a:t>
            </a:r>
            <a:r>
              <a:rPr lang="ru-RU" dirty="0"/>
              <a:t> Климент </a:t>
            </a:r>
            <a:r>
              <a:rPr lang="ru-RU" dirty="0" err="1"/>
              <a:t>Квітка</a:t>
            </a:r>
            <a:r>
              <a:rPr lang="ru-RU" dirty="0"/>
              <a:t> </a:t>
            </a:r>
            <a:r>
              <a:rPr lang="ru-RU" dirty="0" err="1"/>
              <a:t>видав</a:t>
            </a:r>
            <a:r>
              <a:rPr lang="ru-RU" dirty="0"/>
              <a:t> </a:t>
            </a:r>
            <a:r>
              <a:rPr lang="ru-RU" dirty="0" err="1"/>
              <a:t>збірник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приясвятив</a:t>
            </a:r>
            <a:r>
              <a:rPr lang="ru-RU" dirty="0"/>
              <a:t> </a:t>
            </a:r>
            <a:r>
              <a:rPr lang="ru-RU" dirty="0" err="1"/>
              <a:t>дружині</a:t>
            </a:r>
            <a:r>
              <a:rPr lang="ru-RU" dirty="0"/>
              <a:t> «</a:t>
            </a:r>
            <a:r>
              <a:rPr lang="ru-RU" dirty="0" err="1"/>
              <a:t>Мелодії</a:t>
            </a:r>
            <a:r>
              <a:rPr lang="ru-RU" dirty="0"/>
              <a:t> з голосу </a:t>
            </a:r>
            <a:r>
              <a:rPr lang="ru-RU" dirty="0" err="1"/>
              <a:t>Лесі</a:t>
            </a:r>
            <a:r>
              <a:rPr lang="ru-RU" dirty="0"/>
              <a:t> </a:t>
            </a:r>
            <a:r>
              <a:rPr lang="ru-RU" dirty="0" err="1"/>
              <a:t>Українки</a:t>
            </a:r>
            <a:r>
              <a:rPr lang="ru-RU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85193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357313"/>
            <a:ext cx="55245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32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1354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</a:rPr>
              <a:t>Мотто: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1422" y="1412776"/>
            <a:ext cx="8159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>
                <a:solidFill>
                  <a:schemeClr val="accent6">
                    <a:lumMod val="75000"/>
                  </a:schemeClr>
                </a:solidFill>
              </a:rPr>
              <a:t>Ні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</a:rPr>
              <a:t>! я 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жива! Я 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</a:rPr>
              <a:t>буду </a:t>
            </a:r>
            <a:r>
              <a:rPr lang="ru-RU" sz="3600" b="1" i="1" dirty="0" err="1">
                <a:solidFill>
                  <a:schemeClr val="accent6">
                    <a:lumMod val="75000"/>
                  </a:schemeClr>
                </a:solidFill>
              </a:rPr>
              <a:t>вічно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ru-RU" sz="3600" b="1" i="1" dirty="0" err="1">
                <a:solidFill>
                  <a:schemeClr val="accent6">
                    <a:lumMod val="75000"/>
                  </a:schemeClr>
                </a:solidFill>
              </a:rPr>
              <a:t>жити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</a:rPr>
              <a:t>! </a:t>
            </a:r>
          </a:p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 Я 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ru-RU" sz="3600" b="1" i="1" dirty="0" err="1">
                <a:solidFill>
                  <a:schemeClr val="accent6">
                    <a:lumMod val="75000"/>
                  </a:schemeClr>
                </a:solidFill>
              </a:rPr>
              <a:t>серці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</a:rPr>
              <a:t> маю 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те, </a:t>
            </a:r>
            <a:r>
              <a:rPr lang="ru-RU" sz="3600" b="1" i="1" dirty="0" err="1" smtClean="0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</a:rPr>
              <a:t>не </a:t>
            </a:r>
            <a:r>
              <a:rPr lang="ru-RU" sz="3600" b="1" i="1" dirty="0" err="1">
                <a:solidFill>
                  <a:schemeClr val="accent6">
                    <a:lumMod val="75000"/>
                  </a:schemeClr>
                </a:solidFill>
              </a:rPr>
              <a:t>вмирає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</a:rPr>
              <a:t>...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52936"/>
            <a:ext cx="5200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61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7345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1452580"/>
            <a:ext cx="3319189" cy="37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16632"/>
            <a:ext cx="72682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На шлях я </a:t>
            </a:r>
            <a:r>
              <a:rPr lang="ru-RU" sz="2800" b="1" dirty="0" err="1">
                <a:solidFill>
                  <a:srgbClr val="C00000"/>
                </a:solidFill>
              </a:rPr>
              <a:t>вийшла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ранньою</a:t>
            </a:r>
            <a:r>
              <a:rPr lang="ru-RU" sz="2800" b="1" dirty="0">
                <a:solidFill>
                  <a:srgbClr val="C00000"/>
                </a:solidFill>
              </a:rPr>
              <a:t> весною,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і </a:t>
            </a:r>
            <a:r>
              <a:rPr lang="ru-RU" sz="2800" b="1" dirty="0">
                <a:solidFill>
                  <a:srgbClr val="C00000"/>
                </a:solidFill>
              </a:rPr>
              <a:t>тихий </a:t>
            </a:r>
            <a:r>
              <a:rPr lang="ru-RU" sz="2800" b="1" dirty="0" err="1" smtClean="0">
                <a:solidFill>
                  <a:srgbClr val="C00000"/>
                </a:solidFill>
              </a:rPr>
              <a:t>спів</a:t>
            </a:r>
            <a:r>
              <a:rPr lang="ru-RU" sz="2800" b="1" dirty="0" smtClean="0">
                <a:solidFill>
                  <a:srgbClr val="C00000"/>
                </a:solidFill>
              </a:rPr>
              <a:t>   </a:t>
            </a:r>
            <a:r>
              <a:rPr lang="ru-RU" sz="2800" b="1" dirty="0" err="1">
                <a:solidFill>
                  <a:srgbClr val="C00000"/>
                </a:solidFill>
              </a:rPr>
              <a:t>несміло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заспівала</a:t>
            </a:r>
            <a:r>
              <a:rPr lang="ru-RU" sz="2800" b="1" dirty="0">
                <a:solidFill>
                  <a:srgbClr val="C00000"/>
                </a:solidFill>
              </a:rPr>
              <a:t>… </a:t>
            </a:r>
          </a:p>
          <a:p>
            <a:pPr algn="r"/>
            <a:r>
              <a:rPr lang="ru-RU" sz="2800" b="1" dirty="0">
                <a:solidFill>
                  <a:srgbClr val="C00000"/>
                </a:solidFill>
              </a:rPr>
              <a:t>Леся </a:t>
            </a:r>
            <a:r>
              <a:rPr lang="ru-RU" sz="2800" b="1" dirty="0" err="1">
                <a:solidFill>
                  <a:srgbClr val="C00000"/>
                </a:solidFill>
              </a:rPr>
              <a:t>Українка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4734" y="5715546"/>
            <a:ext cx="84855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      </a:t>
            </a:r>
            <a:r>
              <a:rPr lang="ru-RU" sz="2400" b="1" dirty="0" err="1" smtClean="0"/>
              <a:t>Народилася</a:t>
            </a:r>
            <a:r>
              <a:rPr lang="ru-RU" sz="2400" b="1" dirty="0" smtClean="0"/>
              <a:t> Лариса </a:t>
            </a:r>
            <a:r>
              <a:rPr lang="ru-RU" sz="2400" b="1" dirty="0" err="1" smtClean="0"/>
              <a:t>Петрівна</a:t>
            </a:r>
            <a:r>
              <a:rPr lang="ru-RU" sz="2400" b="1" dirty="0" smtClean="0"/>
              <a:t> Косач 25 </a:t>
            </a:r>
            <a:r>
              <a:rPr lang="ru-RU" sz="2400" b="1" dirty="0"/>
              <a:t>лютого 1871 року в </a:t>
            </a:r>
            <a:r>
              <a:rPr lang="ru-RU" sz="2400" b="1" dirty="0" err="1"/>
              <a:t>місті</a:t>
            </a:r>
            <a:r>
              <a:rPr lang="ru-RU" sz="2400" b="1" dirty="0"/>
              <a:t> </a:t>
            </a:r>
            <a:r>
              <a:rPr lang="ru-RU" sz="2400" b="1" dirty="0" err="1" smtClean="0"/>
              <a:t>Новограді-Волинському</a:t>
            </a:r>
            <a:r>
              <a:rPr lang="ru-RU" sz="2400" b="1" dirty="0" smtClean="0"/>
              <a:t>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8480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65" y="332656"/>
            <a:ext cx="5907087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4581128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Будинок у Новоград-Волинському, де народилася Леся Українка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76829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5" t="23197" r="4709" b="12803"/>
          <a:stretch/>
        </p:blipFill>
        <p:spPr bwMode="auto">
          <a:xfrm>
            <a:off x="3002286" y="1171972"/>
            <a:ext cx="2267744" cy="319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992" y="4466619"/>
            <a:ext cx="2056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Петро Якович</a:t>
            </a:r>
          </a:p>
          <a:p>
            <a:pPr algn="ctr"/>
            <a:r>
              <a:rPr lang="uk-UA" b="1" dirty="0" smtClean="0"/>
              <a:t> Драгоманов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955794" y="4450952"/>
            <a:ext cx="280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Єлизавета Іванівна </a:t>
            </a:r>
          </a:p>
          <a:p>
            <a:pPr algn="ctr"/>
            <a:r>
              <a:rPr lang="uk-UA" b="1" dirty="0" smtClean="0"/>
              <a:t>Драгоманова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1" y="1147364"/>
            <a:ext cx="2201081" cy="32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6" y="1303683"/>
            <a:ext cx="2329973" cy="29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41797" y="4365103"/>
            <a:ext cx="23747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 dirty="0"/>
              <a:t>Михайло </a:t>
            </a:r>
            <a:r>
              <a:rPr lang="vi-VN" b="1" dirty="0" smtClean="0"/>
              <a:t>Петрович</a:t>
            </a:r>
            <a:endParaRPr lang="ru-RU" b="1" dirty="0" smtClean="0"/>
          </a:p>
          <a:p>
            <a:pPr algn="ctr"/>
            <a:r>
              <a:rPr lang="vi-VN" b="1" dirty="0" smtClean="0"/>
              <a:t> Драгоманов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568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21721" r="48777" b="4192"/>
          <a:stretch/>
        </p:blipFill>
        <p:spPr bwMode="auto">
          <a:xfrm>
            <a:off x="323527" y="260648"/>
            <a:ext cx="4043985" cy="449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057509"/>
            <a:ext cx="38164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Петро Антонович Косач (1841—1909) </a:t>
            </a:r>
            <a:r>
              <a:rPr lang="ru-RU" sz="2000" b="1" dirty="0" err="1" smtClean="0"/>
              <a:t>батько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Лесі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Українки</a:t>
            </a:r>
            <a:r>
              <a:rPr lang="ru-RU" sz="2000" b="1" dirty="0" smtClean="0"/>
              <a:t>.  </a:t>
            </a:r>
          </a:p>
          <a:p>
            <a:endParaRPr lang="ru-RU" dirty="0" smtClean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7355"/>
            <a:ext cx="3540621" cy="451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4088" y="5063272"/>
            <a:ext cx="35235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/>
              <a:t>Зо</a:t>
            </a:r>
            <a:r>
              <a:rPr lang="ru-RU" sz="2000" b="1" dirty="0"/>
              <a:t> </a:t>
            </a:r>
            <a:r>
              <a:rPr lang="ru-RU" sz="2000" b="1" dirty="0" err="1"/>
              <a:t>всіх</a:t>
            </a:r>
            <a:r>
              <a:rPr lang="ru-RU" sz="2000" b="1" dirty="0"/>
              <a:t> </a:t>
            </a:r>
            <a:r>
              <a:rPr lang="ru-RU" sz="2000" b="1" dirty="0" err="1"/>
              <a:t>шістьох</a:t>
            </a:r>
            <a:r>
              <a:rPr lang="ru-RU" sz="2000" b="1" dirty="0"/>
              <a:t> </a:t>
            </a:r>
            <a:r>
              <a:rPr lang="ru-RU" sz="2000" b="1" dirty="0" err="1"/>
              <a:t>дітей</a:t>
            </a:r>
            <a:r>
              <a:rPr lang="ru-RU" sz="2000" b="1" dirty="0"/>
              <a:t> Леся </a:t>
            </a:r>
            <a:r>
              <a:rPr lang="ru-RU" sz="2000" b="1" dirty="0" err="1"/>
              <a:t>найбільше</a:t>
            </a:r>
            <a:r>
              <a:rPr lang="ru-RU" sz="2000" b="1" dirty="0"/>
              <a:t>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подібна</a:t>
            </a:r>
            <a:r>
              <a:rPr lang="ru-RU" sz="2000" b="1" dirty="0"/>
              <a:t> до батька і </a:t>
            </a:r>
            <a:r>
              <a:rPr lang="ru-RU" sz="2000" b="1" dirty="0" err="1"/>
              <a:t>вродою</a:t>
            </a:r>
            <a:r>
              <a:rPr lang="ru-RU" sz="2000" b="1" dirty="0"/>
              <a:t>,   і </a:t>
            </a:r>
            <a:r>
              <a:rPr lang="ru-RU" sz="2000" b="1" dirty="0" err="1"/>
              <a:t>вдачею</a:t>
            </a:r>
            <a:r>
              <a:rPr lang="ru-RU" sz="2000" b="1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56529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124" y="271726"/>
            <a:ext cx="352839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4653136"/>
            <a:ext cx="4788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Ольга </a:t>
            </a:r>
            <a:r>
              <a:rPr lang="ru-RU" sz="2000" b="1" dirty="0" err="1" smtClean="0"/>
              <a:t>Петрівна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Драгоманова</a:t>
            </a:r>
            <a:r>
              <a:rPr lang="ru-RU" sz="2000" b="1" dirty="0" smtClean="0"/>
              <a:t> (1849—1930), </a:t>
            </a:r>
            <a:r>
              <a:rPr lang="ru-RU" sz="2000" b="1" dirty="0" err="1" smtClean="0"/>
              <a:t>мати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Лесі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Українки</a:t>
            </a:r>
            <a:r>
              <a:rPr lang="ru-RU" sz="2000" b="1" dirty="0"/>
              <a:t> </a:t>
            </a:r>
            <a:r>
              <a:rPr lang="ru-RU" sz="2000" b="1" dirty="0" smtClean="0"/>
              <a:t>в </a:t>
            </a:r>
            <a:r>
              <a:rPr lang="ru-RU" sz="2000" b="1" dirty="0" err="1" smtClean="0"/>
              <a:t>одруженні</a:t>
            </a:r>
            <a:r>
              <a:rPr lang="ru-RU" sz="2000" b="1" dirty="0" smtClean="0"/>
              <a:t> Косач, </a:t>
            </a:r>
            <a:r>
              <a:rPr lang="ru-RU" sz="2000" b="1" dirty="0" err="1" smtClean="0"/>
              <a:t>українська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письменниця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літературний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псевдонім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Олена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Пчілка</a:t>
            </a:r>
            <a:r>
              <a:rPr lang="ru-RU" sz="2000" b="1" dirty="0" smtClean="0"/>
              <a:t>). </a:t>
            </a:r>
          </a:p>
          <a:p>
            <a:pPr algn="just"/>
            <a:r>
              <a:rPr lang="ru-RU" sz="2000" b="1" dirty="0" smtClean="0"/>
              <a:t>Фото. 1868</a:t>
            </a:r>
            <a:endParaRPr lang="ru-RU" sz="20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1726"/>
            <a:ext cx="3600400" cy="415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72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21742" r="51549" b="4968"/>
          <a:stretch/>
        </p:blipFill>
        <p:spPr bwMode="auto">
          <a:xfrm>
            <a:off x="719572" y="774240"/>
            <a:ext cx="3888432" cy="465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301208"/>
            <a:ext cx="87129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dirty="0" smtClean="0"/>
              <a:t> </a:t>
            </a:r>
            <a:r>
              <a:rPr lang="ru-RU" sz="2000" b="1" dirty="0" smtClean="0"/>
              <a:t>З самого </a:t>
            </a:r>
            <a:r>
              <a:rPr lang="ru-RU" sz="2000" b="1" dirty="0" err="1" smtClean="0"/>
              <a:t>найменшого</a:t>
            </a:r>
            <a:r>
              <a:rPr lang="ru-RU" sz="2000" b="1" dirty="0" smtClean="0"/>
              <a:t> малку і все </a:t>
            </a:r>
            <a:r>
              <a:rPr lang="ru-RU" sz="2000" b="1" dirty="0" err="1" smtClean="0"/>
              <a:t>життя</a:t>
            </a:r>
            <a:r>
              <a:rPr lang="ru-RU" sz="2000" b="1" dirty="0" smtClean="0"/>
              <a:t> вони </a:t>
            </a:r>
            <a:r>
              <a:rPr lang="ru-RU" sz="2000" b="1" dirty="0" err="1" smtClean="0"/>
              <a:t>мали</a:t>
            </a:r>
            <a:r>
              <a:rPr lang="ru-RU" sz="2000" b="1" dirty="0" smtClean="0"/>
              <a:t> одно до одного не </a:t>
            </a:r>
            <a:r>
              <a:rPr lang="ru-RU" sz="2000" b="1" dirty="0" err="1" smtClean="0"/>
              <a:t>лише</a:t>
            </a:r>
            <a:r>
              <a:rPr lang="ru-RU" sz="2000" b="1" dirty="0" smtClean="0"/>
              <a:t> правдиво </a:t>
            </a:r>
            <a:r>
              <a:rPr lang="ru-RU" sz="2000" b="1" dirty="0" err="1" smtClean="0"/>
              <a:t>братерські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почуття</a:t>
            </a:r>
            <a:r>
              <a:rPr lang="ru-RU" sz="2000" b="1" dirty="0" smtClean="0"/>
              <a:t>, а </a:t>
            </a:r>
            <a:r>
              <a:rPr lang="ru-RU" sz="2000" b="1" dirty="0" err="1" smtClean="0"/>
              <a:t>були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найщирішими</a:t>
            </a:r>
            <a:r>
              <a:rPr lang="ru-RU" sz="2000" b="1" dirty="0" smtClean="0"/>
              <a:t> приятелями, </a:t>
            </a:r>
            <a:r>
              <a:rPr lang="ru-RU" sz="2000" b="1" dirty="0" err="1" smtClean="0"/>
              <a:t>найвірнішими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друзями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47990"/>
            <a:ext cx="5618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Леся та старший брат Михайло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06" y="794881"/>
            <a:ext cx="3361746" cy="459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7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646</TotalTime>
  <Words>906</Words>
  <Application>Microsoft Office PowerPoint</Application>
  <PresentationFormat>Экран (4:3)</PresentationFormat>
  <Paragraphs>74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1</cp:lastModifiedBy>
  <cp:revision>78</cp:revision>
  <dcterms:created xsi:type="dcterms:W3CDTF">2015-12-29T12:37:57Z</dcterms:created>
  <dcterms:modified xsi:type="dcterms:W3CDTF">2017-03-29T09:00:00Z</dcterms:modified>
</cp:coreProperties>
</file>