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59" r:id="rId8"/>
    <p:sldId id="258" r:id="rId9"/>
    <p:sldId id="271" r:id="rId10"/>
    <p:sldId id="266" r:id="rId11"/>
    <p:sldId id="273" r:id="rId12"/>
    <p:sldId id="272" r:id="rId13"/>
    <p:sldId id="265" r:id="rId14"/>
    <p:sldId id="267" r:id="rId15"/>
    <p:sldId id="264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18068B-5845-454B-8BC2-71AAE6C3E4C0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120E722-42D4-4913-AD05-456B3C73D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357190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143372" y="1000108"/>
            <a:ext cx="40005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Іван  Багряний </a:t>
            </a:r>
          </a:p>
          <a:p>
            <a:endParaRPr lang="uk-UA" sz="44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4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44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4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1907-1963</a:t>
            </a:r>
            <a:endParaRPr lang="ru-RU" sz="4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51435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Ми </a:t>
            </a:r>
            <a:r>
              <a:rPr lang="ru-RU" dirty="0" err="1" smtClean="0"/>
              <a:t>є</a:t>
            </a:r>
            <a:r>
              <a:rPr lang="ru-RU" dirty="0" smtClean="0"/>
              <a:t>. Були. І будем ми.</a:t>
            </a:r>
          </a:p>
          <a:p>
            <a:r>
              <a:rPr lang="ru-RU" dirty="0" smtClean="0"/>
              <a:t> Й </a:t>
            </a:r>
            <a:r>
              <a:rPr lang="ru-RU" dirty="0" err="1" smtClean="0"/>
              <a:t>Вітчизна</a:t>
            </a:r>
            <a:r>
              <a:rPr lang="ru-RU" dirty="0" smtClean="0"/>
              <a:t> наша </a:t>
            </a:r>
            <a:r>
              <a:rPr lang="ru-RU" dirty="0" err="1" smtClean="0"/>
              <a:t>з</a:t>
            </a:r>
            <a:r>
              <a:rPr lang="ru-RU" dirty="0" smtClean="0"/>
              <a:t> нами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785795"/>
            <a:ext cx="7929618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1945 року Багряний емігрував до Німеччини. Як свідчить у «Листах до приятелів» Юрій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Лавріненко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"в еміграції теж не було свободи. Не менш, ніж заборонами, перешкоджала гітлерівська Німеччина сформуванню політичної еміграції усілякими «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розенбергівськими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штабами», в яких псувалися та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компромітувалися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і дуже пристойні люди. Багряний пішов на Захід і в еміграцію через «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оунівське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підпілля».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429000"/>
            <a:ext cx="321471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857496"/>
            <a:ext cx="278608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857232"/>
            <a:ext cx="278608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71472" y="1142984"/>
            <a:ext cx="47148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Перша дружина —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Антоніна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Зосімова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Борис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Наталя. В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еміграції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одружився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Галиною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Тригуб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(родом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Тернопільщини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Нестор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Роксолана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85786" y="928670"/>
            <a:ext cx="78581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Іван Багряний написав брошуру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програмний для нього памфлет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Чому я не хочу вертатись до СРСР?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де виклав політичну декларацію національної гідності й прав людини, яка пережила примусову репатріацію, насильство, тортури, приниження як колишній в'язень, остарбайтер, полонений, позбавлений власного імені. Він логічно обґрунтував закономірність еміграції з Радянського Союзу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батьківщини-мачухи, котра пішла на геноцид проти власного народу. 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2571744"/>
            <a:ext cx="4857783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2714620"/>
            <a:ext cx="2714644" cy="35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214422"/>
            <a:ext cx="77867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Помер Іван Багряний 25 серпня 1963 року. Похований у місті Новий </a:t>
            </a:r>
            <a:r>
              <a:rPr lang="uk-UA" sz="2800" b="1" dirty="0" err="1">
                <a:latin typeface="Times New Roman" pitchFamily="18" charset="0"/>
                <a:cs typeface="Times New Roman" pitchFamily="18" charset="0"/>
              </a:rPr>
              <a:t>Ульм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(Німеччина)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571744"/>
            <a:ext cx="3738582" cy="3000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500298" y="1285860"/>
            <a:ext cx="614366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Етапи творчого шляху І.Багряного: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1926 – 1932 – початок літературного шляху до першого арешту;</a:t>
            </a:r>
            <a:endParaRPr lang="ru-RU" sz="2400" b="1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1932 – 1940 – період ув’язнень і концтаборів;</a:t>
            </a:r>
            <a:endParaRPr lang="ru-RU" sz="2400" b="1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1941 – 1945 – період Другої світової війни й окупації України;</a:t>
            </a:r>
            <a:endParaRPr lang="ru-RU" sz="2400" b="1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1945 – 1963 – повоєнна доба і еміграція.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185738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357554" y="1071546"/>
            <a:ext cx="535785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Теми творчості: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Викриття системи більшовицького терору.</a:t>
            </a:r>
            <a:endParaRPr lang="ru-RU" sz="2000" b="1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Показ жорстоких і підступних методів роботи каральних органів.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Розвінчання більшовицької системи господарювання і знущання з людей.</a:t>
            </a:r>
            <a:endParaRPr lang="ru-RU" sz="2000" b="1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Розповідь про страждання українського народу у більшовицькому «раю».</a:t>
            </a:r>
            <a:endParaRPr lang="ru-RU" sz="2000" b="1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Безкомпромісне і аргументоване викриття російського великодержавного шовінізму.</a:t>
            </a:r>
            <a:endParaRPr lang="ru-RU" sz="2000" b="1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Звернення до історії і боротьба проти Росії.</a:t>
            </a:r>
            <a:endParaRPr lang="ru-RU" sz="2000" b="1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Змалювання долі української людини у вирі Другої світової війни.</a:t>
            </a:r>
            <a:endParaRPr lang="ru-RU" sz="2000" b="1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Віра в перемогу добра над злом.</a:t>
            </a:r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785794"/>
            <a:ext cx="278608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7554" y="1071546"/>
            <a:ext cx="55007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25 </a:t>
            </a:r>
            <a:r>
              <a:rPr lang="ru-RU" sz="2400" b="1" dirty="0" err="1" smtClean="0"/>
              <a:t>вересня</a:t>
            </a:r>
            <a:r>
              <a:rPr lang="ru-RU" sz="2400" b="1" dirty="0" smtClean="0"/>
              <a:t> 2007 року введено в </a:t>
            </a:r>
            <a:r>
              <a:rPr lang="ru-RU" sz="2400" b="1" dirty="0" err="1" smtClean="0"/>
              <a:t>обіг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ювілейну</a:t>
            </a:r>
            <a:r>
              <a:rPr lang="ru-RU" sz="2400" b="1" dirty="0" smtClean="0"/>
              <a:t> монету «</a:t>
            </a:r>
            <a:r>
              <a:rPr lang="ru-RU" sz="2400" b="1" dirty="0" err="1" smtClean="0"/>
              <a:t>Іван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Багряний</a:t>
            </a:r>
            <a:r>
              <a:rPr lang="ru-RU" sz="2400" b="1" dirty="0" smtClean="0"/>
              <a:t>» </a:t>
            </a:r>
            <a:r>
              <a:rPr lang="ru-RU" sz="2400" b="1" dirty="0" err="1" smtClean="0"/>
              <a:t>із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серії</a:t>
            </a:r>
            <a:r>
              <a:rPr lang="ru-RU" sz="2400" b="1" dirty="0" smtClean="0"/>
              <a:t> «</a:t>
            </a:r>
            <a:r>
              <a:rPr lang="ru-RU" sz="2400" b="1" dirty="0" err="1" smtClean="0"/>
              <a:t>Видатні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особистості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України</a:t>
            </a:r>
            <a:r>
              <a:rPr lang="ru-RU" sz="2400" b="1" dirty="0" smtClean="0"/>
              <a:t>» </a:t>
            </a:r>
            <a:r>
              <a:rPr lang="ru-RU" sz="2400" b="1" dirty="0" err="1" smtClean="0"/>
              <a:t>номіналом</a:t>
            </a:r>
            <a:r>
              <a:rPr lang="ru-RU" sz="2400" b="1" dirty="0" smtClean="0"/>
              <a:t> 2 </a:t>
            </a:r>
            <a:r>
              <a:rPr lang="ru-RU" sz="2400" b="1" dirty="0" err="1" smtClean="0"/>
              <a:t>гривні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</a:t>
            </a:r>
            <a:r>
              <a:rPr lang="ru-RU" sz="2400" b="1" dirty="0" smtClean="0"/>
              <a:t> нейзильберу, </a:t>
            </a:r>
            <a:r>
              <a:rPr lang="ru-RU" sz="2400" b="1" dirty="0" err="1" smtClean="0"/>
              <a:t>якість</a:t>
            </a:r>
            <a:r>
              <a:rPr lang="ru-RU" sz="2400" b="1" dirty="0" smtClean="0"/>
              <a:t> — «</a:t>
            </a:r>
            <a:r>
              <a:rPr lang="ru-RU" sz="2400" b="1" dirty="0" err="1" smtClean="0"/>
              <a:t>спеціальний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анциркулейтед</a:t>
            </a:r>
            <a:r>
              <a:rPr lang="ru-RU" sz="2400" b="1" dirty="0" smtClean="0"/>
              <a:t>», тираж — 35 000 штук у капсулах </a:t>
            </a:r>
            <a:endParaRPr lang="ru-RU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928670"/>
            <a:ext cx="271464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71546"/>
            <a:ext cx="2643206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571868" y="857232"/>
            <a:ext cx="528638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Народився 19 вересня (2 жовтня) 1907 року в селі </a:t>
            </a:r>
            <a:r>
              <a:rPr kumimoji="0" 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Куземині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в сім'ї муляра Павла Петровича </a:t>
            </a:r>
            <a:r>
              <a:rPr kumimoji="0" 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Лозов'яги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Мати майбутнього письменника — Євдокія Іванівна </a:t>
            </a:r>
            <a:r>
              <a:rPr kumimoji="0" 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Кривуша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— походила із заможного селянського роду із села </a:t>
            </a:r>
            <a:r>
              <a:rPr kumimoji="0" 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Куземин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біля Охтирки. У сім'ї, крім Івана, виховувалися також син Федір і дочка Єлизавета.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928670"/>
            <a:ext cx="735811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шестирічному віці почав навчатися в церковнопарафіяльній школі, потім закінчив в Охтирці вищу початкову школу. 1920 року вступив до технічної школи слюсарного ремесла, потім — до </a:t>
            </a:r>
            <a:r>
              <a:rPr kumimoji="0" lang="uk-UA" sz="20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Краснопільської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школи художньо-керамічного профілю.</a:t>
            </a:r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214414" y="2428868"/>
            <a:ext cx="735811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1922 року починається період трудової діяльності і активного громадсько-політичного життя: він то </a:t>
            </a:r>
            <a:r>
              <a:rPr kumimoji="0" lang="uk-UA" sz="20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завполіт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цукроварні, то окружний </a:t>
            </a:r>
            <a:r>
              <a:rPr kumimoji="0" lang="uk-UA" sz="20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політінспектор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Охтирській міліції, то вчитель малювання в колонії для безпритульних і сиріт. 1925 року вийшов із комсомолу. Щоб «збагатитись враженнями» (вислів Івана Багряного), побував на Донбасі, в Криму, на Кубані.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357422" y="4786322"/>
            <a:ext cx="621510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1925 року Іван працював у Кам'янці-Подільському ілюстратором у газеті «Червоний кордон», надрукував у ній свої перші </a:t>
            </a:r>
            <a:r>
              <a:rPr kumimoji="0" lang="uk-UA" sz="20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вірші.Того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 1925 року Іван під псевдонімом І. Полярний видав в Охтирці невеличку збірку «Чорні силуети: П'ять оповідань».</a:t>
            </a:r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1142984"/>
            <a:ext cx="828680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1920-х роках видає низку поетичних творів: збірку віршів «До меж заказаних», поеми «Монголія» та «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Марія» (невдовзі була заборонена цензурою і вилучена з книготоргівлі), п'єсу «Бузок» про графоманів.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1930 року побачив світ роман у віршах «Скелька». Офіційною реакцією на роман стала стаття О.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Правдюка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«Куркульським шляхом» в журналі «Критика», де автор говорить: «…Від самого початку поет став співцем куркульської ідеології і до сьогодні залишається таким…»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928670"/>
            <a:ext cx="8072494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1926 року Іван вступив до Київського художнього інституту (КХІ), якого через матеріальну скруту та упереджене ставлення керівництва закінчити не вдалося.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Навчаючись в КХІ, виходить зі спілки «Плуг», вступає до опозиційного літературного об'єднання МАРС («Майстерня революційного слова»)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Саме в цей період Іван Багряний активно працював і друкувався в журналах «Глобус», «Всесвіт», «Життя й революція», «Червоний шлях» та інших.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143240" y="857232"/>
            <a:ext cx="535781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 квітня 1932 року його заарештували в Харкові й звинуватили «в проведенні контрреволюційної агітації» за допомогою його літературних творів, таких як поема «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Maria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 історичний роман «Скелька», поеми «Тінь», «Вандея», «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Гутенберг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 соціальна сатира «Батіг».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Багряний пробув 11 місяців у камері одиночного ув'язнення у внутрішній тюрмі ГПУ. А 25 жовтня 1932 року його звільнили з-під варти і на три роки відправили до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спецпоселень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Далекого Сходу. Про період перебування Івана Багряного на Далекому Сході в 1932—1937 роках досі мало відомостей: Охотське море, тайга, життя серед українців Зеленого Клину. Утеча в Україну та арешт у дорозі, новий термін (3 роки) — тепер уже в таборі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БАМТАБу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221457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39552" y="1283907"/>
            <a:ext cx="8249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Точних даних про час повернення Івана Багряного із заслання немає: 16 червня 1938 року повторно арештований та відсидів у Харківській в'язниці УДБ-НКВС на Холодній горі. Йому пред'являють нове звинувачення — участь чи навіть керівництво у націоналістичній контрреволюційній організації. Хоч тривали довгі дні знущань та допитів, Акт про закінчення слідства 26 березня 1939 року з висунутими проти нього обвинуваченнями І. Багряний не підписав. 1 квітня 1940 року прийнято постанову, в якій відзначалося, що всі свідчення про контрреволюційну діяльність належать до 1928 — 1932 років, за що він уже був засуджений, а «…інших даних про антирадянську діяльність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Багряного-Лозов'ягіна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слідством не добуто». Хворий, знесилений, Іван Багряний повертається в Охтирку.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286116" y="785794"/>
            <a:ext cx="528641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Автобіографічні подробиці про ці п'ять років життя — арешт, тортури, втечу із заслання й повернення на батьківщину — письменник використав у романі «Сад Гетсиманський».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2205050" cy="338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2857496"/>
            <a:ext cx="2071702" cy="3341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42910" y="857232"/>
            <a:ext cx="821537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Радянсько-німецька війна застала письменника в Охтирці. Він одразу пішов в українське підпілля, передислокувався до Галичини. Іван Багряний працював у </a:t>
            </a:r>
            <a:r>
              <a:rPr kumimoji="0" lang="uk-UA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референтурі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пропаганди, писав пісні на патріотичні теми, статті різноманітного характеру, малював карикатури й плакати агітаційного призначення. Одночасно він брав участь у створенні Української Головної Визвольної Ради (УГВР), у розробці її програмових документів.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929058" y="2857496"/>
            <a:ext cx="400052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Попри таку завантаженість Іван Багряний не покинув літературну працю. 1944 року він написав один із найталановитіших творів — роман «Звіролови» (згодом відомий як «Тигролови»).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496"/>
            <a:ext cx="2928958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</TotalTime>
  <Words>1071</Words>
  <Application>Microsoft Office PowerPoint</Application>
  <PresentationFormat>Экран (4:3)</PresentationFormat>
  <Paragraphs>46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1</cp:lastModifiedBy>
  <cp:revision>23</cp:revision>
  <dcterms:created xsi:type="dcterms:W3CDTF">2015-01-08T17:11:46Z</dcterms:created>
  <dcterms:modified xsi:type="dcterms:W3CDTF">2017-03-29T07:24:57Z</dcterms:modified>
</cp:coreProperties>
</file>