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61" r:id="rId4"/>
    <p:sldId id="265" r:id="rId5"/>
    <p:sldId id="277" r:id="rId6"/>
    <p:sldId id="260" r:id="rId7"/>
    <p:sldId id="269" r:id="rId8"/>
    <p:sldId id="258" r:id="rId9"/>
    <p:sldId id="270" r:id="rId10"/>
    <p:sldId id="259" r:id="rId11"/>
    <p:sldId id="271" r:id="rId12"/>
    <p:sldId id="273" r:id="rId13"/>
    <p:sldId id="272" r:id="rId14"/>
    <p:sldId id="262" r:id="rId15"/>
    <p:sldId id="267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E8D91C-2BC8-4091-AD9C-CBDDAEEE8DD5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62A274-AB71-480A-A168-E11785C7E28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3857628"/>
            <a:ext cx="78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i="1" dirty="0" smtClean="0">
                <a:solidFill>
                  <a:srgbClr val="FFC000"/>
                </a:solidFill>
                <a:latin typeface="Arial Black" pitchFamily="34" charset="0"/>
                <a:cs typeface="Aharoni" pitchFamily="2" charset="-79"/>
              </a:rPr>
              <a:t>Зачарована  Десна</a:t>
            </a:r>
            <a:endParaRPr lang="ru-RU" sz="4800" i="1" dirty="0">
              <a:solidFill>
                <a:srgbClr val="FFC000"/>
              </a:solidFill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8139" y="1000109"/>
            <a:ext cx="361841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571472" y="285728"/>
            <a:ext cx="52373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err="1" smtClean="0">
                <a:solidFill>
                  <a:srgbClr val="FFC000"/>
                </a:solidFill>
                <a:latin typeface="Arial Black" pitchFamily="34" charset="0"/>
                <a:cs typeface="Aharoni" pitchFamily="2" charset="-79"/>
              </a:rPr>
              <a:t>Ол</a:t>
            </a:r>
            <a:r>
              <a:rPr lang="uk-UA" sz="3200" i="1" dirty="0" err="1" smtClean="0">
                <a:solidFill>
                  <a:srgbClr val="FFC000"/>
                </a:solidFill>
                <a:latin typeface="Arial Black" pitchFamily="34" charset="0"/>
                <a:cs typeface="Aharoni" pitchFamily="2" charset="-79"/>
              </a:rPr>
              <a:t>ександр</a:t>
            </a:r>
            <a:r>
              <a:rPr lang="uk-UA" sz="3200" i="1" dirty="0" smtClean="0">
                <a:solidFill>
                  <a:srgbClr val="FFC000"/>
                </a:solidFill>
                <a:latin typeface="Arial Black" pitchFamily="34" charset="0"/>
                <a:cs typeface="Aharoni" pitchFamily="2" charset="-79"/>
              </a:rPr>
              <a:t> Довженко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85918" y="4786322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Презентація    до   повісті  О.Довженка</a:t>
            </a:r>
          </a:p>
          <a:p>
            <a:pPr algn="ctr"/>
            <a:r>
              <a:rPr lang="uk-UA" sz="2400" b="1" dirty="0" smtClean="0"/>
              <a:t> “Зачарована  Десна</a:t>
            </a:r>
            <a:r>
              <a:rPr lang="uk-UA" sz="2400" b="1" dirty="0" smtClean="0"/>
              <a:t>”</a:t>
            </a:r>
            <a:endParaRPr lang="uk-UA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57422" y="357166"/>
            <a:ext cx="46692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CC3300"/>
                </a:solidFill>
                <a:latin typeface="+mj-lt"/>
              </a:rPr>
              <a:t> </a:t>
            </a:r>
            <a:r>
              <a:rPr lang="ru-RU" sz="4800" b="1" dirty="0">
                <a:solidFill>
                  <a:srgbClr val="CC3300"/>
                </a:solidFill>
                <a:latin typeface="+mj-lt"/>
              </a:rPr>
              <a:t>Баба </a:t>
            </a:r>
            <a:r>
              <a:rPr lang="ru-RU" sz="4800" b="1" dirty="0" smtClean="0">
                <a:solidFill>
                  <a:srgbClr val="CC3300"/>
                </a:solidFill>
                <a:latin typeface="+mj-lt"/>
              </a:rPr>
              <a:t>  </a:t>
            </a:r>
            <a:r>
              <a:rPr lang="ru-RU" sz="4800" b="1" dirty="0">
                <a:solidFill>
                  <a:srgbClr val="CC3300"/>
                </a:solidFill>
                <a:latin typeface="+mj-lt"/>
              </a:rPr>
              <a:t>Марусина</a:t>
            </a:r>
            <a:endParaRPr lang="ru-RU" sz="4800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3500438"/>
            <a:ext cx="75724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>
              <a:latin typeface="+mj-lt"/>
            </a:endParaRPr>
          </a:p>
          <a:p>
            <a:pPr algn="just"/>
            <a:r>
              <a:rPr lang="ru-RU" sz="2000" b="1" dirty="0">
                <a:latin typeface="+mj-lt"/>
              </a:rPr>
              <a:t>«Вона </a:t>
            </a:r>
            <a:r>
              <a:rPr lang="ru-RU" sz="2000" b="1" dirty="0" err="1">
                <a:latin typeface="+mj-lt"/>
              </a:rPr>
              <a:t>була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малесенька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така</a:t>
            </a:r>
            <a:r>
              <a:rPr lang="ru-RU" sz="2000" b="1" dirty="0">
                <a:latin typeface="+mj-lt"/>
              </a:rPr>
              <a:t> прудка,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очi</a:t>
            </a:r>
            <a:r>
              <a:rPr lang="ru-RU" sz="2000" b="1" dirty="0">
                <a:latin typeface="+mj-lt"/>
              </a:rPr>
              <a:t> мала </a:t>
            </a:r>
            <a:r>
              <a:rPr lang="ru-RU" sz="2000" b="1" dirty="0" err="1">
                <a:latin typeface="+mj-lt"/>
              </a:rPr>
              <a:t>такi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видющi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гострi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що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сховатись</a:t>
            </a:r>
            <a:r>
              <a:rPr lang="ru-RU" sz="2000" b="1" dirty="0">
                <a:latin typeface="+mj-lt"/>
              </a:rPr>
              <a:t> од </a:t>
            </a:r>
            <a:r>
              <a:rPr lang="ru-RU" sz="2000" b="1" dirty="0" err="1">
                <a:latin typeface="+mj-lt"/>
              </a:rPr>
              <a:t>неї</a:t>
            </a:r>
            <a:r>
              <a:rPr lang="ru-RU" sz="2000" b="1" dirty="0">
                <a:latin typeface="+mj-lt"/>
              </a:rPr>
              <a:t> не могло </a:t>
            </a:r>
            <a:r>
              <a:rPr lang="ru-RU" sz="2000" b="1" dirty="0" err="1">
                <a:latin typeface="+mj-lt"/>
              </a:rPr>
              <a:t>нiщо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свiтi</a:t>
            </a:r>
            <a:r>
              <a:rPr lang="ru-RU" sz="2000" b="1" dirty="0">
                <a:latin typeface="+mj-lt"/>
              </a:rPr>
              <a:t>. </a:t>
            </a:r>
            <a:r>
              <a:rPr lang="ru-RU" sz="2000" b="1" dirty="0" err="1">
                <a:latin typeface="+mj-lt"/>
              </a:rPr>
              <a:t>Їй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можна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було</a:t>
            </a:r>
            <a:r>
              <a:rPr lang="ru-RU" sz="2000" b="1" dirty="0">
                <a:latin typeface="+mj-lt"/>
              </a:rPr>
              <a:t> по три </a:t>
            </a:r>
            <a:r>
              <a:rPr lang="ru-RU" sz="2000" b="1" dirty="0" err="1">
                <a:latin typeface="+mj-lt"/>
              </a:rPr>
              <a:t>днi</a:t>
            </a:r>
            <a:r>
              <a:rPr lang="ru-RU" sz="2000" b="1" dirty="0">
                <a:latin typeface="+mj-lt"/>
              </a:rPr>
              <a:t> не </a:t>
            </a:r>
            <a:r>
              <a:rPr lang="ru-RU" sz="2000" b="1" dirty="0" err="1">
                <a:latin typeface="+mj-lt"/>
              </a:rPr>
              <a:t>давати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їсти</a:t>
            </a:r>
            <a:r>
              <a:rPr lang="ru-RU" sz="2000" b="1" dirty="0">
                <a:latin typeface="+mj-lt"/>
              </a:rPr>
              <a:t>. Але без </a:t>
            </a:r>
            <a:r>
              <a:rPr lang="ru-RU" sz="2000" b="1" dirty="0" err="1">
                <a:latin typeface="+mj-lt"/>
              </a:rPr>
              <a:t>прокльонiв</a:t>
            </a:r>
            <a:r>
              <a:rPr lang="ru-RU" sz="2000" b="1" dirty="0">
                <a:latin typeface="+mj-lt"/>
              </a:rPr>
              <a:t> вона не могла </a:t>
            </a:r>
            <a:r>
              <a:rPr lang="ru-RU" sz="2000" b="1" dirty="0" err="1">
                <a:latin typeface="+mj-lt"/>
              </a:rPr>
              <a:t>прожити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дня. Вони </a:t>
            </a:r>
            <a:r>
              <a:rPr lang="ru-RU" sz="2000" b="1" dirty="0" err="1">
                <a:latin typeface="+mj-lt"/>
              </a:rPr>
              <a:t>були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її</a:t>
            </a:r>
            <a:r>
              <a:rPr lang="ru-RU" sz="2000" b="1" dirty="0">
                <a:latin typeface="+mj-lt"/>
              </a:rPr>
              <a:t> духовною </a:t>
            </a:r>
            <a:r>
              <a:rPr lang="ru-RU" sz="2000" b="1" dirty="0" err="1">
                <a:latin typeface="+mj-lt"/>
              </a:rPr>
              <a:t>їжею</a:t>
            </a:r>
            <a:r>
              <a:rPr lang="ru-RU" sz="2000" b="1" dirty="0">
                <a:latin typeface="+mj-lt"/>
              </a:rPr>
              <a:t>. Вони лились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її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вуст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невпинним</a:t>
            </a:r>
            <a:r>
              <a:rPr lang="ru-RU" sz="2000" b="1" dirty="0">
                <a:latin typeface="+mj-lt"/>
              </a:rPr>
              <a:t> потоком, як </a:t>
            </a:r>
            <a:r>
              <a:rPr lang="ru-RU" sz="2000" b="1" dirty="0" err="1">
                <a:latin typeface="+mj-lt"/>
              </a:rPr>
              <a:t>вiршi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натхненного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поета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найменшого</a:t>
            </a:r>
            <a:r>
              <a:rPr lang="ru-RU" sz="2000" b="1" dirty="0">
                <a:latin typeface="+mj-lt"/>
              </a:rPr>
              <a:t> приводу. У </a:t>
            </a:r>
            <a:r>
              <a:rPr lang="ru-RU" sz="2000" b="1" dirty="0" err="1">
                <a:latin typeface="+mj-lt"/>
              </a:rPr>
              <a:t>неї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тодi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блищали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очi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червонiли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щоки</a:t>
            </a:r>
            <a:r>
              <a:rPr lang="ru-RU" sz="2000" b="1" dirty="0">
                <a:latin typeface="+mj-lt"/>
              </a:rPr>
              <a:t>. </a:t>
            </a:r>
            <a:r>
              <a:rPr lang="ru-RU" sz="2000" b="1" dirty="0" err="1">
                <a:latin typeface="+mj-lt"/>
              </a:rPr>
              <a:t>Це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була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творчiсть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її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палкої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темної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престарiлої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 smtClean="0">
                <a:latin typeface="+mj-lt"/>
              </a:rPr>
              <a:t>душi</a:t>
            </a:r>
            <a:r>
              <a:rPr lang="ru-RU" sz="2000" b="1" dirty="0" smtClean="0">
                <a:latin typeface="+mj-lt"/>
              </a:rPr>
              <a:t>»</a:t>
            </a:r>
            <a:endParaRPr lang="ru-RU" sz="2000" b="1" dirty="0">
              <a:latin typeface="+mj-lt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6201595" y="841057"/>
            <a:ext cx="2143140" cy="303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642910" y="1285860"/>
            <a:ext cx="49292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+mj-lt"/>
              </a:rPr>
              <a:t>«Вона проклинала все, </a:t>
            </a:r>
            <a:r>
              <a:rPr lang="ru-RU" sz="2000" b="1" dirty="0" err="1">
                <a:latin typeface="+mj-lt"/>
              </a:rPr>
              <a:t>що</a:t>
            </a:r>
            <a:r>
              <a:rPr lang="ru-RU" sz="2000" b="1" dirty="0">
                <a:latin typeface="+mj-lt"/>
              </a:rPr>
              <a:t> попадалось </a:t>
            </a:r>
            <a:r>
              <a:rPr lang="ru-RU" sz="2000" b="1" dirty="0" err="1">
                <a:latin typeface="+mj-lt"/>
              </a:rPr>
              <a:t>їй</a:t>
            </a:r>
            <a:r>
              <a:rPr lang="ru-RU" sz="2000" b="1" dirty="0">
                <a:latin typeface="+mj-lt"/>
              </a:rPr>
              <a:t> на </a:t>
            </a:r>
            <a:r>
              <a:rPr lang="ru-RU" sz="2000" b="1" dirty="0" err="1">
                <a:latin typeface="+mj-lt"/>
              </a:rPr>
              <a:t>очi</a:t>
            </a:r>
            <a:r>
              <a:rPr lang="ru-RU" sz="2000" b="1" dirty="0">
                <a:latin typeface="+mj-lt"/>
              </a:rPr>
              <a:t>,- свиней, курей, поросят, </a:t>
            </a:r>
            <a:r>
              <a:rPr lang="ru-RU" sz="2000" b="1" dirty="0" err="1">
                <a:latin typeface="+mj-lt"/>
              </a:rPr>
              <a:t>щоб</a:t>
            </a:r>
            <a:r>
              <a:rPr lang="ru-RU" sz="2000" b="1" dirty="0">
                <a:latin typeface="+mj-lt"/>
              </a:rPr>
              <a:t> не </a:t>
            </a:r>
            <a:r>
              <a:rPr lang="ru-RU" sz="2000" b="1" dirty="0" err="1">
                <a:latin typeface="+mj-lt"/>
              </a:rPr>
              <a:t>скугикали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Пiрата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щоб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не</a:t>
            </a:r>
            <a:r>
              <a:rPr lang="ru-RU" sz="2000" b="1" dirty="0">
                <a:latin typeface="+mj-lt"/>
              </a:rPr>
              <a:t> гавкав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не </a:t>
            </a:r>
            <a:r>
              <a:rPr lang="ru-RU" sz="2000" b="1" dirty="0" err="1">
                <a:latin typeface="+mj-lt"/>
              </a:rPr>
              <a:t>гидив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дiтей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сусiдiв</a:t>
            </a:r>
            <a:r>
              <a:rPr lang="ru-RU" sz="2000" b="1" dirty="0">
                <a:latin typeface="+mj-lt"/>
              </a:rPr>
              <a:t>. Кота вона проклинала </a:t>
            </a:r>
            <a:r>
              <a:rPr lang="ru-RU" sz="2000" b="1" dirty="0" err="1">
                <a:latin typeface="+mj-lt"/>
              </a:rPr>
              <a:t>щодня</a:t>
            </a:r>
            <a:r>
              <a:rPr lang="ru-RU" sz="2000" b="1" dirty="0">
                <a:latin typeface="+mj-lt"/>
              </a:rPr>
              <a:t> по два-три рази так, </a:t>
            </a:r>
            <a:r>
              <a:rPr lang="ru-RU" sz="2000" b="1" dirty="0" err="1">
                <a:latin typeface="+mj-lt"/>
              </a:rPr>
              <a:t>що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вiн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трохи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згодом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був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якось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захворiв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здох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дес</a:t>
            </a:r>
            <a:r>
              <a:rPr lang="ru-RU" sz="2000" b="1" dirty="0">
                <a:latin typeface="+mj-lt"/>
              </a:rPr>
              <a:t> у </a:t>
            </a:r>
            <a:r>
              <a:rPr lang="ru-RU" sz="2000" b="1" dirty="0" err="1">
                <a:latin typeface="+mj-lt"/>
              </a:rPr>
              <a:t>тютюнi</a:t>
            </a:r>
            <a:r>
              <a:rPr lang="ru-RU" sz="2000" b="1" dirty="0">
                <a:latin typeface="+mj-lt"/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327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 smtClean="0">
                <a:solidFill>
                  <a:srgbClr val="CC3300"/>
                </a:solidFill>
              </a:rPr>
              <a:t>Одарка</a:t>
            </a:r>
            <a:r>
              <a:rPr lang="ru-RU" sz="4000" b="1" dirty="0" smtClean="0">
                <a:solidFill>
                  <a:srgbClr val="CC3300"/>
                </a:solidFill>
              </a:rPr>
              <a:t>  </a:t>
            </a:r>
            <a:r>
              <a:rPr lang="ru-RU" sz="4000" b="1" dirty="0" err="1">
                <a:solidFill>
                  <a:srgbClr val="CC3300"/>
                </a:solidFill>
              </a:rPr>
              <a:t>Єрмолаївна</a:t>
            </a:r>
            <a:r>
              <a:rPr lang="ru-RU" sz="4000" b="1" dirty="0">
                <a:solidFill>
                  <a:srgbClr val="CC3300"/>
                </a:solidFill>
              </a:rPr>
              <a:t> </a:t>
            </a:r>
            <a:r>
              <a:rPr lang="ru-RU" sz="4000" b="1" dirty="0" smtClean="0">
                <a:solidFill>
                  <a:srgbClr val="CC3300"/>
                </a:solidFill>
              </a:rPr>
              <a:t>(</a:t>
            </a:r>
            <a:r>
              <a:rPr lang="ru-RU" sz="4000" b="1" dirty="0" err="1">
                <a:solidFill>
                  <a:srgbClr val="CC3300"/>
                </a:solidFill>
              </a:rPr>
              <a:t>мати</a:t>
            </a:r>
            <a:r>
              <a:rPr lang="ru-RU" sz="4000" b="1" dirty="0">
                <a:solidFill>
                  <a:srgbClr val="CC3300"/>
                </a:solidFill>
              </a:rPr>
              <a:t> Сашка)</a:t>
            </a:r>
            <a:endParaRPr lang="ru-RU" sz="4000" dirty="0">
              <a:solidFill>
                <a:srgbClr val="CC33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6116" y="1071547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«</a:t>
            </a:r>
            <a:r>
              <a:rPr lang="ru-RU" sz="2000" b="1" dirty="0" err="1"/>
              <a:t>Нiчого</a:t>
            </a:r>
            <a:r>
              <a:rPr lang="ru-RU" sz="2000" b="1" dirty="0"/>
              <a:t> в </a:t>
            </a:r>
            <a:r>
              <a:rPr lang="ru-RU" sz="2000" b="1" dirty="0" err="1"/>
              <a:t>свiтi</a:t>
            </a:r>
            <a:r>
              <a:rPr lang="ru-RU" sz="2000" b="1" dirty="0"/>
              <a:t> так я не люблю, як </a:t>
            </a:r>
            <a:r>
              <a:rPr lang="ru-RU" sz="2000" b="1" dirty="0" err="1"/>
              <a:t>саджати</a:t>
            </a:r>
            <a:r>
              <a:rPr lang="ru-RU" sz="2000" b="1" dirty="0"/>
              <a:t> </a:t>
            </a:r>
            <a:r>
              <a:rPr lang="ru-RU" sz="2000" b="1" dirty="0" err="1"/>
              <a:t>що-небудь</a:t>
            </a:r>
            <a:r>
              <a:rPr lang="ru-RU" sz="2000" b="1" dirty="0"/>
              <a:t> у землю, </a:t>
            </a:r>
            <a:r>
              <a:rPr lang="ru-RU" sz="2000" b="1" dirty="0" err="1"/>
              <a:t>щоб</a:t>
            </a:r>
            <a:r>
              <a:rPr lang="ru-RU" sz="2000" b="1" dirty="0"/>
              <a:t> </a:t>
            </a:r>
            <a:r>
              <a:rPr lang="ru-RU" sz="2000" b="1" dirty="0" err="1"/>
              <a:t>проiзростало</a:t>
            </a:r>
            <a:r>
              <a:rPr lang="ru-RU" sz="2000" b="1" dirty="0"/>
              <a:t>. Коли </a:t>
            </a:r>
            <a:r>
              <a:rPr lang="ru-RU" sz="2000" b="1" dirty="0" err="1"/>
              <a:t>вилiзає</a:t>
            </a:r>
            <a:r>
              <a:rPr lang="ru-RU" sz="2000" b="1" dirty="0"/>
              <a:t> </a:t>
            </a:r>
            <a:r>
              <a:rPr lang="ru-RU" sz="2000" b="1" dirty="0" err="1"/>
              <a:t>з</a:t>
            </a:r>
            <a:r>
              <a:rPr lang="ru-RU" sz="2000" b="1" dirty="0"/>
              <a:t> </a:t>
            </a:r>
            <a:r>
              <a:rPr lang="ru-RU" sz="2000" b="1" dirty="0" err="1"/>
              <a:t>землi</a:t>
            </a:r>
            <a:r>
              <a:rPr lang="ru-RU" sz="2000" b="1" dirty="0"/>
              <a:t> </a:t>
            </a:r>
            <a:r>
              <a:rPr lang="ru-RU" sz="2000" b="1" dirty="0" err="1"/>
              <a:t>всяка</a:t>
            </a:r>
            <a:r>
              <a:rPr lang="ru-RU" sz="2000" b="1" dirty="0"/>
              <a:t> </a:t>
            </a:r>
            <a:r>
              <a:rPr lang="ru-RU" sz="2000" b="1" dirty="0" err="1"/>
              <a:t>рослиночка</a:t>
            </a:r>
            <a:r>
              <a:rPr lang="ru-RU" sz="2000" b="1" dirty="0"/>
              <a:t>, ото </a:t>
            </a:r>
            <a:r>
              <a:rPr lang="ru-RU" sz="2000" b="1" dirty="0" err="1"/>
              <a:t>менi</a:t>
            </a:r>
            <a:r>
              <a:rPr lang="ru-RU" sz="2000" b="1" dirty="0"/>
              <a:t> </a:t>
            </a:r>
            <a:r>
              <a:rPr lang="ru-RU" sz="2000" b="1" dirty="0" err="1"/>
              <a:t>радість</a:t>
            </a:r>
            <a:r>
              <a:rPr lang="ru-RU" sz="2000" b="1" dirty="0"/>
              <a:t>»</a:t>
            </a:r>
          </a:p>
          <a:p>
            <a:pPr algn="just"/>
            <a:endParaRPr lang="ru-RU" sz="2000" b="1" dirty="0" smtClean="0"/>
          </a:p>
          <a:p>
            <a:pPr algn="just"/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429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/>
              <a:t>«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об’явила</a:t>
            </a:r>
            <a:r>
              <a:rPr lang="ru-RU" b="1" dirty="0" smtClean="0"/>
              <a:t> себе </a:t>
            </a:r>
            <a:r>
              <a:rPr lang="ru-RU" b="1" dirty="0" err="1" smtClean="0"/>
              <a:t>ворожкою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 почала </a:t>
            </a:r>
            <a:r>
              <a:rPr lang="ru-RU" b="1" dirty="0" err="1" smtClean="0"/>
              <a:t>лiкувати</a:t>
            </a:r>
            <a:r>
              <a:rPr lang="ru-RU" b="1" dirty="0" smtClean="0"/>
              <a:t> людей </a:t>
            </a:r>
            <a:r>
              <a:rPr lang="ru-RU" b="1" dirty="0" err="1" smtClean="0"/>
              <a:t>вiд</a:t>
            </a:r>
            <a:r>
              <a:rPr lang="ru-RU" b="1" dirty="0" smtClean="0"/>
              <a:t> </a:t>
            </a:r>
            <a:r>
              <a:rPr lang="ru-RU" b="1" dirty="0" err="1" smtClean="0"/>
              <a:t>зубiв</a:t>
            </a:r>
            <a:r>
              <a:rPr lang="ru-RU" b="1" dirty="0" smtClean="0"/>
              <a:t>, </a:t>
            </a:r>
            <a:r>
              <a:rPr lang="ru-RU" b="1" dirty="0" err="1" smtClean="0"/>
              <a:t>пристрiту</a:t>
            </a:r>
            <a:r>
              <a:rPr lang="ru-RU" b="1" dirty="0" smtClean="0"/>
              <a:t> </a:t>
            </a:r>
            <a:r>
              <a:rPr lang="ru-RU" b="1" dirty="0" err="1" smtClean="0"/>
              <a:t>й</a:t>
            </a:r>
            <a:r>
              <a:rPr lang="ru-RU" b="1" dirty="0" smtClean="0"/>
              <a:t> </a:t>
            </a:r>
            <a:r>
              <a:rPr lang="ru-RU" b="1" dirty="0" err="1" smtClean="0"/>
              <a:t>переляку</a:t>
            </a:r>
            <a:r>
              <a:rPr lang="ru-RU" b="1" dirty="0" smtClean="0"/>
              <a:t>, </a:t>
            </a:r>
            <a:r>
              <a:rPr lang="ru-RU" b="1" dirty="0" err="1" smtClean="0"/>
              <a:t>хоч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 сама </a:t>
            </a:r>
            <a:r>
              <a:rPr lang="ru-RU" b="1" dirty="0" err="1" smtClean="0"/>
              <a:t>хворiла</a:t>
            </a:r>
            <a:r>
              <a:rPr lang="ru-RU" b="1" dirty="0" smtClean="0"/>
              <a:t>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072074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«Я не </a:t>
            </a:r>
            <a:r>
              <a:rPr lang="ru-RU" b="1" dirty="0" err="1" smtClean="0"/>
              <a:t>оглядаюсь</a:t>
            </a:r>
            <a:r>
              <a:rPr lang="ru-RU" b="1" dirty="0" smtClean="0"/>
              <a:t>. Коло </a:t>
            </a:r>
            <a:r>
              <a:rPr lang="ru-RU" b="1" dirty="0" err="1" smtClean="0"/>
              <a:t>хати</a:t>
            </a:r>
            <a:r>
              <a:rPr lang="ru-RU" b="1" dirty="0" smtClean="0"/>
              <a:t> </a:t>
            </a:r>
            <a:r>
              <a:rPr lang="ru-RU" b="1" dirty="0" err="1" smtClean="0"/>
              <a:t>мати-зозуля</a:t>
            </a:r>
            <a:r>
              <a:rPr lang="ru-RU" b="1" dirty="0" smtClean="0"/>
              <a:t> </a:t>
            </a:r>
            <a:r>
              <a:rPr lang="ru-RU" b="1" dirty="0" err="1" smtClean="0"/>
              <a:t>кує</a:t>
            </a:r>
            <a:r>
              <a:rPr lang="ru-RU" b="1" dirty="0" smtClean="0"/>
              <a:t> </a:t>
            </a:r>
            <a:r>
              <a:rPr lang="ru-RU" b="1" dirty="0" err="1" smtClean="0"/>
              <a:t>менi</a:t>
            </a:r>
            <a:r>
              <a:rPr lang="ru-RU" b="1" dirty="0" smtClean="0"/>
              <a:t> </a:t>
            </a:r>
            <a:r>
              <a:rPr lang="ru-RU" b="1" dirty="0" err="1" smtClean="0"/>
              <a:t>розлуку</a:t>
            </a:r>
            <a:r>
              <a:rPr lang="ru-RU" b="1" dirty="0" smtClean="0"/>
              <a:t>. </a:t>
            </a:r>
            <a:r>
              <a:rPr lang="ru-RU" b="1" dirty="0" err="1" smtClean="0"/>
              <a:t>Довго-довго</a:t>
            </a:r>
            <a:r>
              <a:rPr lang="ru-RU" b="1" dirty="0" smtClean="0"/>
              <a:t>, не один десяток </a:t>
            </a:r>
            <a:r>
              <a:rPr lang="ru-RU" b="1" dirty="0" err="1" smtClean="0"/>
              <a:t>рокiв</a:t>
            </a:r>
            <a:r>
              <a:rPr lang="ru-RU" b="1" dirty="0" smtClean="0"/>
              <a:t> буде </a:t>
            </a:r>
            <a:r>
              <a:rPr lang="ru-RU" b="1" dirty="0" err="1" smtClean="0"/>
              <a:t>проводжати</a:t>
            </a:r>
            <a:r>
              <a:rPr lang="ru-RU" b="1" dirty="0" smtClean="0"/>
              <a:t> мене </a:t>
            </a:r>
            <a:r>
              <a:rPr lang="ru-RU" b="1" dirty="0" err="1" smtClean="0"/>
              <a:t>мати</a:t>
            </a:r>
            <a:r>
              <a:rPr lang="ru-RU" b="1" dirty="0" smtClean="0"/>
              <a:t>, </a:t>
            </a:r>
            <a:r>
              <a:rPr lang="ru-RU" b="1" dirty="0" err="1" smtClean="0"/>
              <a:t>дивлячись</a:t>
            </a:r>
            <a:r>
              <a:rPr lang="ru-RU" b="1" dirty="0" smtClean="0"/>
              <a:t> </a:t>
            </a:r>
            <a:r>
              <a:rPr lang="ru-RU" b="1" dirty="0" err="1" smtClean="0"/>
              <a:t>крiзь</a:t>
            </a:r>
            <a:r>
              <a:rPr lang="ru-RU" b="1" dirty="0" smtClean="0"/>
              <a:t> </a:t>
            </a:r>
            <a:r>
              <a:rPr lang="ru-RU" b="1" dirty="0" err="1" smtClean="0"/>
              <a:t>сльози</a:t>
            </a:r>
            <a:r>
              <a:rPr lang="ru-RU" b="1" dirty="0" smtClean="0"/>
              <a:t> на дорогу, </a:t>
            </a:r>
            <a:r>
              <a:rPr lang="ru-RU" b="1" dirty="0" err="1" smtClean="0"/>
              <a:t>довго</a:t>
            </a:r>
            <a:r>
              <a:rPr lang="ru-RU" b="1" dirty="0" smtClean="0"/>
              <a:t> </a:t>
            </a:r>
            <a:r>
              <a:rPr lang="ru-RU" b="1" dirty="0" err="1" smtClean="0"/>
              <a:t>хреститиме</a:t>
            </a:r>
            <a:r>
              <a:rPr lang="ru-RU" b="1" dirty="0" smtClean="0"/>
              <a:t> </a:t>
            </a:r>
            <a:r>
              <a:rPr lang="ru-RU" b="1" dirty="0" err="1" smtClean="0"/>
              <a:t>менi</a:t>
            </a:r>
            <a:r>
              <a:rPr lang="ru-RU" b="1" dirty="0" smtClean="0"/>
              <a:t> </a:t>
            </a:r>
            <a:r>
              <a:rPr lang="ru-RU" b="1" dirty="0" err="1" smtClean="0"/>
              <a:t>слiд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 </a:t>
            </a:r>
            <a:r>
              <a:rPr lang="ru-RU" b="1" dirty="0" err="1" smtClean="0"/>
              <a:t>стоятиме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молитвами на зорях </a:t>
            </a:r>
            <a:r>
              <a:rPr lang="ru-RU" b="1" dirty="0" err="1" smtClean="0"/>
              <a:t>вечiрнiх</a:t>
            </a:r>
            <a:r>
              <a:rPr lang="ru-RU" b="1" dirty="0" smtClean="0"/>
              <a:t> </a:t>
            </a:r>
            <a:r>
              <a:rPr lang="ru-RU" b="1" dirty="0" err="1" smtClean="0"/>
              <a:t>i</a:t>
            </a:r>
            <a:r>
              <a:rPr lang="ru-RU" b="1" dirty="0" smtClean="0"/>
              <a:t> </a:t>
            </a:r>
            <a:r>
              <a:rPr lang="ru-RU" b="1" dirty="0" err="1" smtClean="0"/>
              <a:t>ранiшнiх</a:t>
            </a:r>
            <a:r>
              <a:rPr lang="ru-RU" b="1" dirty="0" smtClean="0"/>
              <a:t>, </a:t>
            </a:r>
            <a:r>
              <a:rPr lang="ru-RU" b="1" dirty="0" err="1" smtClean="0"/>
              <a:t>щоб</a:t>
            </a:r>
            <a:r>
              <a:rPr lang="ru-RU" b="1" dirty="0" smtClean="0"/>
              <a:t> не взяла мене </a:t>
            </a:r>
            <a:r>
              <a:rPr lang="ru-RU" b="1" dirty="0" err="1" smtClean="0"/>
              <a:t>нi</a:t>
            </a:r>
            <a:r>
              <a:rPr lang="ru-RU" b="1" dirty="0" smtClean="0"/>
              <a:t> куля, </a:t>
            </a:r>
            <a:r>
              <a:rPr lang="ru-RU" b="1" dirty="0" err="1" smtClean="0"/>
              <a:t>нi</a:t>
            </a:r>
            <a:r>
              <a:rPr lang="ru-RU" b="1" dirty="0" smtClean="0"/>
              <a:t> </a:t>
            </a:r>
            <a:r>
              <a:rPr lang="ru-RU" b="1" dirty="0" err="1" smtClean="0"/>
              <a:t>шабля</a:t>
            </a:r>
            <a:r>
              <a:rPr lang="ru-RU" b="1" dirty="0" smtClean="0"/>
              <a:t>, </a:t>
            </a:r>
            <a:r>
              <a:rPr lang="ru-RU" b="1" dirty="0" err="1" smtClean="0"/>
              <a:t>нi</a:t>
            </a:r>
            <a:r>
              <a:rPr lang="ru-RU" b="1" dirty="0" smtClean="0"/>
              <a:t> наклеп </a:t>
            </a:r>
            <a:r>
              <a:rPr lang="ru-RU" b="1" dirty="0" err="1" smtClean="0"/>
              <a:t>лихий</a:t>
            </a:r>
            <a:r>
              <a:rPr lang="ru-RU" b="1" dirty="0" smtClean="0"/>
              <a:t>»</a:t>
            </a:r>
            <a:endParaRPr lang="ru-RU" b="1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 l="47164" r="10912"/>
          <a:stretch>
            <a:fillRect/>
          </a:stretch>
        </p:blipFill>
        <p:spPr bwMode="auto">
          <a:xfrm>
            <a:off x="1214414" y="928670"/>
            <a:ext cx="1785950" cy="2262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8546" y="2714620"/>
            <a:ext cx="253935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1455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C3300"/>
                </a:solidFill>
                <a:latin typeface="+mj-lt"/>
              </a:rPr>
              <a:t> </a:t>
            </a:r>
            <a:r>
              <a:rPr lang="ru-RU" sz="4000" b="1" dirty="0">
                <a:solidFill>
                  <a:srgbClr val="CC3300"/>
                </a:solidFill>
                <a:latin typeface="+mj-lt"/>
              </a:rPr>
              <a:t>Петро </a:t>
            </a:r>
            <a:r>
              <a:rPr lang="ru-RU" sz="4000" b="1" dirty="0" smtClean="0">
                <a:solidFill>
                  <a:srgbClr val="CC3300"/>
                </a:solidFill>
                <a:latin typeface="+mj-lt"/>
              </a:rPr>
              <a:t> Семенович  (</a:t>
            </a:r>
            <a:r>
              <a:rPr lang="ru-RU" sz="4000" b="1" dirty="0" err="1" smtClean="0">
                <a:solidFill>
                  <a:srgbClr val="CC3300"/>
                </a:solidFill>
                <a:latin typeface="+mj-lt"/>
              </a:rPr>
              <a:t>батько</a:t>
            </a:r>
            <a:r>
              <a:rPr lang="ru-RU" sz="4000" b="1" dirty="0" smtClean="0">
                <a:solidFill>
                  <a:srgbClr val="CC3300"/>
                </a:solidFill>
                <a:latin typeface="+mj-lt"/>
              </a:rPr>
              <a:t>   Сашка)</a:t>
            </a:r>
            <a:endParaRPr lang="ru-RU" sz="40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364" y="1071546"/>
            <a:ext cx="56435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«</a:t>
            </a:r>
            <a:r>
              <a:rPr lang="ru-RU" b="1" dirty="0" err="1"/>
              <a:t>Багато</a:t>
            </a:r>
            <a:r>
              <a:rPr lang="ru-RU" b="1" dirty="0"/>
              <a:t> </a:t>
            </a:r>
            <a:r>
              <a:rPr lang="ru-RU" b="1" dirty="0" err="1"/>
              <a:t>бачив</a:t>
            </a:r>
            <a:r>
              <a:rPr lang="ru-RU" b="1" dirty="0"/>
              <a:t> я </a:t>
            </a:r>
            <a:r>
              <a:rPr lang="ru-RU" b="1" dirty="0" err="1"/>
              <a:t>гарних</a:t>
            </a:r>
            <a:r>
              <a:rPr lang="ru-RU" b="1" dirty="0"/>
              <a:t> людей, </a:t>
            </a:r>
            <a:r>
              <a:rPr lang="ru-RU" b="1" dirty="0" err="1"/>
              <a:t>але</a:t>
            </a:r>
            <a:r>
              <a:rPr lang="ru-RU" b="1" dirty="0"/>
              <a:t> такого, як </a:t>
            </a:r>
            <a:r>
              <a:rPr lang="ru-RU" b="1" dirty="0" err="1"/>
              <a:t>батько</a:t>
            </a:r>
            <a:r>
              <a:rPr lang="ru-RU" b="1" dirty="0"/>
              <a:t>, не </a:t>
            </a:r>
            <a:r>
              <a:rPr lang="ru-RU" b="1" dirty="0" err="1"/>
              <a:t>бачив</a:t>
            </a:r>
            <a:r>
              <a:rPr lang="ru-RU" b="1" dirty="0"/>
              <a:t>. Голова в </a:t>
            </a:r>
            <a:r>
              <a:rPr lang="ru-RU" b="1" dirty="0" err="1"/>
              <a:t>нього</a:t>
            </a:r>
            <a:r>
              <a:rPr lang="ru-RU" b="1" dirty="0"/>
              <a:t> </a:t>
            </a:r>
            <a:r>
              <a:rPr lang="ru-RU" b="1" dirty="0" err="1"/>
              <a:t>була</a:t>
            </a:r>
            <a:r>
              <a:rPr lang="ru-RU" b="1" dirty="0"/>
              <a:t> темноволоса, велика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err="1"/>
              <a:t>великi</a:t>
            </a:r>
            <a:r>
              <a:rPr lang="ru-RU" b="1" dirty="0"/>
              <a:t> </a:t>
            </a:r>
            <a:r>
              <a:rPr lang="ru-RU" b="1" dirty="0" err="1"/>
              <a:t>розумнi</a:t>
            </a:r>
            <a:r>
              <a:rPr lang="ru-RU" b="1" dirty="0"/>
              <a:t> </a:t>
            </a:r>
            <a:r>
              <a:rPr lang="ru-RU" b="1" dirty="0" err="1"/>
              <a:t>сiрi</a:t>
            </a:r>
            <a:r>
              <a:rPr lang="ru-RU" b="1" dirty="0"/>
              <a:t> </a:t>
            </a:r>
            <a:r>
              <a:rPr lang="ru-RU" b="1" dirty="0" err="1"/>
              <a:t>очi</a:t>
            </a:r>
            <a:r>
              <a:rPr lang="ru-RU" b="1" dirty="0"/>
              <a:t>, </a:t>
            </a:r>
            <a:r>
              <a:rPr lang="ru-RU" b="1" dirty="0" err="1"/>
              <a:t>тiльки</a:t>
            </a:r>
            <a:r>
              <a:rPr lang="ru-RU" b="1" dirty="0"/>
              <a:t> в очах </a:t>
            </a:r>
            <a:r>
              <a:rPr lang="ru-RU" b="1" dirty="0" err="1"/>
              <a:t>чомусь</a:t>
            </a:r>
            <a:r>
              <a:rPr lang="ru-RU" b="1" dirty="0"/>
              <a:t> </a:t>
            </a:r>
            <a:r>
              <a:rPr lang="ru-RU" b="1" dirty="0" err="1"/>
              <a:t>завжди</a:t>
            </a:r>
            <a:r>
              <a:rPr lang="ru-RU" b="1" dirty="0"/>
              <a:t> </a:t>
            </a:r>
            <a:r>
              <a:rPr lang="ru-RU" b="1" dirty="0" err="1"/>
              <a:t>було</a:t>
            </a:r>
            <a:r>
              <a:rPr lang="ru-RU" b="1" dirty="0"/>
              <a:t> </a:t>
            </a:r>
            <a:r>
              <a:rPr lang="ru-RU" b="1" dirty="0" err="1"/>
              <a:t>повно</a:t>
            </a:r>
            <a:r>
              <a:rPr lang="ru-RU" b="1" dirty="0"/>
              <a:t> </a:t>
            </a:r>
            <a:r>
              <a:rPr lang="ru-RU" b="1" dirty="0" err="1"/>
              <a:t>смутку</a:t>
            </a:r>
            <a:r>
              <a:rPr lang="ru-RU" b="1" dirty="0"/>
              <a:t>: </a:t>
            </a:r>
            <a:r>
              <a:rPr lang="ru-RU" b="1" dirty="0" err="1"/>
              <a:t>тяжкi</a:t>
            </a:r>
            <a:r>
              <a:rPr lang="ru-RU" b="1" dirty="0"/>
              <a:t> </a:t>
            </a:r>
            <a:r>
              <a:rPr lang="ru-RU" b="1" dirty="0" err="1"/>
              <a:t>кайдани</a:t>
            </a:r>
            <a:r>
              <a:rPr lang="ru-RU" b="1" dirty="0"/>
              <a:t> </a:t>
            </a:r>
            <a:r>
              <a:rPr lang="ru-RU" b="1" dirty="0" err="1"/>
              <a:t>неписьменностi</a:t>
            </a:r>
            <a:r>
              <a:rPr lang="ru-RU" b="1" dirty="0"/>
              <a:t>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err="1"/>
              <a:t>несвободи</a:t>
            </a:r>
            <a:r>
              <a:rPr lang="ru-RU" b="1" dirty="0"/>
              <a:t>. Весь в </a:t>
            </a:r>
            <a:r>
              <a:rPr lang="ru-RU" b="1" dirty="0" err="1"/>
              <a:t>полонi</a:t>
            </a:r>
            <a:r>
              <a:rPr lang="ru-RU" b="1" dirty="0"/>
              <a:t> у сумного </a:t>
            </a:r>
            <a:r>
              <a:rPr lang="ru-RU" b="1" dirty="0" err="1"/>
              <a:t>i</a:t>
            </a:r>
            <a:r>
              <a:rPr lang="ru-RU" b="1" dirty="0"/>
              <a:t> весь в той же час </a:t>
            </a:r>
            <a:r>
              <a:rPr lang="ru-RU" b="1" dirty="0" err="1"/>
              <a:t>з</a:t>
            </a:r>
            <a:r>
              <a:rPr lang="ru-RU" b="1" dirty="0"/>
              <a:t> </a:t>
            </a:r>
            <a:r>
              <a:rPr lang="ru-RU" b="1" dirty="0" err="1"/>
              <a:t>якоюсь</a:t>
            </a:r>
            <a:r>
              <a:rPr lang="ru-RU" b="1" dirty="0"/>
              <a:t> </a:t>
            </a:r>
            <a:r>
              <a:rPr lang="ru-RU" b="1" dirty="0" err="1"/>
              <a:t>внутрiшньою</a:t>
            </a:r>
            <a:r>
              <a:rPr lang="ru-RU" b="1" dirty="0"/>
              <a:t> </a:t>
            </a:r>
            <a:r>
              <a:rPr lang="ru-RU" b="1" dirty="0" err="1"/>
              <a:t>високою</a:t>
            </a:r>
            <a:r>
              <a:rPr lang="ru-RU" b="1" dirty="0"/>
              <a:t> культурою думок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err="1" smtClean="0"/>
              <a:t>почуттiв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52864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b="1" dirty="0" smtClean="0"/>
              <a:t>«</a:t>
            </a:r>
            <a:r>
              <a:rPr lang="ru-RU" b="1" dirty="0" err="1" smtClean="0"/>
              <a:t>Скiльки</a:t>
            </a:r>
            <a:r>
              <a:rPr lang="ru-RU" b="1" dirty="0" smtClean="0"/>
              <a:t> </a:t>
            </a:r>
            <a:r>
              <a:rPr lang="ru-RU" b="1" dirty="0" err="1"/>
              <a:t>вiн</a:t>
            </a:r>
            <a:r>
              <a:rPr lang="ru-RU" b="1" dirty="0"/>
              <a:t> </a:t>
            </a:r>
            <a:r>
              <a:rPr lang="ru-RU" b="1" dirty="0" err="1"/>
              <a:t>землi</a:t>
            </a:r>
            <a:r>
              <a:rPr lang="ru-RU" b="1" dirty="0"/>
              <a:t> </a:t>
            </a:r>
            <a:r>
              <a:rPr lang="ru-RU" b="1" dirty="0" err="1"/>
              <a:t>виорав</a:t>
            </a:r>
            <a:r>
              <a:rPr lang="ru-RU" b="1" dirty="0"/>
              <a:t>, </a:t>
            </a:r>
            <a:r>
              <a:rPr lang="ru-RU" b="1" dirty="0" err="1"/>
              <a:t>скiльки</a:t>
            </a:r>
            <a:r>
              <a:rPr lang="ru-RU" b="1" dirty="0"/>
              <a:t> </a:t>
            </a:r>
            <a:r>
              <a:rPr lang="ru-RU" b="1" dirty="0" err="1"/>
              <a:t>хлiба</a:t>
            </a:r>
            <a:r>
              <a:rPr lang="ru-RU" b="1" dirty="0"/>
              <a:t> накосив! Як </a:t>
            </a:r>
            <a:r>
              <a:rPr lang="ru-RU" b="1" dirty="0" err="1"/>
              <a:t>вправно</a:t>
            </a:r>
            <a:r>
              <a:rPr lang="ru-RU" b="1" dirty="0"/>
              <a:t> </a:t>
            </a:r>
            <a:r>
              <a:rPr lang="ru-RU" b="1" dirty="0" err="1"/>
              <a:t>робив</a:t>
            </a:r>
            <a:r>
              <a:rPr lang="ru-RU" b="1" dirty="0"/>
              <a:t>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був</a:t>
            </a:r>
            <a:r>
              <a:rPr lang="ru-RU" b="1" dirty="0"/>
              <a:t> </a:t>
            </a:r>
            <a:r>
              <a:rPr lang="ru-RU" b="1" dirty="0" err="1"/>
              <a:t>дужий</a:t>
            </a:r>
            <a:r>
              <a:rPr lang="ru-RU" b="1" dirty="0"/>
              <a:t>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err="1"/>
              <a:t>чистий</a:t>
            </a:r>
            <a:r>
              <a:rPr lang="ru-RU" b="1" dirty="0"/>
              <a:t>. </a:t>
            </a:r>
            <a:r>
              <a:rPr lang="ru-RU" b="1" dirty="0" err="1"/>
              <a:t>Тiло</a:t>
            </a:r>
            <a:r>
              <a:rPr lang="ru-RU" b="1" dirty="0"/>
              <a:t> </a:t>
            </a:r>
            <a:r>
              <a:rPr lang="ru-RU" b="1" dirty="0" err="1"/>
              <a:t>бiле</a:t>
            </a:r>
            <a:r>
              <a:rPr lang="ru-RU" b="1" dirty="0"/>
              <a:t>, без </a:t>
            </a:r>
            <a:r>
              <a:rPr lang="ru-RU" b="1" dirty="0" err="1"/>
              <a:t>єдиної</a:t>
            </a:r>
            <a:r>
              <a:rPr lang="ru-RU" b="1" dirty="0"/>
              <a:t> точечки, </a:t>
            </a:r>
            <a:r>
              <a:rPr lang="ru-RU" b="1" dirty="0" err="1"/>
              <a:t>волосся</a:t>
            </a:r>
            <a:r>
              <a:rPr lang="ru-RU" b="1" dirty="0"/>
              <a:t> </a:t>
            </a:r>
            <a:r>
              <a:rPr lang="ru-RU" b="1" dirty="0" err="1"/>
              <a:t>блискуче</a:t>
            </a:r>
            <a:r>
              <a:rPr lang="ru-RU" b="1" dirty="0"/>
              <a:t>, </a:t>
            </a:r>
            <a:r>
              <a:rPr lang="ru-RU" b="1" dirty="0" err="1"/>
              <a:t>хвилясте</a:t>
            </a:r>
            <a:r>
              <a:rPr lang="ru-RU" b="1" dirty="0"/>
              <a:t>, руки </a:t>
            </a:r>
            <a:r>
              <a:rPr lang="ru-RU" b="1" dirty="0" err="1"/>
              <a:t>широкi</a:t>
            </a:r>
            <a:r>
              <a:rPr lang="ru-RU" b="1" dirty="0"/>
              <a:t>, </a:t>
            </a:r>
            <a:r>
              <a:rPr lang="ru-RU" b="1" dirty="0" err="1"/>
              <a:t>щедрi</a:t>
            </a:r>
            <a:r>
              <a:rPr lang="ru-RU" b="1" dirty="0"/>
              <a:t>. Як </a:t>
            </a:r>
            <a:r>
              <a:rPr lang="ru-RU" b="1" dirty="0" err="1"/>
              <a:t>гарно</a:t>
            </a:r>
            <a:r>
              <a:rPr lang="ru-RU" b="1" dirty="0"/>
              <a:t> ложку </a:t>
            </a:r>
            <a:r>
              <a:rPr lang="ru-RU" b="1" dirty="0" err="1"/>
              <a:t>нiс</a:t>
            </a:r>
            <a:r>
              <a:rPr lang="ru-RU" b="1" dirty="0"/>
              <a:t> до рота, </a:t>
            </a:r>
            <a:r>
              <a:rPr lang="ru-RU" b="1" dirty="0" err="1"/>
              <a:t>пiдтримуючи</a:t>
            </a:r>
            <a:r>
              <a:rPr lang="ru-RU" b="1" dirty="0"/>
              <a:t> </a:t>
            </a:r>
            <a:r>
              <a:rPr lang="ru-RU" b="1" dirty="0" err="1"/>
              <a:t>знизу</a:t>
            </a:r>
            <a:r>
              <a:rPr lang="ru-RU" b="1" dirty="0"/>
              <a:t> </a:t>
            </a:r>
            <a:r>
              <a:rPr lang="ru-RU" b="1" dirty="0" err="1"/>
              <a:t>скоринкою</a:t>
            </a:r>
            <a:r>
              <a:rPr lang="ru-RU" b="1" dirty="0"/>
              <a:t> </a:t>
            </a:r>
            <a:r>
              <a:rPr lang="ru-RU" b="1" dirty="0" err="1"/>
              <a:t>хлiба</a:t>
            </a:r>
            <a:r>
              <a:rPr lang="ru-RU" b="1" dirty="0"/>
              <a:t>, </a:t>
            </a:r>
            <a:r>
              <a:rPr lang="ru-RU" b="1" dirty="0" err="1"/>
              <a:t>щоб</a:t>
            </a:r>
            <a:r>
              <a:rPr lang="ru-RU" b="1" dirty="0"/>
              <a:t> не покрапать рядно над самою Десною на </a:t>
            </a:r>
            <a:r>
              <a:rPr lang="ru-RU" b="1" dirty="0" err="1"/>
              <a:t>травi</a:t>
            </a:r>
            <a:r>
              <a:rPr lang="ru-RU" b="1" dirty="0"/>
              <a:t>. Жарт любив, </a:t>
            </a:r>
            <a:r>
              <a:rPr lang="ru-RU" b="1" dirty="0" err="1"/>
              <a:t>точене</a:t>
            </a:r>
            <a:r>
              <a:rPr lang="ru-RU" b="1" dirty="0"/>
              <a:t>, </a:t>
            </a:r>
            <a:r>
              <a:rPr lang="ru-RU" b="1" dirty="0" err="1"/>
              <a:t>влучне</a:t>
            </a:r>
            <a:r>
              <a:rPr lang="ru-RU" b="1" dirty="0"/>
              <a:t> слово. Такт </a:t>
            </a:r>
            <a:r>
              <a:rPr lang="ru-RU" b="1" dirty="0" err="1"/>
              <a:t>розумiв</a:t>
            </a:r>
            <a:r>
              <a:rPr lang="ru-RU" b="1" dirty="0"/>
              <a:t>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err="1"/>
              <a:t>шанобливiсть</a:t>
            </a:r>
            <a:r>
              <a:rPr lang="ru-RU" b="1" dirty="0"/>
              <a:t>. </a:t>
            </a:r>
            <a:r>
              <a:rPr lang="ru-RU" b="1" dirty="0" err="1"/>
              <a:t>Зневажав</a:t>
            </a:r>
            <a:r>
              <a:rPr lang="ru-RU" b="1" dirty="0"/>
              <a:t> начальство </a:t>
            </a:r>
            <a:r>
              <a:rPr lang="ru-RU" b="1" dirty="0" err="1"/>
              <a:t>i</a:t>
            </a:r>
            <a:r>
              <a:rPr lang="ru-RU" b="1" dirty="0"/>
              <a:t> </a:t>
            </a:r>
            <a:r>
              <a:rPr lang="ru-RU" b="1" dirty="0" smtClean="0"/>
              <a:t>царя»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00760" y="3214686"/>
            <a:ext cx="27146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«З </a:t>
            </a:r>
            <a:r>
              <a:rPr lang="ru-RU" b="1" dirty="0" err="1"/>
              <a:t>нього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</a:t>
            </a:r>
            <a:r>
              <a:rPr lang="ru-RU" b="1" dirty="0" err="1"/>
              <a:t>було</a:t>
            </a:r>
            <a:r>
              <a:rPr lang="ru-RU" b="1" dirty="0"/>
              <a:t> </a:t>
            </a:r>
            <a:r>
              <a:rPr lang="ru-RU" b="1" dirty="0" err="1"/>
              <a:t>писати</a:t>
            </a:r>
            <a:r>
              <a:rPr lang="ru-RU" b="1" dirty="0"/>
              <a:t> </a:t>
            </a:r>
            <a:r>
              <a:rPr lang="ru-RU" b="1" dirty="0" err="1"/>
              <a:t>лицарiв</a:t>
            </a:r>
            <a:r>
              <a:rPr lang="ru-RU" b="1" dirty="0"/>
              <a:t>, </a:t>
            </a:r>
            <a:r>
              <a:rPr lang="ru-RU" b="1" dirty="0" err="1"/>
              <a:t>богiв</a:t>
            </a:r>
            <a:r>
              <a:rPr lang="ru-RU" b="1" dirty="0"/>
              <a:t>, </a:t>
            </a:r>
            <a:r>
              <a:rPr lang="ru-RU" b="1" dirty="0" err="1"/>
              <a:t>апостолiв</a:t>
            </a:r>
            <a:r>
              <a:rPr lang="ru-RU" b="1" dirty="0"/>
              <a:t>, великих </a:t>
            </a:r>
            <a:r>
              <a:rPr lang="ru-RU" b="1" dirty="0" err="1"/>
              <a:t>учених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сiятелiв</a:t>
            </a:r>
            <a:r>
              <a:rPr lang="ru-RU" b="1" dirty="0"/>
              <a:t>,- </a:t>
            </a:r>
            <a:r>
              <a:rPr lang="ru-RU" b="1" dirty="0" err="1"/>
              <a:t>вiн</a:t>
            </a:r>
            <a:r>
              <a:rPr lang="ru-RU" b="1" dirty="0"/>
              <a:t> </a:t>
            </a:r>
            <a:r>
              <a:rPr lang="ru-RU" b="1" dirty="0" err="1"/>
              <a:t>годивсь</a:t>
            </a:r>
            <a:r>
              <a:rPr lang="ru-RU" b="1" dirty="0"/>
              <a:t> на все. </a:t>
            </a:r>
            <a:r>
              <a:rPr lang="ru-RU" b="1" dirty="0" err="1"/>
              <a:t>Багато</a:t>
            </a:r>
            <a:r>
              <a:rPr lang="ru-RU" b="1" dirty="0"/>
              <a:t> </a:t>
            </a:r>
            <a:r>
              <a:rPr lang="ru-RU" b="1" dirty="0" err="1"/>
              <a:t>наробив</a:t>
            </a:r>
            <a:r>
              <a:rPr lang="ru-RU" b="1" dirty="0"/>
              <a:t> </a:t>
            </a:r>
            <a:r>
              <a:rPr lang="ru-RU" b="1" dirty="0" err="1"/>
              <a:t>вiн</a:t>
            </a:r>
            <a:r>
              <a:rPr lang="ru-RU" b="1" dirty="0"/>
              <a:t> </a:t>
            </a:r>
            <a:r>
              <a:rPr lang="ru-RU" b="1" dirty="0" err="1"/>
              <a:t>хлiба</a:t>
            </a:r>
            <a:r>
              <a:rPr lang="ru-RU" b="1" dirty="0"/>
              <a:t>, </a:t>
            </a:r>
            <a:r>
              <a:rPr lang="ru-RU" b="1" dirty="0" err="1"/>
              <a:t>багатьох</a:t>
            </a:r>
            <a:r>
              <a:rPr lang="ru-RU" b="1" dirty="0"/>
              <a:t> </a:t>
            </a:r>
            <a:r>
              <a:rPr lang="ru-RU" b="1" dirty="0" err="1"/>
              <a:t>нагодував</a:t>
            </a:r>
            <a:r>
              <a:rPr lang="ru-RU" b="1" dirty="0"/>
              <a:t>, </a:t>
            </a:r>
            <a:r>
              <a:rPr lang="ru-RU" b="1" dirty="0" err="1"/>
              <a:t>урятував</a:t>
            </a:r>
            <a:r>
              <a:rPr lang="ru-RU" b="1" dirty="0"/>
              <a:t> од води, </a:t>
            </a:r>
            <a:r>
              <a:rPr lang="ru-RU" b="1" dirty="0" err="1"/>
              <a:t>багато</a:t>
            </a:r>
            <a:r>
              <a:rPr lang="ru-RU" b="1" dirty="0"/>
              <a:t> </a:t>
            </a:r>
            <a:r>
              <a:rPr lang="ru-RU" b="1" dirty="0" err="1"/>
              <a:t>землi</a:t>
            </a:r>
            <a:r>
              <a:rPr lang="ru-RU" b="1" dirty="0"/>
              <a:t> переорав, </a:t>
            </a:r>
            <a:r>
              <a:rPr lang="ru-RU" b="1" dirty="0" err="1"/>
              <a:t>поки</a:t>
            </a:r>
            <a:r>
              <a:rPr lang="ru-RU" b="1" dirty="0"/>
              <a:t> не </a:t>
            </a:r>
            <a:r>
              <a:rPr lang="ru-RU" b="1" dirty="0" err="1"/>
              <a:t>звiльнився</a:t>
            </a:r>
            <a:r>
              <a:rPr lang="ru-RU" b="1" dirty="0"/>
              <a:t> </a:t>
            </a:r>
            <a:r>
              <a:rPr lang="ru-RU" b="1" dirty="0" err="1"/>
              <a:t>вiд</a:t>
            </a:r>
            <a:r>
              <a:rPr lang="ru-RU" b="1" dirty="0"/>
              <a:t> </a:t>
            </a:r>
            <a:r>
              <a:rPr lang="ru-RU" b="1" dirty="0" err="1"/>
              <a:t>свого</a:t>
            </a:r>
            <a:r>
              <a:rPr lang="ru-RU" b="1" dirty="0"/>
              <a:t> </a:t>
            </a:r>
            <a:r>
              <a:rPr lang="ru-RU" b="1" dirty="0" err="1" smtClean="0"/>
              <a:t>смутку</a:t>
            </a:r>
            <a:r>
              <a:rPr lang="ru-RU" b="1" dirty="0" smtClean="0"/>
              <a:t>»</a:t>
            </a:r>
            <a:endParaRPr lang="ru-RU" b="1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 l="12194" r="46688"/>
          <a:stretch>
            <a:fillRect/>
          </a:stretch>
        </p:blipFill>
        <p:spPr bwMode="auto">
          <a:xfrm>
            <a:off x="714348" y="1071546"/>
            <a:ext cx="1928826" cy="249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285860"/>
            <a:ext cx="360105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714612" y="285728"/>
            <a:ext cx="41513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err="1">
                <a:solidFill>
                  <a:srgbClr val="CC3300"/>
                </a:solidFill>
                <a:latin typeface="+mj-lt"/>
              </a:rPr>
              <a:t>Самійло-Косар</a:t>
            </a:r>
            <a:endParaRPr lang="ru-RU" sz="48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71472" y="1071546"/>
            <a:ext cx="45005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«…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дядько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Самiйло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професором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лiкарем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iнженером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як уже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можна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догадатись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 одному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iменi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 тому,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тут писалось,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суддею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справником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попом.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нездатний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високi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посади.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навiть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добрим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хлiборобом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вважавсь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поганим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хлiборобом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розумових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здiбностей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вистачало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сю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складну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мудру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професiю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71472" y="4643446"/>
            <a:ext cx="83582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«Але, як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кожна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майже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людина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свiй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талант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знайшов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себе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ньому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косар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великий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косар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сусiди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забули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навiть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прiзвище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звали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Самiйло-косар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а то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просто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Косар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Орудував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косою, як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добрий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маляр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пензлем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,- легко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вправно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Коли б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пустили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косою просто,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вiн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обкосив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всю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земну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кулю,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аби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тiльки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була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добра трава та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хлiб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каша»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28596" y="214290"/>
            <a:ext cx="828677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Сучасне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завжди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дорозі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минулого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майбутнє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496"/>
            <a:ext cx="376454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714752"/>
            <a:ext cx="4057674" cy="2705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496"/>
            <a:ext cx="857256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 </a:t>
            </a:r>
            <a:r>
              <a:rPr lang="ru-RU" sz="2400" b="1" dirty="0" smtClean="0"/>
              <a:t>  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Далека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красо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моя!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Щасливий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я,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народився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твоєму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березi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пив у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незабутнi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роки твою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м'яку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веселу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сиву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воду, ходив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босий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по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твоїх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казкових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висипах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слухав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рибальських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розмов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твоїх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човнах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казання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старих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про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давнину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лiчив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у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тобi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зорi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на перекинутому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небi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досi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дивлячись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часом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униз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, не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втратив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щастя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бачити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отi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зорi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навiть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у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буденних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калюжах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життєвих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шляхах. </a:t>
            </a:r>
          </a:p>
          <a:p>
            <a:endParaRPr lang="ru-RU" dirty="0" smtClean="0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358429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85728"/>
            <a:ext cx="373295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214678" y="928670"/>
            <a:ext cx="528641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Ніколи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 треба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забувати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своє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призначення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завжди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пам’ятати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митці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покликані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народом для того,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показувати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світові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життя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прекрасне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само по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собі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воно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є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найбільшим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найвеличнішим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усіх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мислимих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благ».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142984"/>
            <a:ext cx="292895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44" y="1285860"/>
            <a:ext cx="51435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/>
              <a:t>« Я </a:t>
            </a:r>
            <a:r>
              <a:rPr lang="ru-RU" sz="3600" b="1" dirty="0"/>
              <a:t>не </a:t>
            </a:r>
            <a:r>
              <a:rPr lang="ru-RU" sz="3600" b="1" dirty="0" err="1"/>
              <a:t>приверженець</a:t>
            </a:r>
            <a:r>
              <a:rPr lang="ru-RU" sz="3600" b="1" dirty="0"/>
              <a:t> </a:t>
            </a:r>
            <a:r>
              <a:rPr lang="ru-RU" sz="3600" b="1" dirty="0" err="1"/>
              <a:t>ні</a:t>
            </a:r>
            <a:r>
              <a:rPr lang="ru-RU" sz="3600" b="1" dirty="0"/>
              <a:t> старого села, </a:t>
            </a:r>
            <a:r>
              <a:rPr lang="ru-RU" sz="3600" b="1" dirty="0" err="1"/>
              <a:t>ні</a:t>
            </a:r>
            <a:r>
              <a:rPr lang="ru-RU" sz="3600" b="1" dirty="0"/>
              <a:t> </a:t>
            </a:r>
            <a:r>
              <a:rPr lang="ru-RU" sz="3600" b="1" dirty="0" err="1"/>
              <a:t>старих</a:t>
            </a:r>
            <a:r>
              <a:rPr lang="ru-RU" sz="3600" b="1" dirty="0"/>
              <a:t> людей, </a:t>
            </a:r>
            <a:r>
              <a:rPr lang="ru-RU" sz="3600" b="1" dirty="0" err="1"/>
              <a:t>ні</a:t>
            </a:r>
            <a:r>
              <a:rPr lang="ru-RU" sz="3600" b="1" dirty="0"/>
              <a:t> </a:t>
            </a:r>
            <a:r>
              <a:rPr lang="ru-RU" sz="3600" b="1" dirty="0" err="1"/>
              <a:t>старовини</a:t>
            </a:r>
            <a:r>
              <a:rPr lang="ru-RU" sz="3600" b="1" dirty="0"/>
              <a:t> в </a:t>
            </a:r>
            <a:r>
              <a:rPr lang="ru-RU" sz="3600" b="1" dirty="0" err="1"/>
              <a:t>цілому</a:t>
            </a:r>
            <a:r>
              <a:rPr lang="ru-RU" sz="3600" b="1" dirty="0"/>
              <a:t>. Я </a:t>
            </a:r>
            <a:r>
              <a:rPr lang="ru-RU" sz="3600" b="1" dirty="0" err="1"/>
              <a:t>син</a:t>
            </a:r>
            <a:r>
              <a:rPr lang="ru-RU" sz="3600" b="1" dirty="0"/>
              <a:t> </a:t>
            </a:r>
            <a:r>
              <a:rPr lang="ru-RU" sz="3600" b="1" dirty="0" err="1"/>
              <a:t>свого</a:t>
            </a:r>
            <a:r>
              <a:rPr lang="ru-RU" sz="3600" b="1" dirty="0"/>
              <a:t> часу </a:t>
            </a:r>
            <a:r>
              <a:rPr lang="ru-RU" sz="3600" b="1" dirty="0" err="1"/>
              <a:t>і</a:t>
            </a:r>
            <a:r>
              <a:rPr lang="ru-RU" sz="3600" b="1" dirty="0"/>
              <a:t> весь належу </a:t>
            </a:r>
            <a:r>
              <a:rPr lang="ru-RU" sz="3600" b="1" dirty="0" err="1"/>
              <a:t>сучасникам</a:t>
            </a:r>
            <a:r>
              <a:rPr lang="ru-RU" sz="3600" b="1" dirty="0"/>
              <a:t> 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своїм</a:t>
            </a:r>
            <a:r>
              <a:rPr lang="ru-RU" sz="3600" b="1" dirty="0"/>
              <a:t>». 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 l="4229" r="4858" b="7937"/>
          <a:stretch>
            <a:fillRect/>
          </a:stretch>
        </p:blipFill>
        <p:spPr bwMode="auto">
          <a:xfrm>
            <a:off x="357158" y="357166"/>
            <a:ext cx="3214710" cy="435771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31432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143372" y="642918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dirty="0" smtClean="0"/>
              <a:t>Зачарована Десна (1956 р.)— </a:t>
            </a:r>
            <a:r>
              <a:rPr lang="ru-RU" sz="2000" b="1" dirty="0" err="1" smtClean="0"/>
              <a:t>автобіографічна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повість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спогади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Олександра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Довженка</a:t>
            </a:r>
            <a:r>
              <a:rPr lang="ru-RU" sz="2000" b="1" dirty="0" smtClean="0"/>
              <a:t> про </a:t>
            </a:r>
            <a:r>
              <a:rPr lang="ru-RU" sz="2000" b="1" dirty="0" err="1" smtClean="0"/>
              <a:t>дитинство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рідному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селі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Чернігівщині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Твір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сповнений</a:t>
            </a:r>
            <a:r>
              <a:rPr lang="ru-RU" sz="2000" b="1" dirty="0" smtClean="0"/>
              <a:t> тонкого </a:t>
            </a:r>
            <a:r>
              <a:rPr lang="ru-RU" sz="2000" b="1" dirty="0" err="1" smtClean="0"/>
              <a:t>гумору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Повість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гімном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річки</a:t>
            </a:r>
            <a:r>
              <a:rPr lang="ru-RU" sz="2000" b="1" dirty="0" smtClean="0"/>
              <a:t> Десна, </a:t>
            </a:r>
            <a:r>
              <a:rPr lang="ru-RU" sz="2000" b="1" dirty="0" err="1" smtClean="0"/>
              <a:t>рідному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чернігівському</a:t>
            </a:r>
            <a:r>
              <a:rPr lang="ru-RU" sz="2000" b="1" dirty="0" smtClean="0"/>
              <a:t> краю, </a:t>
            </a:r>
            <a:r>
              <a:rPr lang="ru-RU" sz="2000" b="1" dirty="0" err="1" smtClean="0"/>
              <a:t>селянам-трудівникам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сільському</a:t>
            </a:r>
            <a:r>
              <a:rPr lang="ru-RU" sz="2000" b="1" dirty="0" smtClean="0"/>
              <a:t> способу </a:t>
            </a:r>
            <a:r>
              <a:rPr lang="ru-RU" sz="2000" b="1" dirty="0" err="1" smtClean="0"/>
              <a:t>життя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000504"/>
            <a:ext cx="83582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Працював</a:t>
            </a:r>
            <a:r>
              <a:rPr lang="ru-RU" sz="2000" b="1" dirty="0"/>
              <a:t> над </a:t>
            </a:r>
            <a:r>
              <a:rPr lang="ru-RU" sz="2000" b="1" dirty="0" err="1"/>
              <a:t>твором</a:t>
            </a:r>
            <a:r>
              <a:rPr lang="ru-RU" sz="2000" b="1" dirty="0"/>
              <a:t> </a:t>
            </a:r>
            <a:r>
              <a:rPr lang="ru-RU" sz="2000" b="1" dirty="0" err="1"/>
              <a:t>упродовж</a:t>
            </a:r>
            <a:r>
              <a:rPr lang="ru-RU" sz="2000" b="1" dirty="0"/>
              <a:t> 14 </a:t>
            </a:r>
            <a:r>
              <a:rPr lang="ru-RU" sz="2000" b="1" dirty="0" err="1"/>
              <a:t>років</a:t>
            </a:r>
            <a:r>
              <a:rPr lang="ru-RU" sz="2000" b="1" dirty="0"/>
              <a:t>, </a:t>
            </a:r>
            <a:r>
              <a:rPr lang="ru-RU" sz="2000" b="1" dirty="0" err="1"/>
              <a:t>щоразу</a:t>
            </a:r>
            <a:r>
              <a:rPr lang="ru-RU" sz="2000" b="1" dirty="0"/>
              <a:t> </a:t>
            </a:r>
            <a:r>
              <a:rPr lang="ru-RU" sz="2000" b="1" dirty="0" err="1"/>
              <a:t>вертаючись</a:t>
            </a:r>
            <a:r>
              <a:rPr lang="ru-RU" sz="2000" b="1" dirty="0"/>
              <a:t> до </a:t>
            </a:r>
            <a:r>
              <a:rPr lang="ru-RU" sz="2000" b="1" dirty="0" err="1"/>
              <a:t>нього</a:t>
            </a:r>
            <a:r>
              <a:rPr lang="ru-RU" sz="2000" b="1" dirty="0"/>
              <a:t> </a:t>
            </a:r>
            <a:r>
              <a:rPr lang="ru-RU" sz="2000" b="1" dirty="0" err="1"/>
              <a:t>з</a:t>
            </a:r>
            <a:r>
              <a:rPr lang="ru-RU" sz="2000" b="1" dirty="0"/>
              <a:t> </a:t>
            </a:r>
            <a:r>
              <a:rPr lang="ru-RU" sz="2000" b="1" dirty="0" err="1"/>
              <a:t>підсвідомого</a:t>
            </a:r>
            <a:r>
              <a:rPr lang="ru-RU" sz="2000" b="1" dirty="0"/>
              <a:t> </a:t>
            </a:r>
            <a:r>
              <a:rPr lang="ru-RU" sz="2000" b="1" dirty="0" err="1"/>
              <a:t>бажання</a:t>
            </a:r>
            <a:r>
              <a:rPr lang="ru-RU" sz="2000" b="1" dirty="0"/>
              <a:t> </a:t>
            </a:r>
            <a:r>
              <a:rPr lang="ru-RU" sz="2000" b="1" dirty="0" err="1"/>
              <a:t>напитися</a:t>
            </a:r>
            <a:r>
              <a:rPr lang="ru-RU" sz="2000" b="1" dirty="0"/>
              <a:t> </a:t>
            </a:r>
            <a:r>
              <a:rPr lang="ru-RU" sz="2000" b="1" dirty="0" err="1"/>
              <a:t>цілющої</a:t>
            </a:r>
            <a:r>
              <a:rPr lang="ru-RU" sz="2000" b="1" dirty="0"/>
              <a:t> води. Так </a:t>
            </a:r>
            <a:r>
              <a:rPr lang="ru-RU" sz="2000" b="1" dirty="0" err="1"/>
              <a:t>і</a:t>
            </a:r>
            <a:r>
              <a:rPr lang="ru-RU" sz="2000" b="1" dirty="0"/>
              <a:t> </a:t>
            </a:r>
            <a:r>
              <a:rPr lang="ru-RU" sz="2000" b="1" dirty="0" err="1"/>
              <a:t>тримався</a:t>
            </a:r>
            <a:r>
              <a:rPr lang="ru-RU" sz="2000" b="1" dirty="0"/>
              <a:t> на </a:t>
            </a:r>
            <a:r>
              <a:rPr lang="ru-RU" sz="2000" b="1" dirty="0" err="1"/>
              <a:t>світі</a:t>
            </a:r>
            <a:r>
              <a:rPr lang="ru-RU" sz="2000" b="1" dirty="0"/>
              <a:t> </a:t>
            </a:r>
            <a:r>
              <a:rPr lang="ru-RU" sz="2000" b="1" dirty="0" err="1"/>
              <a:t>з</a:t>
            </a:r>
            <a:r>
              <a:rPr lang="ru-RU" sz="2000" b="1" dirty="0"/>
              <a:t> 1940 по 1956 </a:t>
            </a:r>
            <a:r>
              <a:rPr lang="ru-RU" sz="2000" b="1" dirty="0" err="1"/>
              <a:t>рік</a:t>
            </a:r>
            <a:r>
              <a:rPr lang="ru-RU" sz="2000" b="1" dirty="0"/>
              <a:t>. У </a:t>
            </a:r>
            <a:r>
              <a:rPr lang="ru-RU" sz="2000" b="1" dirty="0" err="1"/>
              <a:t>березні</a:t>
            </a:r>
            <a:r>
              <a:rPr lang="ru-RU" sz="2000" b="1" dirty="0"/>
              <a:t> 1956 р. журнал «</a:t>
            </a:r>
            <a:r>
              <a:rPr lang="ru-RU" sz="2000" b="1" dirty="0" err="1"/>
              <a:t>Дніпро</a:t>
            </a:r>
            <a:r>
              <a:rPr lang="ru-RU" sz="2000" b="1" dirty="0"/>
              <a:t>» </a:t>
            </a:r>
            <a:r>
              <a:rPr lang="ru-RU" sz="2000" b="1" dirty="0" err="1"/>
              <a:t>видрукував</a:t>
            </a:r>
            <a:r>
              <a:rPr lang="ru-RU" sz="2000" b="1" dirty="0"/>
              <a:t> </a:t>
            </a:r>
            <a:r>
              <a:rPr lang="ru-RU" sz="2000" b="1" dirty="0" err="1"/>
              <a:t>повість</a:t>
            </a:r>
            <a:r>
              <a:rPr lang="ru-RU" sz="2000" b="1" dirty="0"/>
              <a:t>, а </a:t>
            </a:r>
            <a:r>
              <a:rPr lang="ru-RU" sz="2000" b="1" dirty="0" err="1"/>
              <a:t>наступного</a:t>
            </a:r>
            <a:r>
              <a:rPr lang="ru-RU" sz="2000" b="1" dirty="0"/>
              <a:t> року, </a:t>
            </a:r>
            <a:r>
              <a:rPr lang="ru-RU" sz="2000" b="1" dirty="0" err="1"/>
              <a:t>вже</a:t>
            </a:r>
            <a:r>
              <a:rPr lang="ru-RU" sz="2000" b="1" dirty="0"/>
              <a:t> по </a:t>
            </a:r>
            <a:r>
              <a:rPr lang="ru-RU" sz="2000" b="1" dirty="0" err="1"/>
              <a:t>смерті</a:t>
            </a:r>
            <a:r>
              <a:rPr lang="ru-RU" sz="2000" b="1" dirty="0"/>
              <a:t> автора, вона </a:t>
            </a:r>
            <a:r>
              <a:rPr lang="ru-RU" sz="2000" b="1" dirty="0" err="1"/>
              <a:t>з’явилась</a:t>
            </a:r>
            <a:r>
              <a:rPr lang="ru-RU" sz="2000" b="1" dirty="0"/>
              <a:t> </a:t>
            </a:r>
            <a:r>
              <a:rPr lang="ru-RU" sz="2000" b="1" dirty="0" err="1"/>
              <a:t>окремою</a:t>
            </a:r>
            <a:r>
              <a:rPr lang="ru-RU" sz="2000" b="1" dirty="0"/>
              <a:t> книжкою.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357166"/>
            <a:ext cx="76438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CC3300"/>
                </a:solidFill>
              </a:rPr>
              <a:t>Ідейно-художній   аналіз  повісті  </a:t>
            </a:r>
            <a:r>
              <a:rPr lang="uk-UA" sz="3200" b="1" dirty="0" err="1" smtClean="0">
                <a:solidFill>
                  <a:srgbClr val="CC3300"/>
                </a:solidFill>
              </a:rPr>
              <a:t>“Зачарована</a:t>
            </a:r>
            <a:r>
              <a:rPr lang="uk-UA" sz="3200" b="1" dirty="0" smtClean="0">
                <a:solidFill>
                  <a:srgbClr val="CC3300"/>
                </a:solidFill>
              </a:rPr>
              <a:t>   </a:t>
            </a:r>
            <a:r>
              <a:rPr lang="uk-UA" sz="3200" b="1" dirty="0" err="1" smtClean="0">
                <a:solidFill>
                  <a:srgbClr val="CC3300"/>
                </a:solidFill>
              </a:rPr>
              <a:t>Десна”</a:t>
            </a:r>
            <a:endParaRPr lang="ru-RU" sz="3200" b="1" dirty="0">
              <a:solidFill>
                <a:srgbClr val="CC33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034" y="1571612"/>
            <a:ext cx="2786082" cy="171451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00364" y="2786058"/>
            <a:ext cx="3214710" cy="2000264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00694" y="4500570"/>
            <a:ext cx="3143272" cy="18573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85786" y="1785926"/>
            <a:ext cx="235745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Жанр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кіноповість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автобіографічне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кінооповідання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143240" y="3071810"/>
            <a:ext cx="28575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зображення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дитинства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джерел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формування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митця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715008" y="4714884"/>
            <a:ext cx="27146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Головна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ідея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оспівування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краю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дитинства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його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людей,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природи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777912"/>
            <a:ext cx="2786082" cy="183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290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C00000"/>
                </a:solidFill>
              </a:rPr>
              <a:t>Сюжет:</a:t>
            </a:r>
            <a:r>
              <a:rPr lang="ru-RU" sz="2400" b="1" dirty="0"/>
              <a:t> </a:t>
            </a:r>
            <a:r>
              <a:rPr lang="ru-RU" sz="2400" b="1" dirty="0" err="1"/>
              <a:t>твір</a:t>
            </a:r>
            <a:r>
              <a:rPr lang="ru-RU" sz="2400" b="1" dirty="0"/>
              <a:t> не </a:t>
            </a:r>
            <a:r>
              <a:rPr lang="ru-RU" sz="2400" b="1" dirty="0" err="1"/>
              <a:t>має</a:t>
            </a:r>
            <a:r>
              <a:rPr lang="ru-RU" sz="2400" b="1" dirty="0"/>
              <a:t> </a:t>
            </a:r>
            <a:r>
              <a:rPr lang="ru-RU" sz="2400" b="1" dirty="0" err="1"/>
              <a:t>чіткого</a:t>
            </a:r>
            <a:r>
              <a:rPr lang="ru-RU" sz="2400" b="1" dirty="0"/>
              <a:t> сюжету </a:t>
            </a:r>
            <a:r>
              <a:rPr lang="ru-RU" sz="2400" b="1" dirty="0" err="1"/>
              <a:t>з</a:t>
            </a:r>
            <a:r>
              <a:rPr lang="ru-RU" sz="2400" b="1" dirty="0"/>
              <a:t> </a:t>
            </a:r>
            <a:r>
              <a:rPr lang="ru-RU" sz="2400" b="1" dirty="0" err="1"/>
              <a:t>послідовним</a:t>
            </a:r>
            <a:r>
              <a:rPr lang="ru-RU" sz="2400" b="1" dirty="0"/>
              <a:t> </a:t>
            </a:r>
            <a:r>
              <a:rPr lang="ru-RU" sz="2400" b="1" dirty="0" err="1"/>
              <a:t>розвитком</a:t>
            </a:r>
            <a:r>
              <a:rPr lang="ru-RU" sz="2400" b="1" dirty="0"/>
              <a:t> </a:t>
            </a:r>
            <a:r>
              <a:rPr lang="ru-RU" sz="2400" b="1" dirty="0" err="1"/>
              <a:t>подій</a:t>
            </a:r>
            <a:r>
              <a:rPr lang="ru-RU" sz="2400" b="1" dirty="0"/>
              <a:t> — сюжет </a:t>
            </a:r>
            <a:r>
              <a:rPr lang="ru-RU" sz="2400" b="1" dirty="0" err="1"/>
              <a:t>двоплановий</a:t>
            </a:r>
            <a:r>
              <a:rPr lang="ru-RU" sz="2400" b="1" dirty="0"/>
              <a:t>: </a:t>
            </a:r>
            <a:r>
              <a:rPr lang="ru-RU" sz="2400" b="1" dirty="0" err="1"/>
              <a:t>основна</a:t>
            </a:r>
            <a:r>
              <a:rPr lang="ru-RU" sz="2400" b="1" dirty="0"/>
              <a:t> сюжетна </a:t>
            </a:r>
            <a:r>
              <a:rPr lang="ru-RU" sz="2400" b="1" dirty="0" err="1"/>
              <a:t>лінія</a:t>
            </a:r>
            <a:r>
              <a:rPr lang="ru-RU" sz="2400" b="1" dirty="0"/>
              <a:t> — </a:t>
            </a:r>
            <a:r>
              <a:rPr lang="ru-RU" sz="2400" b="1" dirty="0" err="1"/>
              <a:t>це</a:t>
            </a:r>
            <a:r>
              <a:rPr lang="ru-RU" sz="2400" b="1" dirty="0"/>
              <a:t> </a:t>
            </a:r>
            <a:r>
              <a:rPr lang="ru-RU" sz="2400" b="1" dirty="0" err="1"/>
              <a:t>ніби</a:t>
            </a:r>
            <a:r>
              <a:rPr lang="ru-RU" sz="2400" b="1" dirty="0"/>
              <a:t> </a:t>
            </a:r>
            <a:r>
              <a:rPr lang="ru-RU" sz="2400" b="1" dirty="0" err="1"/>
              <a:t>окремі</a:t>
            </a:r>
            <a:r>
              <a:rPr lang="ru-RU" sz="2400" b="1" dirty="0"/>
              <a:t> новели (</a:t>
            </a:r>
            <a:r>
              <a:rPr lang="ru-RU" sz="2400" b="1" dirty="0" err="1"/>
              <a:t>дитинство</a:t>
            </a:r>
            <a:r>
              <a:rPr lang="ru-RU" sz="2400" b="1" dirty="0"/>
              <a:t> Сашка, </a:t>
            </a:r>
            <a:r>
              <a:rPr lang="ru-RU" sz="2400" b="1" dirty="0" err="1"/>
              <a:t>його</a:t>
            </a:r>
            <a:r>
              <a:rPr lang="ru-RU" sz="2400" b="1" dirty="0"/>
              <a:t> </a:t>
            </a:r>
            <a:r>
              <a:rPr lang="ru-RU" sz="2400" b="1" dirty="0" err="1"/>
              <a:t>враження</a:t>
            </a:r>
            <a:r>
              <a:rPr lang="ru-RU" sz="2400" b="1" dirty="0"/>
              <a:t>, </a:t>
            </a:r>
            <a:r>
              <a:rPr lang="ru-RU" sz="2400" b="1" dirty="0" err="1"/>
              <a:t>сцени</a:t>
            </a:r>
            <a:r>
              <a:rPr lang="ru-RU" sz="2400" b="1" dirty="0"/>
              <a:t> </a:t>
            </a:r>
            <a:r>
              <a:rPr lang="ru-RU" sz="2400" b="1" dirty="0" err="1"/>
              <a:t>захоплення</a:t>
            </a:r>
            <a:r>
              <a:rPr lang="ru-RU" sz="2400" b="1" dirty="0"/>
              <a:t> </a:t>
            </a:r>
            <a:r>
              <a:rPr lang="ru-RU" sz="2400" b="1" dirty="0" err="1"/>
              <a:t>навколишнім</a:t>
            </a:r>
            <a:r>
              <a:rPr lang="ru-RU" sz="2400" b="1" dirty="0"/>
              <a:t> </a:t>
            </a:r>
            <a:r>
              <a:rPr lang="ru-RU" sz="2400" b="1" dirty="0" err="1"/>
              <a:t>світом</a:t>
            </a:r>
            <a:r>
              <a:rPr lang="ru-RU" sz="2400" b="1" dirty="0"/>
              <a:t>), </a:t>
            </a:r>
            <a:r>
              <a:rPr lang="ru-RU" sz="2400" b="1" dirty="0" err="1"/>
              <a:t>другий</a:t>
            </a:r>
            <a:r>
              <a:rPr lang="ru-RU" sz="2400" b="1" dirty="0"/>
              <a:t> план — </a:t>
            </a:r>
            <a:r>
              <a:rPr lang="ru-RU" sz="2400" b="1" dirty="0" err="1"/>
              <a:t>ліричні</a:t>
            </a:r>
            <a:r>
              <a:rPr lang="ru-RU" sz="2400" b="1" dirty="0"/>
              <a:t> </a:t>
            </a:r>
            <a:r>
              <a:rPr lang="ru-RU" sz="2400" b="1" dirty="0" err="1"/>
              <a:t>відступи</a:t>
            </a:r>
            <a:r>
              <a:rPr lang="ru-RU" sz="2400" b="1" dirty="0"/>
              <a:t> </a:t>
            </a:r>
            <a:r>
              <a:rPr lang="ru-RU" sz="2400" b="1" dirty="0" err="1"/>
              <a:t>зрілого</a:t>
            </a:r>
            <a:r>
              <a:rPr lang="ru-RU" sz="2400" b="1" dirty="0"/>
              <a:t> </a:t>
            </a:r>
            <a:r>
              <a:rPr lang="ru-RU" sz="2400" b="1" dirty="0" err="1"/>
              <a:t>майстра</a:t>
            </a:r>
            <a:r>
              <a:rPr lang="ru-RU" sz="2400" b="1" dirty="0"/>
              <a:t> слова (</a:t>
            </a:r>
            <a:r>
              <a:rPr lang="ru-RU" sz="2400" b="1" dirty="0" err="1"/>
              <a:t>філософське</a:t>
            </a:r>
            <a:r>
              <a:rPr lang="ru-RU" sz="2400" b="1" dirty="0"/>
              <a:t> </a:t>
            </a:r>
            <a:r>
              <a:rPr lang="ru-RU" sz="2400" b="1" dirty="0" err="1"/>
              <a:t>осмислення</a:t>
            </a:r>
            <a:r>
              <a:rPr lang="ru-RU" sz="2400" b="1" dirty="0"/>
              <a:t> </a:t>
            </a:r>
            <a:r>
              <a:rPr lang="ru-RU" sz="2400" b="1" dirty="0" err="1"/>
              <a:t>художньої</a:t>
            </a:r>
            <a:r>
              <a:rPr lang="ru-RU" sz="2400" b="1" dirty="0"/>
              <a:t> </a:t>
            </a:r>
            <a:r>
              <a:rPr lang="ru-RU" sz="2400" b="1" dirty="0" err="1"/>
              <a:t>творчості</a:t>
            </a:r>
            <a:r>
              <a:rPr lang="ru-RU" sz="2400" b="1" dirty="0"/>
              <a:t>, </a:t>
            </a:r>
            <a:r>
              <a:rPr lang="ru-RU" sz="2400" b="1" dirty="0" err="1"/>
              <a:t>краси</a:t>
            </a:r>
            <a:r>
              <a:rPr lang="ru-RU" sz="2400" b="1" dirty="0"/>
              <a:t> </a:t>
            </a:r>
            <a:r>
              <a:rPr lang="ru-RU" sz="2400" b="1" dirty="0" err="1"/>
              <a:t>людської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r>
              <a:rPr lang="ru-RU" sz="2400" b="1" dirty="0"/>
              <a:t>, </a:t>
            </a:r>
            <a:r>
              <a:rPr lang="ru-RU" sz="2400" b="1" dirty="0" err="1"/>
              <a:t>природи</a:t>
            </a:r>
            <a:r>
              <a:rPr lang="ru-RU" sz="2400" b="1" dirty="0"/>
              <a:t> </a:t>
            </a:r>
            <a:r>
              <a:rPr lang="ru-RU" sz="2400" b="1" dirty="0" err="1"/>
              <a:t>й</a:t>
            </a:r>
            <a:r>
              <a:rPr lang="ru-RU" sz="2400" b="1" dirty="0"/>
              <a:t> </a:t>
            </a:r>
            <a:r>
              <a:rPr lang="ru-RU" sz="2400" b="1" dirty="0" err="1"/>
              <a:t>людини</a:t>
            </a:r>
            <a:r>
              <a:rPr lang="ru-RU" sz="2400" b="1" dirty="0"/>
              <a:t>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429000"/>
            <a:ext cx="4643471" cy="3095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428604"/>
            <a:ext cx="79592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C33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ва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образи</a:t>
            </a:r>
            <a:r>
              <a:rPr kumimoji="0" lang="ru-RU" sz="3600" b="1" i="0" u="none" strike="noStrike" cap="none" normalizeH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авторського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«Я» </a:t>
            </a:r>
            <a:endParaRPr lang="ru-RU" sz="3600" dirty="0">
              <a:solidFill>
                <a:srgbClr val="CC3300"/>
              </a:solidFill>
              <a:latin typeface="Arial Black" pitchFamily="34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214282" y="1214422"/>
            <a:ext cx="3357586" cy="2786082"/>
          </a:xfrm>
          <a:prstGeom prst="verticalScroll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малий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Сашко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як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головна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дійова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особа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спогадів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4786314" y="3429000"/>
            <a:ext cx="4214842" cy="3214710"/>
          </a:xfrm>
          <a:prstGeom prst="verticalScroll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зрілий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майстер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спогади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перепускає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через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свій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гіркий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життєвий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досвід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свої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страждання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узагальнюючи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збираючи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їх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художні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образи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t="34138"/>
          <a:stretch>
            <a:fillRect/>
          </a:stretch>
        </p:blipFill>
        <p:spPr bwMode="auto">
          <a:xfrm>
            <a:off x="6000760" y="1142984"/>
            <a:ext cx="221921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Рисунок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143380"/>
            <a:ext cx="264320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 rot="10800000">
            <a:off x="3714744" y="2071678"/>
            <a:ext cx="1714512" cy="642942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214678" y="4714884"/>
            <a:ext cx="1714512" cy="642942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86058"/>
            <a:ext cx="3786213" cy="2891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429124" y="500042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rgbClr val="CC3300"/>
                </a:solidFill>
                <a:latin typeface="Arial Black" pitchFamily="34" charset="0"/>
              </a:rPr>
              <a:t>Образ  Десни</a:t>
            </a:r>
            <a:endParaRPr lang="ru-RU" sz="3600" dirty="0">
              <a:solidFill>
                <a:srgbClr val="CC330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1214422"/>
            <a:ext cx="46434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 </a:t>
            </a:r>
            <a:r>
              <a:rPr lang="ru-RU" sz="2800" b="1" i="1" dirty="0" smtClean="0"/>
              <a:t>Благословенна будь, моя </a:t>
            </a:r>
            <a:r>
              <a:rPr lang="ru-RU" sz="2800" b="1" i="1" dirty="0" err="1" smtClean="0"/>
              <a:t>незаймана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дiвице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Десно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що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згадуючи</a:t>
            </a:r>
            <a:r>
              <a:rPr lang="ru-RU" sz="2800" b="1" i="1" dirty="0" smtClean="0"/>
              <a:t> тебе </a:t>
            </a:r>
            <a:r>
              <a:rPr lang="ru-RU" sz="2800" b="1" i="1" dirty="0" err="1" smtClean="0"/>
              <a:t>вже</a:t>
            </a:r>
            <a:r>
              <a:rPr lang="ru-RU" sz="2800" b="1" i="1" dirty="0" smtClean="0"/>
              <a:t> много </a:t>
            </a:r>
            <a:r>
              <a:rPr lang="ru-RU" sz="2800" b="1" i="1" dirty="0" err="1" smtClean="0"/>
              <a:t>лiт</a:t>
            </a:r>
            <a:r>
              <a:rPr lang="ru-RU" sz="2800" b="1" i="1" dirty="0" smtClean="0"/>
              <a:t>, я </a:t>
            </a:r>
            <a:r>
              <a:rPr lang="ru-RU" sz="2800" b="1" i="1" dirty="0" err="1" smtClean="0"/>
              <a:t>завжди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добрiшав</a:t>
            </a:r>
            <a:r>
              <a:rPr lang="ru-RU" sz="2800" b="1" i="1" dirty="0" smtClean="0"/>
              <a:t>, </a:t>
            </a:r>
            <a:r>
              <a:rPr lang="ru-RU" sz="2800" b="1" i="1" dirty="0" err="1" smtClean="0"/>
              <a:t>почував</a:t>
            </a:r>
            <a:r>
              <a:rPr lang="ru-RU" sz="2800" b="1" i="1" dirty="0" smtClean="0"/>
              <a:t> себе </a:t>
            </a:r>
            <a:r>
              <a:rPr lang="ru-RU" sz="2800" b="1" i="1" dirty="0" err="1" smtClean="0"/>
              <a:t>невичерпно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багатим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i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щедрим</a:t>
            </a:r>
            <a:r>
              <a:rPr lang="ru-RU" sz="2800" b="1" i="1" dirty="0" smtClean="0"/>
              <a:t>. Так </a:t>
            </a:r>
            <a:r>
              <a:rPr lang="ru-RU" sz="2800" b="1" i="1" dirty="0" err="1" smtClean="0"/>
              <a:t>багато</a:t>
            </a:r>
            <a:r>
              <a:rPr lang="ru-RU" sz="2800" b="1" i="1" dirty="0" smtClean="0"/>
              <a:t> дала </a:t>
            </a:r>
            <a:r>
              <a:rPr lang="ru-RU" sz="2800" b="1" i="1" dirty="0" err="1" smtClean="0"/>
              <a:t>ти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менi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подарункiв</a:t>
            </a:r>
            <a:r>
              <a:rPr lang="ru-RU" sz="2800" b="1" i="1" dirty="0" smtClean="0"/>
              <a:t> на все </a:t>
            </a:r>
            <a:r>
              <a:rPr lang="ru-RU" sz="2800" b="1" i="1" dirty="0" err="1" smtClean="0"/>
              <a:t>життя</a:t>
            </a:r>
            <a:r>
              <a:rPr lang="ru-RU" sz="2800" b="1" i="1" dirty="0" smtClean="0"/>
              <a:t>. </a:t>
            </a:r>
            <a:endParaRPr lang="ru-RU" sz="2800" b="1" i="1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28"/>
            <a:ext cx="365933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714744" y="2786058"/>
            <a:ext cx="521494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«Але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бiльше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за все на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свiтi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любив 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музику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Коли б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спитав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мене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хто-небудь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яку 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музику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любив у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ранньому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дитинствi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який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iнструмент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яких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музик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я б сказав,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бiльш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за все я любив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слухати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клепання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коси»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5420" y="214290"/>
            <a:ext cx="2224231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57158" y="285728"/>
            <a:ext cx="50720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Фактично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святим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на всю хату один я. I от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скiнчилася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моя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святiсть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Не треба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було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чiпати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моркви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Хай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собi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росла. 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тепер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грiшний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19" y="3000372"/>
            <a:ext cx="337336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85728"/>
            <a:ext cx="4143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C3300"/>
                </a:solidFill>
                <a:latin typeface="+mj-lt"/>
              </a:rPr>
              <a:t> </a:t>
            </a:r>
            <a:r>
              <a:rPr lang="ru-RU" sz="4800" b="1" dirty="0" err="1">
                <a:solidFill>
                  <a:srgbClr val="CC3300"/>
                </a:solidFill>
                <a:latin typeface="+mj-lt"/>
              </a:rPr>
              <a:t>Дід</a:t>
            </a:r>
            <a:r>
              <a:rPr lang="ru-RU" sz="4800" b="1" dirty="0">
                <a:solidFill>
                  <a:srgbClr val="CC3300"/>
                </a:solidFill>
                <a:latin typeface="+mj-lt"/>
              </a:rPr>
              <a:t> Семен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28596" y="1000108"/>
            <a:ext cx="62151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 У нас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дiд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дуже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схожий на бога. Коли 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молився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богу, 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завжди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бачив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покутi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портрет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дiда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старих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срiбнофольгових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шатах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а сам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дiд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лежав 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печi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тихо кашляв,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слухаючи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своїх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молитов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2357430"/>
            <a:ext cx="4000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+mj-lt"/>
              </a:rPr>
              <a:t>«Любив </a:t>
            </a:r>
            <a:r>
              <a:rPr lang="ru-RU" sz="2000" b="1" dirty="0" err="1">
                <a:latin typeface="+mj-lt"/>
              </a:rPr>
              <a:t>дiд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гарну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бесiду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добре </a:t>
            </a:r>
            <a:r>
              <a:rPr lang="ru-RU" sz="2000" b="1" dirty="0" smtClean="0">
                <a:latin typeface="+mj-lt"/>
              </a:rPr>
              <a:t>слово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286124"/>
            <a:ext cx="61436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+mj-lt"/>
              </a:rPr>
              <a:t>«</a:t>
            </a:r>
            <a:r>
              <a:rPr lang="ru-RU" sz="2000" b="1" dirty="0" err="1">
                <a:latin typeface="+mj-lt"/>
              </a:rPr>
              <a:t>Вiн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був</a:t>
            </a:r>
            <a:r>
              <a:rPr lang="ru-RU" sz="2000" b="1" dirty="0">
                <a:latin typeface="+mj-lt"/>
              </a:rPr>
              <a:t> наш </a:t>
            </a:r>
            <a:r>
              <a:rPr lang="ru-RU" sz="2000" b="1" dirty="0" err="1">
                <a:latin typeface="+mj-lt"/>
              </a:rPr>
              <a:t>добрий</a:t>
            </a:r>
            <a:r>
              <a:rPr lang="ru-RU" sz="2000" b="1" dirty="0">
                <a:latin typeface="+mj-lt"/>
              </a:rPr>
              <a:t> дух лугу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риби</a:t>
            </a:r>
            <a:r>
              <a:rPr lang="ru-RU" sz="2000" b="1" dirty="0">
                <a:latin typeface="+mj-lt"/>
              </a:rPr>
              <a:t>. </a:t>
            </a:r>
            <a:r>
              <a:rPr lang="ru-RU" sz="2000" b="1" dirty="0" err="1">
                <a:latin typeface="+mj-lt"/>
              </a:rPr>
              <a:t>Гриби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ягоди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збирав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вiн</a:t>
            </a:r>
            <a:r>
              <a:rPr lang="ru-RU" sz="2000" b="1" dirty="0">
                <a:latin typeface="+mj-lt"/>
              </a:rPr>
              <a:t> у </a:t>
            </a:r>
            <a:r>
              <a:rPr lang="ru-RU" sz="2000" b="1" dirty="0" err="1">
                <a:latin typeface="+mj-lt"/>
              </a:rPr>
              <a:t>лiсi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краще</a:t>
            </a:r>
            <a:r>
              <a:rPr lang="ru-RU" sz="2000" b="1" dirty="0">
                <a:latin typeface="+mj-lt"/>
              </a:rPr>
              <a:t> за нас </a:t>
            </a:r>
            <a:r>
              <a:rPr lang="ru-RU" sz="2000" b="1" dirty="0" err="1">
                <a:latin typeface="+mj-lt"/>
              </a:rPr>
              <a:t>усiх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розмовляв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кiньми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телятами,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травами,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старою грушею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дубом – </a:t>
            </a:r>
            <a:r>
              <a:rPr lang="ru-RU" sz="2000" b="1" dirty="0" err="1">
                <a:latin typeface="+mj-lt"/>
              </a:rPr>
              <a:t>з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усiм</a:t>
            </a:r>
            <a:r>
              <a:rPr lang="ru-RU" sz="2000" b="1" dirty="0">
                <a:latin typeface="+mj-lt"/>
              </a:rPr>
              <a:t> живим, </a:t>
            </a:r>
            <a:r>
              <a:rPr lang="ru-RU" sz="2000" b="1" dirty="0" err="1">
                <a:latin typeface="+mj-lt"/>
              </a:rPr>
              <a:t>що</a:t>
            </a:r>
            <a:r>
              <a:rPr lang="ru-RU" sz="2000" b="1" dirty="0">
                <a:latin typeface="+mj-lt"/>
              </a:rPr>
              <a:t> росло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рухалось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навколо</a:t>
            </a:r>
            <a:r>
              <a:rPr lang="ru-RU" sz="2000" b="1" dirty="0">
                <a:latin typeface="+mj-lt"/>
              </a:rPr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5000636"/>
            <a:ext cx="56435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+mj-lt"/>
              </a:rPr>
              <a:t> «</a:t>
            </a:r>
            <a:r>
              <a:rPr lang="ru-RU" sz="2000" b="1" dirty="0" err="1">
                <a:latin typeface="+mj-lt"/>
              </a:rPr>
              <a:t>Бiльш</a:t>
            </a:r>
            <a:r>
              <a:rPr lang="ru-RU" sz="2000" b="1" dirty="0">
                <a:latin typeface="+mj-lt"/>
              </a:rPr>
              <a:t> за все на </a:t>
            </a:r>
            <a:r>
              <a:rPr lang="ru-RU" sz="2000" b="1" dirty="0" err="1">
                <a:latin typeface="+mj-lt"/>
              </a:rPr>
              <a:t>свiтi</a:t>
            </a:r>
            <a:r>
              <a:rPr lang="ru-RU" sz="2000" b="1" dirty="0">
                <a:latin typeface="+mj-lt"/>
              </a:rPr>
              <a:t> любив </a:t>
            </a:r>
            <a:r>
              <a:rPr lang="ru-RU" sz="2000" b="1" dirty="0" err="1">
                <a:latin typeface="+mj-lt"/>
              </a:rPr>
              <a:t>дiд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сонце</a:t>
            </a:r>
            <a:r>
              <a:rPr lang="ru-RU" sz="2000" b="1" dirty="0">
                <a:latin typeface="+mj-lt"/>
              </a:rPr>
              <a:t>. </a:t>
            </a:r>
            <a:r>
              <a:rPr lang="ru-RU" sz="2000" b="1" dirty="0" err="1">
                <a:latin typeface="+mj-lt"/>
              </a:rPr>
              <a:t>Вiн</a:t>
            </a:r>
            <a:r>
              <a:rPr lang="ru-RU" sz="2000" b="1" dirty="0">
                <a:latin typeface="+mj-lt"/>
              </a:rPr>
              <a:t> прожив </a:t>
            </a:r>
            <a:r>
              <a:rPr lang="ru-RU" sz="2000" b="1" dirty="0" err="1">
                <a:latin typeface="+mj-lt"/>
              </a:rPr>
              <a:t>пiд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сонцем</a:t>
            </a:r>
            <a:r>
              <a:rPr lang="ru-RU" sz="2000" b="1" dirty="0">
                <a:latin typeface="+mj-lt"/>
              </a:rPr>
              <a:t> коло ста </a:t>
            </a:r>
            <a:r>
              <a:rPr lang="ru-RU" sz="2000" b="1" dirty="0" err="1">
                <a:latin typeface="+mj-lt"/>
              </a:rPr>
              <a:t>лiт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нiколи</a:t>
            </a:r>
            <a:r>
              <a:rPr lang="ru-RU" sz="2000" b="1" dirty="0">
                <a:latin typeface="+mj-lt"/>
              </a:rPr>
              <a:t> не </a:t>
            </a:r>
            <a:r>
              <a:rPr lang="ru-RU" sz="2000" b="1" dirty="0" err="1">
                <a:latin typeface="+mj-lt"/>
              </a:rPr>
              <a:t>ховаючись</a:t>
            </a:r>
            <a:r>
              <a:rPr lang="ru-RU" sz="2000" b="1" dirty="0">
                <a:latin typeface="+mj-lt"/>
              </a:rPr>
              <a:t> у холодок. Так </a:t>
            </a:r>
            <a:r>
              <a:rPr lang="ru-RU" sz="2000" b="1" dirty="0" err="1">
                <a:latin typeface="+mj-lt"/>
              </a:rPr>
              <a:t>пiд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сонцем</a:t>
            </a:r>
            <a:r>
              <a:rPr lang="ru-RU" sz="2000" b="1" dirty="0">
                <a:latin typeface="+mj-lt"/>
              </a:rPr>
              <a:t> на </a:t>
            </a:r>
            <a:r>
              <a:rPr lang="ru-RU" sz="2000" b="1" dirty="0" err="1">
                <a:latin typeface="+mj-lt"/>
              </a:rPr>
              <a:t>погребнi</a:t>
            </a:r>
            <a:r>
              <a:rPr lang="ru-RU" sz="2000" b="1" dirty="0">
                <a:latin typeface="+mj-lt"/>
              </a:rPr>
              <a:t>, коло </a:t>
            </a:r>
            <a:r>
              <a:rPr lang="ru-RU" sz="2000" b="1" dirty="0" err="1">
                <a:latin typeface="+mj-lt"/>
              </a:rPr>
              <a:t>яблунi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вiн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i</a:t>
            </a:r>
            <a:r>
              <a:rPr lang="ru-RU" sz="2000" b="1" dirty="0">
                <a:latin typeface="+mj-lt"/>
              </a:rPr>
              <a:t> помер, коли </a:t>
            </a:r>
            <a:r>
              <a:rPr lang="ru-RU" sz="2000" b="1" dirty="0" err="1">
                <a:latin typeface="+mj-lt"/>
              </a:rPr>
              <a:t>прийшов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його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smtClean="0">
                <a:latin typeface="+mj-lt"/>
              </a:rPr>
              <a:t>час»</a:t>
            </a:r>
            <a:endParaRPr lang="ru-RU" sz="2000" b="1" dirty="0">
              <a:latin typeface="+mj-lt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4714884"/>
            <a:ext cx="2786082" cy="172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857496"/>
            <a:ext cx="2375487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1268</Words>
  <Application>Microsoft Office PowerPoint</Application>
  <PresentationFormat>Экран (4:3)</PresentationFormat>
  <Paragraphs>42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Дом</cp:lastModifiedBy>
  <cp:revision>66</cp:revision>
  <dcterms:created xsi:type="dcterms:W3CDTF">2015-01-10T14:38:55Z</dcterms:created>
  <dcterms:modified xsi:type="dcterms:W3CDTF">2015-08-15T06:58:29Z</dcterms:modified>
</cp:coreProperties>
</file>