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B9B706-FD13-40E1-BE74-4D62DE042866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28BBEB-B868-4E60-818C-F0573F90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3240" y="428604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i="1" dirty="0" smtClean="0">
                <a:solidFill>
                  <a:srgbClr val="C00000"/>
                </a:solidFill>
              </a:rPr>
              <a:t>Дмитро  Павличко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2643206" cy="339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928934"/>
            <a:ext cx="3346473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6478" y="2928934"/>
            <a:ext cx="221457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3571868" y="1571612"/>
            <a:ext cx="5072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5400" b="1" cap="none" spc="0" dirty="0" smtClean="0">
                <a:ln/>
                <a:solidFill>
                  <a:schemeClr val="accent3"/>
                </a:solidFill>
                <a:effectLst/>
              </a:rPr>
              <a:t>Два  кольори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14356"/>
            <a:ext cx="52149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«Два </a:t>
            </a:r>
            <a:r>
              <a:rPr lang="ru-RU" sz="2800" b="1" dirty="0" err="1" smtClean="0"/>
              <a:t>кольори</a:t>
            </a:r>
            <a:r>
              <a:rPr lang="ru-RU" sz="2800" b="1" dirty="0" smtClean="0"/>
              <a:t>» — популярна </a:t>
            </a:r>
            <a:r>
              <a:rPr lang="ru-RU" sz="2800" b="1" dirty="0" err="1" smtClean="0"/>
              <a:t>українська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пісня</a:t>
            </a:r>
            <a:r>
              <a:rPr lang="ru-RU" sz="2800" b="1" dirty="0" smtClean="0"/>
              <a:t>, написана у 1964 </a:t>
            </a:r>
            <a:r>
              <a:rPr lang="ru-RU" sz="2800" b="1" dirty="0" err="1" smtClean="0"/>
              <a:t>році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Музика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Олександра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Білаша</a:t>
            </a:r>
            <a:r>
              <a:rPr lang="ru-RU" sz="2800" b="1" dirty="0" smtClean="0"/>
              <a:t>, слова </a:t>
            </a:r>
            <a:r>
              <a:rPr lang="ru-RU" sz="2800" b="1" dirty="0" err="1" smtClean="0"/>
              <a:t>Дмитра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Павличка</a:t>
            </a:r>
            <a:r>
              <a:rPr lang="ru-RU" sz="2800" b="1" dirty="0" smtClean="0"/>
              <a:t>. Перший </a:t>
            </a:r>
            <a:r>
              <a:rPr lang="ru-RU" sz="2800" b="1" dirty="0" err="1" smtClean="0"/>
              <a:t>виконавець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пісні</a:t>
            </a:r>
            <a:r>
              <a:rPr lang="ru-RU" sz="2800" b="1" dirty="0" smtClean="0"/>
              <a:t> — </a:t>
            </a:r>
            <a:r>
              <a:rPr lang="ru-RU" sz="2800" b="1" dirty="0" err="1" smtClean="0"/>
              <a:t>Анатолій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Мокренко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714355"/>
            <a:ext cx="2295534" cy="324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357694"/>
            <a:ext cx="19288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357166"/>
            <a:ext cx="685804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ДВА КОЛЬОРИ</a:t>
            </a:r>
          </a:p>
          <a:p>
            <a:r>
              <a:rPr lang="ru-RU" dirty="0" smtClean="0"/>
              <a:t> </a:t>
            </a:r>
            <a:r>
              <a:rPr lang="ru-RU" sz="2000" b="1" i="1" dirty="0" smtClean="0"/>
              <a:t>Як  я  </a:t>
            </a:r>
            <a:r>
              <a:rPr lang="ru-RU" sz="2000" b="1" i="1" dirty="0" err="1" smtClean="0"/>
              <a:t>малим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збирався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навесні</a:t>
            </a:r>
            <a:r>
              <a:rPr lang="ru-RU" sz="2000" b="1" i="1" dirty="0" smtClean="0"/>
              <a:t>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Піти</a:t>
            </a:r>
            <a:r>
              <a:rPr lang="ru-RU" sz="2000" b="1" i="1" dirty="0" smtClean="0"/>
              <a:t>  у  </a:t>
            </a:r>
            <a:r>
              <a:rPr lang="ru-RU" sz="2000" b="1" i="1" dirty="0" err="1" smtClean="0"/>
              <a:t>світ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незнаними</a:t>
            </a:r>
            <a:r>
              <a:rPr lang="ru-RU" sz="2000" b="1" i="1" dirty="0" smtClean="0"/>
              <a:t>  шляхами,  </a:t>
            </a:r>
          </a:p>
          <a:p>
            <a:r>
              <a:rPr lang="ru-RU" sz="2000" b="1" i="1" dirty="0" smtClean="0"/>
              <a:t> Сорочку  </a:t>
            </a:r>
            <a:r>
              <a:rPr lang="ru-RU" sz="2000" b="1" i="1" dirty="0" err="1" smtClean="0"/>
              <a:t>мати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вишила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мені</a:t>
            </a:r>
            <a:r>
              <a:rPr lang="ru-RU" sz="2000" b="1" i="1" dirty="0" smtClean="0"/>
              <a:t>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Червоними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чорними</a:t>
            </a:r>
            <a:r>
              <a:rPr lang="ru-RU" sz="2000" b="1" i="1" dirty="0" smtClean="0"/>
              <a:t>  нитками.  </a:t>
            </a:r>
          </a:p>
          <a:p>
            <a:r>
              <a:rPr lang="ru-RU" sz="2000" b="1" i="1" dirty="0" smtClean="0"/>
              <a:t> Два  </a:t>
            </a:r>
            <a:r>
              <a:rPr lang="ru-RU" sz="2000" b="1" i="1" dirty="0" err="1" smtClean="0"/>
              <a:t>кольори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мої</a:t>
            </a:r>
            <a:r>
              <a:rPr lang="ru-RU" sz="2000" b="1" i="1" dirty="0" smtClean="0"/>
              <a:t>,  </a:t>
            </a:r>
            <a:r>
              <a:rPr lang="ru-RU" sz="2000" b="1" i="1" dirty="0" err="1" smtClean="0"/>
              <a:t>два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кольори</a:t>
            </a:r>
            <a:r>
              <a:rPr lang="ru-RU" sz="2000" b="1" i="1" dirty="0" smtClean="0"/>
              <a:t>,  </a:t>
            </a:r>
          </a:p>
          <a:p>
            <a:r>
              <a:rPr lang="ru-RU" sz="2000" b="1" i="1" dirty="0" smtClean="0"/>
              <a:t> Оба  на  </a:t>
            </a:r>
            <a:r>
              <a:rPr lang="ru-RU" sz="2000" b="1" i="1" dirty="0" err="1" smtClean="0"/>
              <a:t>полотні</a:t>
            </a:r>
            <a:r>
              <a:rPr lang="ru-RU" sz="2000" b="1" i="1" dirty="0" smtClean="0"/>
              <a:t>,  в  </a:t>
            </a:r>
            <a:r>
              <a:rPr lang="ru-RU" sz="2000" b="1" i="1" dirty="0" err="1" smtClean="0"/>
              <a:t>душі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моїй</a:t>
            </a:r>
            <a:r>
              <a:rPr lang="ru-RU" sz="2000" b="1" i="1" dirty="0" smtClean="0"/>
              <a:t>  оба,  </a:t>
            </a:r>
          </a:p>
          <a:p>
            <a:r>
              <a:rPr lang="ru-RU" sz="2000" b="1" i="1" dirty="0" smtClean="0"/>
              <a:t> Два  </a:t>
            </a:r>
            <a:r>
              <a:rPr lang="ru-RU" sz="2000" b="1" i="1" dirty="0" err="1" smtClean="0"/>
              <a:t>кольори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мої</a:t>
            </a:r>
            <a:r>
              <a:rPr lang="ru-RU" sz="2000" b="1" i="1" dirty="0" smtClean="0"/>
              <a:t>,  </a:t>
            </a:r>
            <a:r>
              <a:rPr lang="ru-RU" sz="2000" b="1" i="1" dirty="0" err="1" smtClean="0"/>
              <a:t>два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кольори</a:t>
            </a:r>
            <a:r>
              <a:rPr lang="ru-RU" sz="2000" b="1" i="1" dirty="0" smtClean="0"/>
              <a:t>: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Червоне</a:t>
            </a:r>
            <a:r>
              <a:rPr lang="ru-RU" sz="2000" b="1" i="1" dirty="0" smtClean="0"/>
              <a:t>  —  то  </a:t>
            </a:r>
            <a:r>
              <a:rPr lang="ru-RU" sz="2000" b="1" i="1" dirty="0" err="1" smtClean="0"/>
              <a:t>любов</a:t>
            </a:r>
            <a:r>
              <a:rPr lang="ru-RU" sz="2000" b="1" i="1" dirty="0" smtClean="0"/>
              <a:t>,  а  </a:t>
            </a:r>
            <a:r>
              <a:rPr lang="ru-RU" sz="2000" b="1" i="1" dirty="0" err="1" smtClean="0"/>
              <a:t>чорне</a:t>
            </a:r>
            <a:r>
              <a:rPr lang="ru-RU" sz="2000" b="1" i="1" dirty="0" smtClean="0"/>
              <a:t>  —  то  </a:t>
            </a:r>
            <a:r>
              <a:rPr lang="ru-RU" sz="2000" b="1" i="1" dirty="0" err="1" smtClean="0"/>
              <a:t>журба</a:t>
            </a:r>
            <a:r>
              <a:rPr lang="ru-RU" sz="2000" b="1" i="1" dirty="0" smtClean="0"/>
              <a:t>.  </a:t>
            </a:r>
          </a:p>
          <a:p>
            <a:r>
              <a:rPr lang="ru-RU" sz="2000" b="1" i="1" dirty="0" smtClean="0"/>
              <a:t> Мене  водило  в  </a:t>
            </a:r>
            <a:r>
              <a:rPr lang="ru-RU" sz="2000" b="1" i="1" dirty="0" err="1" smtClean="0"/>
              <a:t>безвісті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життя</a:t>
            </a:r>
            <a:r>
              <a:rPr lang="ru-RU" sz="2000" b="1" i="1" dirty="0" smtClean="0"/>
              <a:t>,  </a:t>
            </a:r>
          </a:p>
          <a:p>
            <a:r>
              <a:rPr lang="ru-RU" sz="2000" b="1" i="1" dirty="0" smtClean="0"/>
              <a:t> Та  я  </a:t>
            </a:r>
            <a:r>
              <a:rPr lang="ru-RU" sz="2000" b="1" i="1" dirty="0" err="1" smtClean="0"/>
              <a:t>вертався</a:t>
            </a:r>
            <a:r>
              <a:rPr lang="ru-RU" sz="2000" b="1" i="1" dirty="0" smtClean="0"/>
              <a:t>  на  </a:t>
            </a:r>
            <a:r>
              <a:rPr lang="ru-RU" sz="2000" b="1" i="1" dirty="0" err="1" smtClean="0"/>
              <a:t>свої</a:t>
            </a:r>
            <a:r>
              <a:rPr lang="ru-RU" sz="2000" b="1" i="1" dirty="0" smtClean="0"/>
              <a:t>  пороги,  </a:t>
            </a:r>
          </a:p>
          <a:p>
            <a:r>
              <a:rPr lang="ru-RU" sz="2000" b="1" i="1" dirty="0" smtClean="0"/>
              <a:t> Переплелись,  як  </a:t>
            </a:r>
            <a:r>
              <a:rPr lang="ru-RU" sz="2000" b="1" i="1" dirty="0" err="1" smtClean="0"/>
              <a:t>мамине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шиття</a:t>
            </a:r>
            <a:r>
              <a:rPr lang="ru-RU" sz="2000" b="1" i="1" dirty="0" smtClean="0"/>
              <a:t>,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Мої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сумні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радісні</a:t>
            </a:r>
            <a:r>
              <a:rPr lang="ru-RU" sz="2000" b="1" i="1" dirty="0" smtClean="0"/>
              <a:t>  дороги.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Мені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війнула</a:t>
            </a:r>
            <a:r>
              <a:rPr lang="ru-RU" sz="2000" b="1" i="1" dirty="0" smtClean="0"/>
              <a:t>  в  </a:t>
            </a:r>
            <a:r>
              <a:rPr lang="ru-RU" sz="2000" b="1" i="1" dirty="0" err="1" smtClean="0"/>
              <a:t>очі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сивина</a:t>
            </a:r>
            <a:r>
              <a:rPr lang="ru-RU" sz="2000" b="1" i="1" dirty="0" smtClean="0"/>
              <a:t>,  </a:t>
            </a:r>
          </a:p>
          <a:p>
            <a:r>
              <a:rPr lang="ru-RU" sz="2000" b="1" i="1" dirty="0" smtClean="0"/>
              <a:t> Та  я  </a:t>
            </a:r>
            <a:r>
              <a:rPr lang="ru-RU" sz="2000" b="1" i="1" dirty="0" err="1" smtClean="0"/>
              <a:t>нічого</a:t>
            </a:r>
            <a:r>
              <a:rPr lang="ru-RU" sz="2000" b="1" i="1" dirty="0" smtClean="0"/>
              <a:t>  не  везу  </a:t>
            </a:r>
            <a:r>
              <a:rPr lang="ru-RU" sz="2000" b="1" i="1" dirty="0" err="1" smtClean="0"/>
              <a:t>додому</a:t>
            </a:r>
            <a:r>
              <a:rPr lang="ru-RU" sz="2000" b="1" i="1" dirty="0" smtClean="0"/>
              <a:t>,  </a:t>
            </a:r>
          </a:p>
          <a:p>
            <a:r>
              <a:rPr lang="ru-RU" sz="2000" b="1" i="1" dirty="0" smtClean="0"/>
              <a:t> </a:t>
            </a:r>
            <a:r>
              <a:rPr lang="ru-RU" sz="2000" b="1" i="1" dirty="0" err="1" smtClean="0"/>
              <a:t>Лиш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горточок</a:t>
            </a:r>
            <a:r>
              <a:rPr lang="ru-RU" sz="2000" b="1" i="1" dirty="0" smtClean="0"/>
              <a:t>  старого  полотна  </a:t>
            </a:r>
          </a:p>
          <a:p>
            <a:r>
              <a:rPr lang="ru-RU" sz="2000" b="1" i="1" dirty="0" smtClean="0"/>
              <a:t> І  </a:t>
            </a:r>
            <a:r>
              <a:rPr lang="ru-RU" sz="2000" b="1" i="1" dirty="0" err="1" smtClean="0"/>
              <a:t>вишите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моє</a:t>
            </a:r>
            <a:r>
              <a:rPr lang="ru-RU" sz="2000" b="1" i="1" dirty="0" smtClean="0"/>
              <a:t>  </a:t>
            </a:r>
            <a:r>
              <a:rPr lang="ru-RU" sz="2000" b="1" i="1" dirty="0" err="1" smtClean="0"/>
              <a:t>життя</a:t>
            </a:r>
            <a:r>
              <a:rPr lang="ru-RU" sz="2000" b="1" i="1" dirty="0" smtClean="0"/>
              <a:t>  на  </a:t>
            </a:r>
            <a:r>
              <a:rPr lang="ru-RU" sz="2000" b="1" i="1" dirty="0" err="1" smtClean="0"/>
              <a:t>ньому</a:t>
            </a:r>
            <a:r>
              <a:rPr lang="ru-RU" sz="2000" b="1" i="1" dirty="0" smtClean="0"/>
              <a:t>. 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 t="5008" b="2337"/>
          <a:stretch>
            <a:fillRect/>
          </a:stretch>
        </p:blipFill>
        <p:spPr bwMode="auto">
          <a:xfrm>
            <a:off x="5857884" y="500042"/>
            <a:ext cx="2852754" cy="264320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214686"/>
            <a:ext cx="185738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071546"/>
            <a:ext cx="664373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Олеся </a:t>
            </a:r>
            <a:r>
              <a:rPr lang="ru-RU" sz="2000" b="1" dirty="0" err="1" smtClean="0"/>
              <a:t>Білаш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донька</a:t>
            </a:r>
            <a:r>
              <a:rPr lang="ru-RU" sz="2000" b="1" dirty="0" smtClean="0"/>
              <a:t> композитора </a:t>
            </a:r>
            <a:r>
              <a:rPr lang="ru-RU" sz="2000" b="1" dirty="0" err="1" smtClean="0"/>
              <a:t>Олександра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Білаша</a:t>
            </a:r>
            <a:r>
              <a:rPr lang="ru-RU" sz="2000" b="1" dirty="0" smtClean="0"/>
              <a:t>, так </a:t>
            </a:r>
            <a:r>
              <a:rPr lang="ru-RU" sz="2000" b="1" dirty="0" err="1" smtClean="0"/>
              <a:t>розповіла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історію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створення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пісні</a:t>
            </a:r>
            <a:r>
              <a:rPr lang="ru-RU" sz="2000" b="1" dirty="0" smtClean="0"/>
              <a:t> «Два </a:t>
            </a:r>
            <a:r>
              <a:rPr lang="ru-RU" sz="2000" b="1" dirty="0" err="1" smtClean="0"/>
              <a:t>кольори</a:t>
            </a:r>
            <a:r>
              <a:rPr lang="ru-RU" sz="2000" b="1" dirty="0" smtClean="0"/>
              <a:t>»:</a:t>
            </a:r>
            <a:r>
              <a:rPr lang="ru-RU" sz="2000" b="1" dirty="0" err="1" smtClean="0"/>
              <a:t>Батько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Павличком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сиділи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якомусь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з'їзді</a:t>
            </a:r>
            <a:r>
              <a:rPr lang="ru-RU" sz="2000" b="1" dirty="0" smtClean="0"/>
              <a:t> комсомолу. </a:t>
            </a:r>
            <a:r>
              <a:rPr lang="ru-RU" sz="2000" b="1" dirty="0" err="1" smtClean="0"/>
              <a:t>Було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нецікаво</a:t>
            </a:r>
            <a:r>
              <a:rPr lang="ru-RU" sz="2000" b="1" dirty="0" smtClean="0"/>
              <a:t>, тому </a:t>
            </a:r>
            <a:r>
              <a:rPr lang="ru-RU" sz="2000" b="1" dirty="0" err="1" smtClean="0"/>
              <a:t>роздивлялися</a:t>
            </a:r>
            <a:r>
              <a:rPr lang="ru-RU" sz="2000" b="1" dirty="0" smtClean="0"/>
              <a:t> по залу. І </a:t>
            </a:r>
            <a:r>
              <a:rPr lang="ru-RU" sz="2000" b="1" dirty="0" err="1" smtClean="0"/>
              <a:t>раптом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попереду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побачив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жіночку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накинутою на </a:t>
            </a:r>
            <a:r>
              <a:rPr lang="ru-RU" sz="2000" b="1" dirty="0" err="1" smtClean="0"/>
              <a:t>плечі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хусткою</a:t>
            </a:r>
            <a:r>
              <a:rPr lang="ru-RU" sz="2000" b="1" dirty="0" smtClean="0"/>
              <a:t>: </a:t>
            </a:r>
            <a:r>
              <a:rPr lang="ru-RU" sz="2000" b="1" dirty="0" err="1" smtClean="0"/>
              <a:t>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чорному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тлі</a:t>
            </a:r>
            <a:r>
              <a:rPr lang="ru-RU" sz="2000" b="1" dirty="0" smtClean="0"/>
              <a:t> — </a:t>
            </a:r>
            <a:r>
              <a:rPr lang="ru-RU" sz="2000" b="1" dirty="0" err="1" smtClean="0"/>
              <a:t>червоні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троянди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такі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яскраві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просто </a:t>
            </a:r>
            <a:r>
              <a:rPr lang="ru-RU" sz="2000" b="1" dirty="0" err="1" smtClean="0"/>
              <a:t>очі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виїдали</a:t>
            </a:r>
            <a:r>
              <a:rPr lang="ru-RU" sz="2000" b="1" dirty="0" smtClean="0"/>
              <a:t>. </a:t>
            </a:r>
          </a:p>
          <a:p>
            <a:pPr algn="just"/>
            <a:r>
              <a:rPr lang="ru-RU" sz="2000" b="1" dirty="0" smtClean="0"/>
              <a:t>— </a:t>
            </a:r>
            <a:r>
              <a:rPr lang="ru-RU" sz="2000" b="1" dirty="0" err="1" smtClean="0"/>
              <a:t>Бачиш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жіночку</a:t>
            </a:r>
            <a:r>
              <a:rPr lang="ru-RU" sz="2000" b="1" dirty="0" smtClean="0"/>
              <a:t>? — </a:t>
            </a:r>
            <a:r>
              <a:rPr lang="ru-RU" sz="2000" b="1" dirty="0" err="1" smtClean="0"/>
              <a:t>спитав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батько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Павличка</a:t>
            </a:r>
            <a:r>
              <a:rPr lang="ru-RU" sz="2000" b="1" dirty="0" smtClean="0"/>
              <a:t>. — Дивись, яка </a:t>
            </a:r>
            <a:r>
              <a:rPr lang="ru-RU" sz="2000" b="1" dirty="0" err="1" smtClean="0"/>
              <a:t>хустка</a:t>
            </a:r>
            <a:r>
              <a:rPr lang="ru-RU" sz="2000" b="1" dirty="0" smtClean="0"/>
              <a:t> — </a:t>
            </a:r>
            <a:r>
              <a:rPr lang="ru-RU" sz="2000" b="1" dirty="0" err="1" smtClean="0"/>
              <a:t>червоне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чорне</a:t>
            </a:r>
            <a:r>
              <a:rPr lang="ru-RU" sz="2000" b="1" dirty="0" smtClean="0"/>
              <a:t>.</a:t>
            </a:r>
          </a:p>
          <a:p>
            <a:pPr algn="just"/>
            <a:r>
              <a:rPr lang="ru-RU" sz="2000" b="1" dirty="0" smtClean="0"/>
              <a:t>— </a:t>
            </a:r>
            <a:r>
              <a:rPr lang="ru-RU" sz="2000" b="1" dirty="0" err="1" smtClean="0"/>
              <a:t>Червоне</a:t>
            </a:r>
            <a:r>
              <a:rPr lang="ru-RU" sz="2000" b="1" dirty="0" smtClean="0"/>
              <a:t> — то </a:t>
            </a:r>
            <a:r>
              <a:rPr lang="ru-RU" sz="2000" b="1" dirty="0" err="1" smtClean="0"/>
              <a:t>любов</a:t>
            </a:r>
            <a:r>
              <a:rPr lang="ru-RU" sz="2000" b="1" dirty="0" smtClean="0"/>
              <a:t>, а </a:t>
            </a:r>
            <a:r>
              <a:rPr lang="ru-RU" sz="2000" b="1" dirty="0" err="1" smtClean="0"/>
              <a:t>чорне</a:t>
            </a:r>
            <a:r>
              <a:rPr lang="ru-RU" sz="2000" b="1" dirty="0" smtClean="0"/>
              <a:t> — то </a:t>
            </a:r>
            <a:r>
              <a:rPr lang="ru-RU" sz="2000" b="1" dirty="0" err="1" smtClean="0"/>
              <a:t>журба</a:t>
            </a:r>
            <a:r>
              <a:rPr lang="ru-RU" sz="2000" b="1" dirty="0" smtClean="0"/>
              <a:t>, — </a:t>
            </a:r>
            <a:r>
              <a:rPr lang="ru-RU" sz="2000" b="1" dirty="0" err="1" smtClean="0"/>
              <a:t>відповів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Дмитро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Васильович</a:t>
            </a:r>
            <a:r>
              <a:rPr lang="ru-RU" sz="2000" b="1" dirty="0" smtClean="0"/>
              <a:t>.</a:t>
            </a:r>
          </a:p>
          <a:p>
            <a:pPr algn="just"/>
            <a:r>
              <a:rPr lang="ru-RU" sz="2000" b="1" dirty="0" smtClean="0"/>
              <a:t>Вони </a:t>
            </a:r>
            <a:r>
              <a:rPr lang="ru-RU" sz="2000" b="1" dirty="0" err="1" smtClean="0"/>
              <a:t>потихеньку</a:t>
            </a:r>
            <a:r>
              <a:rPr lang="ru-RU" sz="2000" b="1" dirty="0" smtClean="0"/>
              <a:t> втекли </a:t>
            </a:r>
            <a:r>
              <a:rPr lang="ru-RU" sz="2000" b="1" dirty="0" err="1" smtClean="0"/>
              <a:t>із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з'їзду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поїхали</a:t>
            </a:r>
            <a:r>
              <a:rPr lang="ru-RU" sz="2000" b="1" dirty="0" smtClean="0"/>
              <a:t> до </a:t>
            </a:r>
            <a:r>
              <a:rPr lang="ru-RU" sz="2000" b="1" dirty="0" err="1" smtClean="0"/>
              <a:t>Будинку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творчості</a:t>
            </a:r>
            <a:r>
              <a:rPr lang="ru-RU" sz="2000" b="1" dirty="0" smtClean="0"/>
              <a:t> у </a:t>
            </a:r>
            <a:r>
              <a:rPr lang="ru-RU" sz="2000" b="1" dirty="0" err="1" smtClean="0"/>
              <a:t>Ворзелі</a:t>
            </a:r>
            <a:r>
              <a:rPr lang="ru-RU" sz="2000" b="1" dirty="0" smtClean="0"/>
              <a:t>. Написали </a:t>
            </a:r>
            <a:r>
              <a:rPr lang="ru-RU" sz="2000" b="1" dirty="0" err="1" smtClean="0"/>
              <a:t>пісню</a:t>
            </a:r>
            <a:r>
              <a:rPr lang="ru-RU" sz="2000" b="1" dirty="0" smtClean="0"/>
              <a:t> буквально за </a:t>
            </a:r>
            <a:r>
              <a:rPr lang="ru-RU" sz="2000" b="1" dirty="0" err="1" smtClean="0"/>
              <a:t>півгодини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285728"/>
            <a:ext cx="4626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C00000"/>
                </a:solidFill>
              </a:rPr>
              <a:t>Історія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створення</a:t>
            </a:r>
            <a:endParaRPr lang="ru-RU" sz="3600" b="1" dirty="0" smtClean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1285860"/>
            <a:ext cx="177356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428604"/>
            <a:ext cx="35719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C00000"/>
                </a:solidFill>
              </a:rPr>
              <a:t>Виконавці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пісні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r>
              <a:rPr lang="ru-RU" sz="2400" b="1" dirty="0" smtClean="0"/>
              <a:t>Ярослав </a:t>
            </a:r>
            <a:r>
              <a:rPr lang="ru-RU" sz="2400" b="1" dirty="0" err="1" smtClean="0"/>
              <a:t>Євдокимов</a:t>
            </a:r>
            <a:endParaRPr lang="en-US" sz="2400" b="1" dirty="0" smtClean="0"/>
          </a:p>
          <a:p>
            <a:r>
              <a:rPr lang="ru-RU" sz="2400" b="1" dirty="0" err="1" smtClean="0"/>
              <a:t>Раїса</a:t>
            </a:r>
            <a:r>
              <a:rPr lang="ru-RU" sz="2400" b="1" dirty="0" smtClean="0"/>
              <a:t> Кириченко</a:t>
            </a:r>
            <a:endParaRPr lang="en-US" sz="2400" b="1" dirty="0" smtClean="0"/>
          </a:p>
          <a:p>
            <a:r>
              <a:rPr lang="ru-RU" sz="2400" b="1" dirty="0" err="1" smtClean="0"/>
              <a:t>Юрій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Гуляєв</a:t>
            </a:r>
            <a:endParaRPr lang="en-US" sz="2400" b="1" dirty="0" smtClean="0"/>
          </a:p>
          <a:p>
            <a:r>
              <a:rPr lang="ru-RU" sz="2400" b="1" dirty="0" err="1" smtClean="0"/>
              <a:t>Квітка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Цісик</a:t>
            </a:r>
            <a:endParaRPr lang="en-US" sz="2400" b="1" dirty="0" smtClean="0"/>
          </a:p>
          <a:p>
            <a:r>
              <a:rPr lang="ru-RU" sz="2400" b="1" dirty="0" smtClean="0"/>
              <a:t>Василь </a:t>
            </a:r>
            <a:r>
              <a:rPr lang="ru-RU" sz="2400" b="1" dirty="0" err="1" smtClean="0"/>
              <a:t>Зінкевич</a:t>
            </a:r>
            <a:endParaRPr lang="en-US" sz="2400" b="1" dirty="0" smtClean="0"/>
          </a:p>
          <a:p>
            <a:r>
              <a:rPr lang="ru-RU" sz="2400" b="1" dirty="0" err="1" smtClean="0"/>
              <a:t>Таїсія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Повалій</a:t>
            </a:r>
            <a:endParaRPr lang="en-US" sz="2400" b="1" dirty="0" smtClean="0"/>
          </a:p>
          <a:p>
            <a:r>
              <a:rPr lang="ru-RU" sz="2400" b="1" dirty="0" err="1" smtClean="0"/>
              <a:t>Марія</a:t>
            </a:r>
            <a:r>
              <a:rPr lang="ru-RU" sz="2400" b="1" dirty="0" smtClean="0"/>
              <a:t> Яремчук</a:t>
            </a:r>
            <a:endParaRPr lang="en-US" sz="2400" b="1" dirty="0" smtClean="0"/>
          </a:p>
          <a:p>
            <a:r>
              <a:rPr lang="ru-RU" sz="2400" b="1" dirty="0" smtClean="0"/>
              <a:t>Злата </a:t>
            </a:r>
            <a:r>
              <a:rPr lang="ru-RU" sz="2400" b="1" dirty="0" err="1" smtClean="0"/>
              <a:t>Огневич</a:t>
            </a:r>
            <a:endParaRPr lang="ru-RU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642918"/>
            <a:ext cx="1790707" cy="2675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357298"/>
            <a:ext cx="207170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00034" y="3714752"/>
            <a:ext cx="15472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/>
              <a:t>Дмитро</a:t>
            </a:r>
            <a:r>
              <a:rPr lang="ru-RU" sz="2400" b="1" dirty="0" smtClean="0"/>
              <a:t> </a:t>
            </a:r>
          </a:p>
          <a:p>
            <a:r>
              <a:rPr lang="ru-RU" sz="2400" b="1" dirty="0" smtClean="0"/>
              <a:t>Гнатюк</a:t>
            </a:r>
            <a:endParaRPr lang="en-US" sz="24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6715140" y="3500438"/>
            <a:ext cx="18453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/>
              <a:t>Анатолій</a:t>
            </a:r>
            <a:r>
              <a:rPr lang="ru-RU" sz="2400" b="1" dirty="0" smtClean="0"/>
              <a:t> </a:t>
            </a:r>
          </a:p>
          <a:p>
            <a:r>
              <a:rPr lang="ru-RU" sz="2400" b="1" dirty="0" err="1" smtClean="0"/>
              <a:t>Мокренко</a:t>
            </a:r>
            <a:endParaRPr lang="en-US" sz="2400" b="1" dirty="0" smtClean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929198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917912"/>
            <a:ext cx="635798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 smtClean="0"/>
              <a:t>Партійно-радянська</a:t>
            </a:r>
            <a:r>
              <a:rPr lang="ru-RU" sz="2000" b="1" i="1" dirty="0" smtClean="0"/>
              <a:t> цензура “Два </a:t>
            </a:r>
            <a:r>
              <a:rPr lang="ru-RU" sz="2000" b="1" i="1" dirty="0" err="1" smtClean="0"/>
              <a:t>кольори</a:t>
            </a:r>
            <a:r>
              <a:rPr lang="ru-RU" sz="2000" b="1" i="1" dirty="0" smtClean="0"/>
              <a:t>” </a:t>
            </a:r>
            <a:r>
              <a:rPr lang="ru-RU" sz="2000" b="1" i="1" dirty="0" err="1" smtClean="0"/>
              <a:t>охарактеризувала</a:t>
            </a:r>
            <a:r>
              <a:rPr lang="ru-RU" sz="2000" b="1" i="1" dirty="0" smtClean="0"/>
              <a:t> як </a:t>
            </a:r>
            <a:r>
              <a:rPr lang="ru-RU" sz="2000" b="1" i="1" dirty="0" err="1" smtClean="0"/>
              <a:t>націоналістичну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як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гімн</a:t>
            </a:r>
            <a:r>
              <a:rPr lang="ru-RU" sz="2000" b="1" i="1" dirty="0" smtClean="0"/>
              <a:t> ОУН. Вони у </a:t>
            </a:r>
            <a:r>
              <a:rPr lang="ru-RU" sz="2000" b="1" i="1" dirty="0" err="1" smtClean="0"/>
              <a:t>своєму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репертуарі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мали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подібну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пісню</a:t>
            </a:r>
            <a:r>
              <a:rPr lang="ru-RU" sz="2000" b="1" i="1" dirty="0" smtClean="0"/>
              <a:t>, ми </a:t>
            </a:r>
            <a:r>
              <a:rPr lang="ru-RU" sz="2000" b="1" i="1" dirty="0" err="1" smtClean="0"/>
              <a:t>з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Білашем</a:t>
            </a:r>
            <a:r>
              <a:rPr lang="ru-RU" sz="2000" b="1" i="1" dirty="0" smtClean="0"/>
              <a:t> про </a:t>
            </a:r>
            <a:r>
              <a:rPr lang="ru-RU" sz="2000" b="1" i="1" dirty="0" err="1" smtClean="0"/>
              <a:t>це</a:t>
            </a:r>
            <a:r>
              <a:rPr lang="ru-RU" sz="2000" b="1" i="1" dirty="0" smtClean="0"/>
              <a:t> не знали. Там </a:t>
            </a:r>
            <a:r>
              <a:rPr lang="ru-RU" sz="2000" b="1" i="1" dirty="0" err="1" smtClean="0"/>
              <a:t>були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такі</a:t>
            </a:r>
            <a:r>
              <a:rPr lang="ru-RU" sz="2000" b="1" i="1" dirty="0" smtClean="0"/>
              <a:t> слова: “Наш прапор </a:t>
            </a:r>
            <a:r>
              <a:rPr lang="ru-RU" sz="2000" b="1" i="1" dirty="0" err="1" smtClean="0"/>
              <a:t>червоно-чорний</a:t>
            </a:r>
            <a:r>
              <a:rPr lang="ru-RU" sz="2000" b="1" i="1" dirty="0" smtClean="0"/>
              <a:t>. </a:t>
            </a:r>
            <a:r>
              <a:rPr lang="ru-RU" sz="2000" b="1" i="1" dirty="0" err="1" smtClean="0"/>
              <a:t>Червоний</a:t>
            </a:r>
            <a:r>
              <a:rPr lang="ru-RU" sz="2000" b="1" i="1" dirty="0" smtClean="0"/>
              <a:t> — то добро, а </a:t>
            </a:r>
            <a:r>
              <a:rPr lang="ru-RU" sz="2000" b="1" i="1" dirty="0" err="1" smtClean="0"/>
              <a:t>чорний</a:t>
            </a:r>
            <a:r>
              <a:rPr lang="ru-RU" sz="2000" b="1" i="1" dirty="0" smtClean="0"/>
              <a:t> — пекла дно...”.</a:t>
            </a:r>
          </a:p>
          <a:p>
            <a:pPr algn="just"/>
            <a:r>
              <a:rPr lang="ru-RU" sz="2000" b="1" i="1" dirty="0" smtClean="0"/>
              <a:t>Через </a:t>
            </a:r>
            <a:r>
              <a:rPr lang="ru-RU" sz="2000" b="1" i="1" dirty="0" err="1" smtClean="0"/>
              <a:t>якийсь</a:t>
            </a:r>
            <a:r>
              <a:rPr lang="ru-RU" sz="2000" b="1" i="1" dirty="0" smtClean="0"/>
              <a:t> час мене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Сашка </a:t>
            </a:r>
            <a:r>
              <a:rPr lang="ru-RU" sz="2000" b="1" i="1" dirty="0" err="1" smtClean="0"/>
              <a:t>Білаша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кадебісти</a:t>
            </a:r>
            <a:r>
              <a:rPr lang="ru-RU" sz="2000" b="1" i="1" dirty="0" smtClean="0"/>
              <a:t> запросили в </a:t>
            </a:r>
            <a:r>
              <a:rPr lang="ru-RU" sz="2000" b="1" i="1" dirty="0" err="1" smtClean="0"/>
              <a:t>партійну</a:t>
            </a:r>
            <a:r>
              <a:rPr lang="ru-RU" sz="2000" b="1" i="1" dirty="0" smtClean="0"/>
              <a:t> школу на вечерю. Там почали мене </a:t>
            </a:r>
            <a:r>
              <a:rPr lang="ru-RU" sz="2000" b="1" i="1" dirty="0" err="1" smtClean="0"/>
              <a:t>розпинати</a:t>
            </a:r>
            <a:r>
              <a:rPr lang="ru-RU" sz="2000" b="1" i="1" dirty="0" smtClean="0"/>
              <a:t> за те, </a:t>
            </a:r>
            <a:r>
              <a:rPr lang="ru-RU" sz="2000" b="1" i="1" dirty="0" err="1" smtClean="0"/>
              <a:t>що</a:t>
            </a:r>
            <a:r>
              <a:rPr lang="ru-RU" sz="2000" b="1" i="1" dirty="0" smtClean="0"/>
              <a:t> написав </a:t>
            </a:r>
            <a:r>
              <a:rPr lang="ru-RU" sz="2000" b="1" i="1" dirty="0" err="1" smtClean="0"/>
              <a:t>гімн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бандерівцям</a:t>
            </a:r>
            <a:r>
              <a:rPr lang="ru-RU" sz="2000" b="1" i="1" dirty="0" smtClean="0"/>
              <a:t>. А </a:t>
            </a:r>
            <a:r>
              <a:rPr lang="ru-RU" sz="2000" b="1" i="1" dirty="0" err="1" smtClean="0"/>
              <a:t>Білаша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попередили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що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Павличко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може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його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підвести</a:t>
            </a:r>
            <a:r>
              <a:rPr lang="ru-RU" sz="2000" b="1" i="1" dirty="0" smtClean="0"/>
              <a:t>: “</a:t>
            </a:r>
            <a:r>
              <a:rPr lang="ru-RU" sz="2000" b="1" i="1" dirty="0" err="1" smtClean="0"/>
              <a:t>Ти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з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Полтавщини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Дмитро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Васильович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з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Галичини</a:t>
            </a:r>
            <a:r>
              <a:rPr lang="ru-RU" sz="2000" b="1" i="1" dirty="0" smtClean="0"/>
              <a:t>...”. </a:t>
            </a:r>
            <a:r>
              <a:rPr lang="ru-RU" sz="2000" b="1" i="1" dirty="0" err="1" smtClean="0"/>
              <a:t>Проте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Білаш</a:t>
            </a:r>
            <a:r>
              <a:rPr lang="ru-RU" sz="2000" b="1" i="1" dirty="0" smtClean="0"/>
              <a:t> не </a:t>
            </a:r>
            <a:r>
              <a:rPr lang="ru-RU" sz="2000" b="1" i="1" dirty="0" err="1" smtClean="0"/>
              <a:t>побоявся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сказати</a:t>
            </a:r>
            <a:r>
              <a:rPr lang="ru-RU" sz="2000" b="1" i="1" dirty="0" smtClean="0"/>
              <a:t>: “А </a:t>
            </a:r>
            <a:r>
              <a:rPr lang="ru-RU" sz="2000" b="1" i="1" dirty="0" err="1" smtClean="0"/>
              <a:t>хіба</a:t>
            </a:r>
            <a:r>
              <a:rPr lang="ru-RU" sz="2000" b="1" i="1" dirty="0" smtClean="0"/>
              <a:t> на </a:t>
            </a:r>
            <a:r>
              <a:rPr lang="ru-RU" sz="2000" b="1" i="1" dirty="0" err="1" smtClean="0"/>
              <a:t>Полтавщині</a:t>
            </a:r>
            <a:r>
              <a:rPr lang="ru-RU" sz="2000" b="1" i="1" dirty="0" smtClean="0"/>
              <a:t> не </a:t>
            </a:r>
            <a:r>
              <a:rPr lang="ru-RU" sz="2000" b="1" i="1" dirty="0" err="1" smtClean="0"/>
              <a:t>такі</a:t>
            </a:r>
            <a:r>
              <a:rPr lang="ru-RU" sz="2000" b="1" i="1" dirty="0" smtClean="0"/>
              <a:t> рушники? Не </a:t>
            </a:r>
            <a:r>
              <a:rPr lang="ru-RU" sz="2000" b="1" i="1" dirty="0" err="1" smtClean="0"/>
              <a:t>така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вишивка</a:t>
            </a:r>
            <a:r>
              <a:rPr lang="ru-RU" sz="2000" b="1" i="1" dirty="0" smtClean="0"/>
              <a:t>? </a:t>
            </a:r>
            <a:r>
              <a:rPr lang="ru-RU" sz="2000" b="1" i="1" dirty="0" err="1" smtClean="0"/>
              <a:t>Що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вишукуєте</a:t>
            </a:r>
            <a:r>
              <a:rPr lang="ru-RU" sz="2000" b="1" i="1" dirty="0" smtClean="0"/>
              <a:t> в </a:t>
            </a:r>
            <a:r>
              <a:rPr lang="ru-RU" sz="2000" b="1" i="1" dirty="0" err="1" smtClean="0"/>
              <a:t>тій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пісні</a:t>
            </a:r>
            <a:r>
              <a:rPr lang="ru-RU" sz="2000" b="1" i="1" dirty="0" smtClean="0"/>
              <a:t>!? Вона про </a:t>
            </a:r>
            <a:r>
              <a:rPr lang="ru-RU" sz="2000" b="1" i="1" dirty="0" err="1" smtClean="0"/>
              <a:t>людське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життя</a:t>
            </a:r>
            <a:r>
              <a:rPr lang="ru-RU" sz="2000" b="1" i="1" dirty="0" smtClean="0"/>
              <a:t>. Я </a:t>
            </a:r>
            <a:r>
              <a:rPr lang="ru-RU" sz="2000" b="1" i="1" dirty="0" err="1" smtClean="0"/>
              <a:t>її</a:t>
            </a:r>
            <a:r>
              <a:rPr lang="ru-RU" sz="2000" b="1" i="1" dirty="0" smtClean="0"/>
              <a:t> написав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не </a:t>
            </a:r>
            <a:r>
              <a:rPr lang="ru-RU" sz="2000" b="1" i="1" dirty="0" err="1" smtClean="0"/>
              <a:t>відцураюся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від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неї</a:t>
            </a:r>
            <a:r>
              <a:rPr lang="ru-RU" sz="2000" b="1" i="1" dirty="0" smtClean="0"/>
              <a:t>!”</a:t>
            </a:r>
            <a:endParaRPr lang="ru-RU" sz="20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571604" y="214290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C00000"/>
                </a:solidFill>
              </a:rPr>
              <a:t>Із спогадів Дмитра  Павличка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20789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143248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</TotalTime>
  <Words>438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Дом</cp:lastModifiedBy>
  <cp:revision>24</cp:revision>
  <dcterms:created xsi:type="dcterms:W3CDTF">2015-01-11T12:56:40Z</dcterms:created>
  <dcterms:modified xsi:type="dcterms:W3CDTF">2015-08-15T07:01:01Z</dcterms:modified>
</cp:coreProperties>
</file>