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sldIdLst>
    <p:sldId id="256" r:id="rId2"/>
    <p:sldId id="265" r:id="rId3"/>
    <p:sldId id="264" r:id="rId4"/>
    <p:sldId id="261" r:id="rId5"/>
    <p:sldId id="262" r:id="rId6"/>
    <p:sldId id="263" r:id="rId7"/>
    <p:sldId id="260" r:id="rId8"/>
    <p:sldId id="259" r:id="rId9"/>
    <p:sldId id="267" r:id="rId10"/>
    <p:sldId id="266" r:id="rId11"/>
    <p:sldId id="258" r:id="rId12"/>
    <p:sldId id="269" r:id="rId13"/>
    <p:sldId id="268" r:id="rId14"/>
    <p:sldId id="271" r:id="rId15"/>
    <p:sldId id="273" r:id="rId16"/>
    <p:sldId id="272" r:id="rId17"/>
    <p:sldId id="270" r:id="rId1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21" autoAdjust="0"/>
    <p:restoredTop sz="94660"/>
  </p:normalViewPr>
  <p:slideViewPr>
    <p:cSldViewPr>
      <p:cViewPr varScale="1">
        <p:scale>
          <a:sx n="65" d="100"/>
          <a:sy n="65" d="100"/>
        </p:scale>
        <p:origin x="-672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0EC2E2EE-8C45-4B6A-AD89-EA0016339C73}" type="datetimeFigureOut">
              <a:rPr lang="ru-RU" smtClean="0"/>
              <a:pPr/>
              <a:t>15.08.2015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F7D86665-3756-4363-8EBD-99E5BBD67F4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2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2714612" y="357166"/>
            <a:ext cx="620073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pPr algn="ctr"/>
            <a:r>
              <a:rPr lang="uk-UA" sz="5400" b="1" cap="none" spc="0" dirty="0" smtClean="0">
                <a:ln w="50800"/>
                <a:solidFill>
                  <a:schemeClr val="accent5">
                    <a:lumMod val="60000"/>
                    <a:lumOff val="40000"/>
                  </a:schemeClr>
                </a:solidFill>
                <a:effectLst/>
              </a:rPr>
              <a:t>Григір Тютюнник</a:t>
            </a:r>
            <a:endParaRPr lang="ru-RU" sz="5400" b="1" cap="none" spc="0" dirty="0">
              <a:ln w="50800"/>
              <a:solidFill>
                <a:schemeClr val="accent5">
                  <a:lumMod val="60000"/>
                  <a:lumOff val="40000"/>
                </a:schemeClr>
              </a:solidFill>
              <a:effectLst/>
            </a:endParaRPr>
          </a:p>
        </p:txBody>
      </p:sp>
      <p:pic>
        <p:nvPicPr>
          <p:cNvPr id="7" name="Picture 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2428892" cy="34662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Прямоугольник 9"/>
          <p:cNvSpPr/>
          <p:nvPr/>
        </p:nvSpPr>
        <p:spPr>
          <a:xfrm>
            <a:off x="2859684" y="2618692"/>
            <a:ext cx="5910592" cy="2308324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uk-UA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Життя </a:t>
            </a:r>
          </a:p>
          <a:p>
            <a:pPr algn="ctr"/>
            <a:r>
              <a:rPr lang="uk-UA" sz="7200" b="1" cap="none" spc="50" dirty="0" smtClean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rPr>
              <a:t> і  творчість </a:t>
            </a:r>
            <a:endParaRPr lang="ru-RU" sz="7200" b="1" cap="none" spc="50" dirty="0">
              <a:ln w="12700" cmpd="sng">
                <a:solidFill>
                  <a:schemeClr val="accent6">
                    <a:satMod val="120000"/>
                    <a:shade val="80000"/>
                  </a:schemeClr>
                </a:solidFill>
                <a:prstDash val="solid"/>
              </a:ln>
              <a:solidFill>
                <a:schemeClr val="accent6">
                  <a:tint val="1000"/>
                </a:schemeClr>
              </a:solidFill>
              <a:effectLst>
                <a:glow rad="53100">
                  <a:schemeClr val="accent6">
                    <a:satMod val="180000"/>
                    <a:alpha val="30000"/>
                  </a:schemeClr>
                </a:glo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6500858" cy="2031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en-US" b="1" dirty="0" smtClean="0"/>
              <a:t>1966 p. </a:t>
            </a:r>
            <a:r>
              <a:rPr lang="ru-RU" b="1" dirty="0" err="1" smtClean="0"/>
              <a:t>вийшла</a:t>
            </a:r>
            <a:r>
              <a:rPr lang="ru-RU" b="1" dirty="0" smtClean="0"/>
              <a:t> перша </a:t>
            </a:r>
            <a:r>
              <a:rPr lang="ru-RU" b="1" dirty="0" err="1" smtClean="0"/>
              <a:t>його</a:t>
            </a:r>
            <a:r>
              <a:rPr lang="ru-RU" b="1" dirty="0" smtClean="0"/>
              <a:t> книжка «</a:t>
            </a:r>
            <a:r>
              <a:rPr lang="ru-RU" b="1" dirty="0" err="1" smtClean="0"/>
              <a:t>Зав'язь</a:t>
            </a:r>
            <a:r>
              <a:rPr lang="ru-RU" b="1" dirty="0" smtClean="0"/>
              <a:t>» (</a:t>
            </a:r>
            <a:r>
              <a:rPr lang="ru-RU" b="1" dirty="0" err="1" smtClean="0"/>
              <a:t>вид-во</a:t>
            </a:r>
            <a:r>
              <a:rPr lang="ru-RU" b="1" dirty="0" smtClean="0"/>
              <a:t> «Молодь»). «</a:t>
            </a:r>
            <a:r>
              <a:rPr lang="ru-RU" b="1" dirty="0" err="1" smtClean="0"/>
              <a:t>Зав'язь</a:t>
            </a:r>
            <a:r>
              <a:rPr lang="ru-RU" b="1" dirty="0" smtClean="0"/>
              <a:t>» </a:t>
            </a:r>
            <a:r>
              <a:rPr lang="ru-RU" b="1" dirty="0" err="1" smtClean="0"/>
              <a:t>була</a:t>
            </a:r>
            <a:r>
              <a:rPr lang="ru-RU" b="1" dirty="0" smtClean="0"/>
              <a:t> </a:t>
            </a:r>
            <a:r>
              <a:rPr lang="ru-RU" b="1" dirty="0" err="1" smtClean="0"/>
              <a:t>однією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тих </a:t>
            </a:r>
            <a:r>
              <a:rPr lang="ru-RU" b="1" dirty="0" err="1" smtClean="0"/>
              <a:t>книжок</a:t>
            </a:r>
            <a:r>
              <a:rPr lang="ru-RU" b="1" dirty="0" smtClean="0"/>
              <a:t>, </a:t>
            </a:r>
            <a:r>
              <a:rPr lang="ru-RU" b="1" dirty="0" err="1" smtClean="0"/>
              <a:t>які</a:t>
            </a:r>
            <a:r>
              <a:rPr lang="ru-RU" b="1" dirty="0" smtClean="0"/>
              <a:t> </a:t>
            </a:r>
            <a:r>
              <a:rPr lang="ru-RU" b="1" dirty="0" err="1" smtClean="0"/>
              <a:t>засвідчили</a:t>
            </a:r>
            <a:r>
              <a:rPr lang="ru-RU" b="1" dirty="0" smtClean="0"/>
              <a:t> </a:t>
            </a:r>
            <a:r>
              <a:rPr lang="ru-RU" b="1" dirty="0" err="1" smtClean="0"/>
              <a:t>новий</a:t>
            </a:r>
            <a:r>
              <a:rPr lang="ru-RU" b="1" dirty="0" smtClean="0"/>
              <a:t> </a:t>
            </a:r>
            <a:r>
              <a:rPr lang="ru-RU" b="1" dirty="0" err="1" smtClean="0"/>
              <a:t>злет</a:t>
            </a:r>
            <a:r>
              <a:rPr lang="ru-RU" b="1" dirty="0" smtClean="0"/>
              <a:t> </a:t>
            </a:r>
            <a:r>
              <a:rPr lang="ru-RU" b="1" dirty="0" err="1" smtClean="0"/>
              <a:t>української</a:t>
            </a:r>
            <a:r>
              <a:rPr lang="ru-RU" b="1" dirty="0" smtClean="0"/>
              <a:t> </a:t>
            </a:r>
            <a:r>
              <a:rPr lang="ru-RU" b="1" dirty="0" err="1" smtClean="0"/>
              <a:t>прози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зробили</a:t>
            </a:r>
            <a:r>
              <a:rPr lang="ru-RU" b="1" dirty="0" smtClean="0"/>
              <a:t> </a:t>
            </a:r>
            <a:r>
              <a:rPr lang="ru-RU" b="1" dirty="0" err="1" smtClean="0"/>
              <a:t>популярним</a:t>
            </a:r>
            <a:r>
              <a:rPr lang="ru-RU" b="1" dirty="0" smtClean="0"/>
              <a:t> </a:t>
            </a:r>
            <a:r>
              <a:rPr lang="ru-RU" b="1" dirty="0" err="1" smtClean="0"/>
              <a:t>ім'я</a:t>
            </a:r>
            <a:r>
              <a:rPr lang="ru-RU" b="1" dirty="0" smtClean="0"/>
              <a:t> Гр. </a:t>
            </a:r>
            <a:r>
              <a:rPr lang="ru-RU" b="1" dirty="0" err="1" smtClean="0"/>
              <a:t>Тютюнника</a:t>
            </a:r>
            <a:r>
              <a:rPr lang="ru-RU" b="1" dirty="0" smtClean="0"/>
              <a:t>, </a:t>
            </a:r>
            <a:r>
              <a:rPr lang="ru-RU" b="1" dirty="0" err="1" smtClean="0"/>
              <a:t>воднораз</a:t>
            </a:r>
            <a:r>
              <a:rPr lang="ru-RU" b="1" dirty="0" smtClean="0"/>
              <a:t> </a:t>
            </a:r>
            <a:r>
              <a:rPr lang="ru-RU" b="1" dirty="0" err="1" smtClean="0"/>
              <a:t>вирізнивши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творчої</a:t>
            </a:r>
            <a:r>
              <a:rPr lang="ru-RU" b="1" dirty="0" smtClean="0"/>
              <a:t> </a:t>
            </a:r>
            <a:r>
              <a:rPr lang="ru-RU" b="1" dirty="0" err="1" smtClean="0"/>
              <a:t>молоді</a:t>
            </a:r>
            <a:r>
              <a:rPr lang="ru-RU" b="1" dirty="0" smtClean="0"/>
              <a:t>.</a:t>
            </a:r>
          </a:p>
          <a:p>
            <a:pPr algn="just"/>
            <a:r>
              <a:rPr lang="ru-RU" b="1" dirty="0" smtClean="0"/>
              <a:t>Журнал «Дружба народов» </a:t>
            </a:r>
            <a:r>
              <a:rPr lang="ru-RU" b="1" dirty="0" err="1" smtClean="0"/>
              <a:t>відзначив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оповідання</a:t>
            </a:r>
            <a:r>
              <a:rPr lang="ru-RU" b="1" dirty="0" smtClean="0"/>
              <a:t> Гр. </a:t>
            </a:r>
            <a:r>
              <a:rPr lang="ru-RU" b="1" dirty="0" err="1" smtClean="0"/>
              <a:t>Тютюнника</a:t>
            </a:r>
            <a:r>
              <a:rPr lang="ru-RU" b="1" dirty="0" smtClean="0"/>
              <a:t> як </a:t>
            </a:r>
            <a:r>
              <a:rPr lang="ru-RU" b="1" dirty="0" err="1" smtClean="0"/>
              <a:t>кращі</a:t>
            </a:r>
            <a:r>
              <a:rPr lang="ru-RU" b="1" dirty="0" smtClean="0"/>
              <a:t> в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публікаціях</a:t>
            </a:r>
            <a:r>
              <a:rPr lang="ru-RU" b="1" dirty="0" smtClean="0"/>
              <a:t> 1967 р.</a:t>
            </a:r>
            <a:endParaRPr lang="ru-RU" b="1" dirty="0"/>
          </a:p>
        </p:txBody>
      </p:sp>
      <p:pic>
        <p:nvPicPr>
          <p:cNvPr id="3" name="Picture 1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429256" y="2786058"/>
            <a:ext cx="2471339" cy="37230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428728" y="3571876"/>
            <a:ext cx="2286016" cy="279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785786" y="500042"/>
            <a:ext cx="7000924" cy="14773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У 1968 р. «</a:t>
            </a:r>
            <a:r>
              <a:rPr lang="ru-RU" b="1" dirty="0" err="1" smtClean="0"/>
              <a:t>Літературна</a:t>
            </a:r>
            <a:r>
              <a:rPr lang="ru-RU" b="1" dirty="0" smtClean="0"/>
              <a:t> газета» </a:t>
            </a:r>
            <a:r>
              <a:rPr lang="ru-RU" b="1" dirty="0" err="1" smtClean="0"/>
              <a:t>оголосила</a:t>
            </a:r>
            <a:r>
              <a:rPr lang="ru-RU" b="1" dirty="0" smtClean="0"/>
              <a:t> </a:t>
            </a:r>
            <a:r>
              <a:rPr lang="ru-RU" b="1" dirty="0" err="1" smtClean="0"/>
              <a:t>всесоюзний</a:t>
            </a:r>
            <a:r>
              <a:rPr lang="ru-RU" b="1" dirty="0" smtClean="0"/>
              <a:t> конкурс на </a:t>
            </a:r>
            <a:r>
              <a:rPr lang="ru-RU" b="1" dirty="0" err="1" smtClean="0"/>
              <a:t>краще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оповідання</a:t>
            </a:r>
            <a:r>
              <a:rPr lang="ru-RU" b="1" dirty="0" smtClean="0"/>
              <a:t>. </a:t>
            </a:r>
            <a:r>
              <a:rPr lang="ru-RU" b="1" dirty="0" err="1" smtClean="0"/>
              <a:t>Григору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Тютюннику</a:t>
            </a:r>
            <a:r>
              <a:rPr lang="ru-RU" b="1" dirty="0" smtClean="0"/>
              <a:t> </a:t>
            </a:r>
            <a:r>
              <a:rPr lang="ru-RU" b="1" dirty="0" err="1" smtClean="0"/>
              <a:t>було</a:t>
            </a:r>
            <a:r>
              <a:rPr lang="ru-RU" b="1" dirty="0" smtClean="0"/>
              <a:t> </a:t>
            </a:r>
            <a:r>
              <a:rPr lang="ru-RU" b="1" dirty="0" err="1" smtClean="0"/>
              <a:t>присуджено</a:t>
            </a:r>
            <a:r>
              <a:rPr lang="ru-RU" b="1" dirty="0" smtClean="0"/>
              <a:t> </a:t>
            </a:r>
            <a:r>
              <a:rPr lang="ru-RU" b="1" dirty="0" err="1" smtClean="0"/>
              <a:t>премію</a:t>
            </a:r>
            <a:r>
              <a:rPr lang="ru-RU" b="1" dirty="0" smtClean="0"/>
              <a:t> за </a:t>
            </a:r>
            <a:r>
              <a:rPr lang="ru-RU" b="1" dirty="0" err="1" smtClean="0"/>
              <a:t>оповідання</a:t>
            </a:r>
            <a:r>
              <a:rPr lang="ru-RU" b="1" dirty="0" smtClean="0"/>
              <a:t> «</a:t>
            </a:r>
            <a:r>
              <a:rPr lang="ru-RU" b="1" dirty="0" err="1" smtClean="0"/>
              <a:t>Деревій</a:t>
            </a:r>
            <a:r>
              <a:rPr lang="ru-RU" b="1" dirty="0" smtClean="0"/>
              <a:t>». </a:t>
            </a:r>
            <a:r>
              <a:rPr lang="ru-RU" b="1" dirty="0" err="1" smtClean="0"/>
              <a:t>Твір</a:t>
            </a:r>
            <a:r>
              <a:rPr lang="ru-RU" b="1" dirty="0" smtClean="0"/>
              <a:t> дав </a:t>
            </a:r>
            <a:r>
              <a:rPr lang="ru-RU" b="1" dirty="0" err="1" smtClean="0"/>
              <a:t>назву</a:t>
            </a:r>
            <a:r>
              <a:rPr lang="ru-RU" b="1" dirty="0" smtClean="0"/>
              <a:t> </a:t>
            </a:r>
            <a:r>
              <a:rPr lang="ru-RU" b="1" dirty="0" err="1" smtClean="0"/>
              <a:t>збірці</a:t>
            </a:r>
            <a:r>
              <a:rPr lang="ru-RU" b="1" dirty="0" smtClean="0"/>
              <a:t> (1969), до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увійшли</a:t>
            </a:r>
            <a:r>
              <a:rPr lang="ru-RU" b="1" dirty="0" smtClean="0"/>
              <a:t> </a:t>
            </a:r>
            <a:r>
              <a:rPr lang="ru-RU" b="1" dirty="0" err="1" smtClean="0"/>
              <a:t>повість</a:t>
            </a:r>
            <a:r>
              <a:rPr lang="ru-RU" b="1" dirty="0" smtClean="0"/>
              <a:t> «Облога» та </a:t>
            </a:r>
            <a:r>
              <a:rPr lang="ru-RU" b="1" dirty="0" err="1" smtClean="0"/>
              <a:t>кілька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оповідань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4" name="Picture 1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2143116"/>
            <a:ext cx="2928958" cy="40309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000628" y="2571744"/>
            <a:ext cx="2286016" cy="279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643314"/>
            <a:ext cx="7715272" cy="28623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У 1970-ті роки </a:t>
            </a:r>
            <a:r>
              <a:rPr lang="ru-RU" b="1" dirty="0" err="1" smtClean="0"/>
              <a:t>з'являються</a:t>
            </a:r>
            <a:r>
              <a:rPr lang="ru-RU" b="1" dirty="0" smtClean="0"/>
              <a:t> у </a:t>
            </a:r>
            <a:r>
              <a:rPr lang="ru-RU" b="1" dirty="0" err="1" smtClean="0"/>
              <a:t>пресі</a:t>
            </a:r>
            <a:r>
              <a:rPr lang="ru-RU" b="1" dirty="0" smtClean="0"/>
              <a:t> — </a:t>
            </a:r>
            <a:r>
              <a:rPr lang="ru-RU" b="1" dirty="0" err="1" smtClean="0"/>
              <a:t>республіканській</a:t>
            </a:r>
            <a:r>
              <a:rPr lang="ru-RU" b="1" dirty="0" smtClean="0"/>
              <a:t> («</a:t>
            </a:r>
            <a:r>
              <a:rPr lang="ru-RU" b="1" dirty="0" err="1" smtClean="0"/>
              <a:t>Вітчизна</a:t>
            </a:r>
            <a:r>
              <a:rPr lang="ru-RU" b="1" dirty="0" smtClean="0"/>
              <a:t>», «</a:t>
            </a:r>
            <a:r>
              <a:rPr lang="ru-RU" b="1" dirty="0" err="1" smtClean="0"/>
              <a:t>Дніпро</a:t>
            </a:r>
            <a:r>
              <a:rPr lang="ru-RU" b="1" dirty="0" smtClean="0"/>
              <a:t>», «Ранок») та </a:t>
            </a:r>
            <a:r>
              <a:rPr lang="ru-RU" b="1" dirty="0" err="1" smtClean="0"/>
              <a:t>всесоюзній</a:t>
            </a:r>
            <a:r>
              <a:rPr lang="ru-RU" b="1" dirty="0" smtClean="0"/>
              <a:t> («Дружба народов», «Сельская молодежь», «Студенческий меридиан») </a:t>
            </a:r>
            <a:r>
              <a:rPr lang="ru-RU" b="1" dirty="0" err="1" smtClean="0"/>
              <a:t>нові</a:t>
            </a:r>
            <a:r>
              <a:rPr lang="ru-RU" b="1" dirty="0" smtClean="0"/>
              <a:t> твори </a:t>
            </a:r>
            <a:r>
              <a:rPr lang="ru-RU" b="1" dirty="0" err="1" smtClean="0"/>
              <a:t>Григора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Тютюнника</a:t>
            </a:r>
            <a:r>
              <a:rPr lang="ru-RU" b="1" dirty="0" smtClean="0"/>
              <a:t>. У </a:t>
            </a:r>
            <a:r>
              <a:rPr lang="ru-RU" b="1" dirty="0" err="1" smtClean="0"/>
              <a:t>Таллінні</a:t>
            </a:r>
            <a:r>
              <a:rPr lang="ru-RU" b="1" dirty="0" smtClean="0"/>
              <a:t> </a:t>
            </a:r>
            <a:r>
              <a:rPr lang="ru-RU" b="1" dirty="0" err="1" smtClean="0"/>
              <a:t>виходить</a:t>
            </a:r>
            <a:r>
              <a:rPr lang="ru-RU" b="1" dirty="0" smtClean="0"/>
              <a:t> </a:t>
            </a:r>
            <a:r>
              <a:rPr lang="ru-RU" b="1" dirty="0" err="1" smtClean="0"/>
              <a:t>збірка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оповідань</a:t>
            </a:r>
            <a:r>
              <a:rPr lang="ru-RU" b="1" dirty="0" smtClean="0"/>
              <a:t> </a:t>
            </a:r>
            <a:r>
              <a:rPr lang="ru-RU" b="1" dirty="0" err="1" smtClean="0"/>
              <a:t>естонською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 (1974). Журнал «Сельская молодежь» у 1979 р. (№ 1) </a:t>
            </a:r>
            <a:r>
              <a:rPr lang="ru-RU" b="1" dirty="0" err="1" smtClean="0"/>
              <a:t>повідомляє</a:t>
            </a:r>
            <a:r>
              <a:rPr lang="ru-RU" b="1" dirty="0" smtClean="0"/>
              <a:t>,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нагороджено</a:t>
            </a:r>
            <a:r>
              <a:rPr lang="ru-RU" b="1" dirty="0" smtClean="0"/>
              <a:t> </a:t>
            </a:r>
            <a:r>
              <a:rPr lang="ru-RU" b="1" dirty="0" err="1" smtClean="0"/>
              <a:t>медаллю</a:t>
            </a:r>
            <a:r>
              <a:rPr lang="ru-RU" b="1" dirty="0" smtClean="0"/>
              <a:t> «Золоте перо» — за </a:t>
            </a:r>
            <a:r>
              <a:rPr lang="ru-RU" b="1" dirty="0" err="1" smtClean="0"/>
              <a:t>багаторічне</a:t>
            </a:r>
            <a:r>
              <a:rPr lang="ru-RU" b="1" dirty="0" smtClean="0"/>
              <a:t> </a:t>
            </a:r>
            <a:r>
              <a:rPr lang="ru-RU" b="1" dirty="0" err="1" smtClean="0"/>
              <a:t>творче</a:t>
            </a:r>
            <a:r>
              <a:rPr lang="ru-RU" b="1" dirty="0" smtClean="0"/>
              <a:t> </a:t>
            </a:r>
            <a:r>
              <a:rPr lang="ru-RU" b="1" dirty="0" err="1" smtClean="0"/>
              <a:t>співробітництво</a:t>
            </a:r>
            <a:r>
              <a:rPr lang="ru-RU" b="1" dirty="0" smtClean="0"/>
              <a:t>. </a:t>
            </a:r>
            <a:r>
              <a:rPr lang="ru-RU" b="1" dirty="0" err="1" smtClean="0"/>
              <a:t>Виходять</a:t>
            </a:r>
            <a:r>
              <a:rPr lang="ru-RU" b="1" dirty="0" smtClean="0"/>
              <a:t> </a:t>
            </a:r>
            <a:r>
              <a:rPr lang="ru-RU" b="1" dirty="0" err="1" smtClean="0"/>
              <a:t>друком</a:t>
            </a:r>
            <a:r>
              <a:rPr lang="ru-RU" b="1" dirty="0" smtClean="0"/>
              <a:t> </a:t>
            </a:r>
            <a:r>
              <a:rPr lang="ru-RU" b="1" dirty="0" err="1" smtClean="0"/>
              <a:t>збірки</a:t>
            </a:r>
            <a:r>
              <a:rPr lang="ru-RU" b="1" dirty="0" smtClean="0"/>
              <a:t> «</a:t>
            </a:r>
            <a:r>
              <a:rPr lang="ru-RU" b="1" dirty="0" err="1" smtClean="0"/>
              <a:t>Батьківські</a:t>
            </a:r>
            <a:r>
              <a:rPr lang="ru-RU" b="1" dirty="0" smtClean="0"/>
              <a:t> пороги», «</a:t>
            </a:r>
            <a:r>
              <a:rPr lang="ru-RU" b="1" dirty="0" err="1" smtClean="0"/>
              <a:t>Крайнебо</a:t>
            </a:r>
            <a:r>
              <a:rPr lang="ru-RU" b="1" dirty="0" smtClean="0"/>
              <a:t>» (</a:t>
            </a:r>
            <a:r>
              <a:rPr lang="ru-RU" b="1" dirty="0" err="1" smtClean="0"/>
              <a:t>Київ</a:t>
            </a:r>
            <a:r>
              <a:rPr lang="ru-RU" b="1" dirty="0" smtClean="0"/>
              <a:t>, 1972, 1975), «Отчие пороги» (Москва, 1975), «</a:t>
            </a:r>
            <a:r>
              <a:rPr lang="ru-RU" b="1" dirty="0" err="1" smtClean="0"/>
              <a:t>Коріння</a:t>
            </a:r>
            <a:r>
              <a:rPr lang="ru-RU" b="1" dirty="0" smtClean="0"/>
              <a:t>» (</a:t>
            </a:r>
            <a:r>
              <a:rPr lang="ru-RU" b="1" dirty="0" err="1" smtClean="0"/>
              <a:t>Київ</a:t>
            </a:r>
            <a:r>
              <a:rPr lang="ru-RU" b="1" dirty="0" smtClean="0"/>
              <a:t>, 1978).</a:t>
            </a:r>
            <a:endParaRPr lang="ru-RU" b="1" dirty="0"/>
          </a:p>
        </p:txBody>
      </p:sp>
      <p:pic>
        <p:nvPicPr>
          <p:cNvPr id="3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00430" y="428604"/>
            <a:ext cx="3786214" cy="2599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000100" y="642918"/>
            <a:ext cx="1868569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286116" y="785794"/>
            <a:ext cx="4572000" cy="2031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перекладав</a:t>
            </a:r>
            <a:r>
              <a:rPr lang="ru-RU" b="1" dirty="0" smtClean="0"/>
              <a:t> </a:t>
            </a:r>
            <a:r>
              <a:rPr lang="ru-RU" b="1" dirty="0" err="1" smtClean="0"/>
              <a:t>українською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 твори В. Шукшина: 1978 р. у </a:t>
            </a:r>
            <a:r>
              <a:rPr lang="ru-RU" b="1" dirty="0" err="1" smtClean="0"/>
              <a:t>видавництві</a:t>
            </a:r>
            <a:r>
              <a:rPr lang="ru-RU" b="1" dirty="0" smtClean="0"/>
              <a:t> «Молодь» </a:t>
            </a:r>
            <a:r>
              <a:rPr lang="ru-RU" b="1" dirty="0" err="1" smtClean="0"/>
              <a:t>вийшла</a:t>
            </a:r>
            <a:r>
              <a:rPr lang="ru-RU" b="1" dirty="0" smtClean="0"/>
              <a:t> </a:t>
            </a:r>
            <a:r>
              <a:rPr lang="ru-RU" b="1" dirty="0" err="1" smtClean="0"/>
              <a:t>збірка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оповідань</a:t>
            </a:r>
            <a:r>
              <a:rPr lang="ru-RU" b="1" dirty="0" smtClean="0"/>
              <a:t> та </a:t>
            </a:r>
            <a:r>
              <a:rPr lang="ru-RU" b="1" dirty="0" err="1" smtClean="0"/>
              <a:t>кіноповістей</a:t>
            </a:r>
            <a:r>
              <a:rPr lang="ru-RU" b="1" dirty="0" smtClean="0"/>
              <a:t> «Калина </a:t>
            </a:r>
            <a:r>
              <a:rPr lang="ru-RU" b="1" dirty="0" err="1" smtClean="0"/>
              <a:t>червона</a:t>
            </a:r>
            <a:r>
              <a:rPr lang="ru-RU" b="1" dirty="0" smtClean="0"/>
              <a:t>»;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перекладав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твори М. Горького («</a:t>
            </a:r>
            <a:r>
              <a:rPr lang="ru-RU" b="1" dirty="0" err="1" smtClean="0"/>
              <a:t>Серце</a:t>
            </a:r>
            <a:r>
              <a:rPr lang="ru-RU" b="1" dirty="0" smtClean="0"/>
              <a:t> </a:t>
            </a:r>
            <a:r>
              <a:rPr lang="ru-RU" b="1" dirty="0" err="1" smtClean="0"/>
              <a:t>Данко</a:t>
            </a:r>
            <a:r>
              <a:rPr lang="ru-RU" b="1" dirty="0" smtClean="0"/>
              <a:t>»), І. Соколова-Микитова («</a:t>
            </a:r>
            <a:r>
              <a:rPr lang="ru-RU" b="1" dirty="0" err="1" smtClean="0"/>
              <a:t>Рік</a:t>
            </a:r>
            <a:r>
              <a:rPr lang="ru-RU" b="1" dirty="0" smtClean="0"/>
              <a:t> у </a:t>
            </a:r>
            <a:r>
              <a:rPr lang="ru-RU" b="1" dirty="0" err="1" smtClean="0"/>
              <a:t>лісі</a:t>
            </a:r>
            <a:r>
              <a:rPr lang="ru-RU" b="1" dirty="0" smtClean="0"/>
              <a:t>») та </a:t>
            </a:r>
            <a:r>
              <a:rPr lang="ru-RU" b="1" dirty="0" err="1" smtClean="0"/>
              <a:t>ін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" name="Picture 5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857232"/>
            <a:ext cx="2809895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9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000496" y="3286124"/>
            <a:ext cx="3071834" cy="30718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000100" y="3786190"/>
            <a:ext cx="1868569" cy="22860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29124" y="571480"/>
            <a:ext cx="3643338" cy="45243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На початку 1970-х </a:t>
            </a:r>
            <a:r>
              <a:rPr lang="ru-RU" b="1" dirty="0" err="1" smtClean="0"/>
              <a:t>років</a:t>
            </a:r>
            <a:r>
              <a:rPr lang="ru-RU" b="1" dirty="0" smtClean="0"/>
              <a:t> Гр.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працював</a:t>
            </a:r>
            <a:r>
              <a:rPr lang="ru-RU" b="1" dirty="0" smtClean="0"/>
              <a:t> у </a:t>
            </a:r>
            <a:r>
              <a:rPr lang="ru-RU" b="1" dirty="0" err="1" smtClean="0"/>
              <a:t>видавництві</a:t>
            </a:r>
            <a:r>
              <a:rPr lang="ru-RU" b="1" dirty="0" smtClean="0"/>
              <a:t> «Веселка». </a:t>
            </a:r>
            <a:r>
              <a:rPr lang="ru-RU" b="1" dirty="0" err="1" smtClean="0"/>
              <a:t>Серед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продукції</a:t>
            </a:r>
            <a:r>
              <a:rPr lang="ru-RU" b="1" dirty="0" smtClean="0"/>
              <a:t> — </a:t>
            </a:r>
            <a:r>
              <a:rPr lang="ru-RU" b="1" dirty="0" err="1" smtClean="0"/>
              <a:t>настільна</a:t>
            </a:r>
            <a:r>
              <a:rPr lang="ru-RU" b="1" dirty="0" smtClean="0"/>
              <a:t> </a:t>
            </a:r>
            <a:r>
              <a:rPr lang="ru-RU" b="1" dirty="0" err="1" smtClean="0"/>
              <a:t>книга-календар</a:t>
            </a:r>
            <a:r>
              <a:rPr lang="ru-RU" b="1" dirty="0" smtClean="0"/>
              <a:t> для </a:t>
            </a:r>
            <a:r>
              <a:rPr lang="ru-RU" b="1" dirty="0" err="1" smtClean="0"/>
              <a:t>дітей</a:t>
            </a:r>
            <a:r>
              <a:rPr lang="ru-RU" b="1" dirty="0" smtClean="0"/>
              <a:t> «</a:t>
            </a:r>
            <a:r>
              <a:rPr lang="ru-RU" b="1" dirty="0" err="1" smtClean="0"/>
              <a:t>Дванадцять</a:t>
            </a:r>
            <a:r>
              <a:rPr lang="ru-RU" b="1" dirty="0" smtClean="0"/>
              <a:t> </a:t>
            </a:r>
            <a:r>
              <a:rPr lang="ru-RU" b="1" dirty="0" err="1" smtClean="0"/>
              <a:t>місяців</a:t>
            </a:r>
            <a:r>
              <a:rPr lang="ru-RU" b="1" dirty="0" smtClean="0"/>
              <a:t>» (1974), у </a:t>
            </a:r>
            <a:r>
              <a:rPr lang="ru-RU" b="1" dirty="0" err="1" smtClean="0"/>
              <a:t>підборі</a:t>
            </a:r>
            <a:r>
              <a:rPr lang="ru-RU" b="1" dirty="0" smtClean="0"/>
              <a:t> </a:t>
            </a:r>
            <a:r>
              <a:rPr lang="ru-RU" b="1" dirty="0" err="1" smtClean="0"/>
              <a:t>матеріалів</a:t>
            </a:r>
            <a:r>
              <a:rPr lang="ru-RU" b="1" dirty="0" smtClean="0"/>
              <a:t> до </a:t>
            </a:r>
            <a:r>
              <a:rPr lang="ru-RU" b="1" dirty="0" err="1" smtClean="0"/>
              <a:t>якої</a:t>
            </a:r>
            <a:r>
              <a:rPr lang="ru-RU" b="1" dirty="0" smtClean="0"/>
              <a:t> </a:t>
            </a:r>
            <a:r>
              <a:rPr lang="ru-RU" b="1" dirty="0" err="1" smtClean="0"/>
              <a:t>виявився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літературний</a:t>
            </a:r>
            <a:r>
              <a:rPr lang="ru-RU" b="1" dirty="0" smtClean="0"/>
              <a:t> смак, </a:t>
            </a:r>
            <a:r>
              <a:rPr lang="ru-RU" b="1" dirty="0" err="1" smtClean="0"/>
              <a:t>мистецька</a:t>
            </a:r>
            <a:r>
              <a:rPr lang="ru-RU" b="1" dirty="0" smtClean="0"/>
              <a:t> </a:t>
            </a:r>
            <a:r>
              <a:rPr lang="ru-RU" b="1" dirty="0" err="1" smtClean="0"/>
              <a:t>вимогливість</a:t>
            </a:r>
            <a:r>
              <a:rPr lang="ru-RU" b="1" dirty="0" smtClean="0"/>
              <a:t>, </a:t>
            </a:r>
            <a:r>
              <a:rPr lang="ru-RU" b="1" dirty="0" err="1" smtClean="0"/>
              <a:t>повага</a:t>
            </a:r>
            <a:r>
              <a:rPr lang="ru-RU" b="1" dirty="0" smtClean="0"/>
              <a:t> до юного </a:t>
            </a:r>
            <a:r>
              <a:rPr lang="ru-RU" b="1" dirty="0" err="1" smtClean="0"/>
              <a:t>читача</a:t>
            </a:r>
            <a:r>
              <a:rPr lang="ru-RU" b="1" dirty="0" smtClean="0"/>
              <a:t>. </a:t>
            </a:r>
            <a:r>
              <a:rPr lang="ru-RU" b="1" dirty="0" err="1" smtClean="0"/>
              <a:t>Пише</a:t>
            </a:r>
            <a:r>
              <a:rPr lang="ru-RU" b="1" dirty="0" smtClean="0"/>
              <a:t>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сам твори для </a:t>
            </a:r>
            <a:r>
              <a:rPr lang="ru-RU" b="1" dirty="0" err="1" smtClean="0"/>
              <a:t>дітей</a:t>
            </a:r>
            <a:r>
              <a:rPr lang="ru-RU" b="1" dirty="0" smtClean="0"/>
              <a:t>, </a:t>
            </a:r>
            <a:r>
              <a:rPr lang="ru-RU" b="1" dirty="0" err="1" smtClean="0"/>
              <a:t>видає</a:t>
            </a:r>
            <a:r>
              <a:rPr lang="ru-RU" b="1" dirty="0" smtClean="0"/>
              <a:t> </a:t>
            </a:r>
            <a:r>
              <a:rPr lang="ru-RU" b="1" dirty="0" err="1" smtClean="0"/>
              <a:t>збірки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оповідань</a:t>
            </a:r>
            <a:r>
              <a:rPr lang="ru-RU" b="1" dirty="0" smtClean="0"/>
              <a:t> «Ласочка» (1970), </a:t>
            </a:r>
            <a:r>
              <a:rPr lang="ru-RU" b="1" dirty="0" err="1" smtClean="0"/>
              <a:t>казок</a:t>
            </a:r>
            <a:r>
              <a:rPr lang="ru-RU" b="1" dirty="0" smtClean="0"/>
              <a:t> «</a:t>
            </a:r>
            <a:r>
              <a:rPr lang="ru-RU" b="1" dirty="0" err="1" smtClean="0"/>
              <a:t>Степова</a:t>
            </a:r>
            <a:r>
              <a:rPr lang="ru-RU" b="1" dirty="0" smtClean="0"/>
              <a:t> </a:t>
            </a:r>
            <a:r>
              <a:rPr lang="ru-RU" b="1" dirty="0" err="1" smtClean="0"/>
              <a:t>казка</a:t>
            </a:r>
            <a:r>
              <a:rPr lang="ru-RU" b="1" dirty="0" smtClean="0"/>
              <a:t>» (1973), </a:t>
            </a:r>
            <a:r>
              <a:rPr lang="ru-RU" b="1" dirty="0" err="1" smtClean="0"/>
              <a:t>які</a:t>
            </a:r>
            <a:r>
              <a:rPr lang="ru-RU" b="1" dirty="0" smtClean="0"/>
              <a:t> по-новому </a:t>
            </a:r>
            <a:r>
              <a:rPr lang="ru-RU" b="1" dirty="0" err="1" smtClean="0"/>
              <a:t>розкрили</a:t>
            </a:r>
            <a:r>
              <a:rPr lang="ru-RU" b="1" dirty="0" smtClean="0"/>
              <a:t> талант </a:t>
            </a:r>
            <a:r>
              <a:rPr lang="ru-RU" b="1" dirty="0" err="1" smtClean="0"/>
              <a:t>письменника</a:t>
            </a:r>
            <a:r>
              <a:rPr lang="ru-RU" b="1" dirty="0" smtClean="0"/>
              <a:t>. </a:t>
            </a:r>
            <a:endParaRPr lang="ru-RU" b="1" dirty="0"/>
          </a:p>
        </p:txBody>
      </p:sp>
      <p:pic>
        <p:nvPicPr>
          <p:cNvPr id="3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500042"/>
            <a:ext cx="4143404" cy="3571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28662" y="4143380"/>
            <a:ext cx="1643074" cy="20101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00034" y="357166"/>
            <a:ext cx="7429552" cy="92333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За книги «Климко» (1976) </a:t>
            </a:r>
            <a:r>
              <a:rPr lang="ru-RU" b="1" dirty="0" err="1" smtClean="0"/>
              <a:t>і</a:t>
            </a:r>
            <a:r>
              <a:rPr lang="ru-RU" b="1" dirty="0" smtClean="0"/>
              <a:t> «</a:t>
            </a:r>
            <a:r>
              <a:rPr lang="ru-RU" b="1" dirty="0" err="1" smtClean="0"/>
              <a:t>Вогник</a:t>
            </a:r>
            <a:r>
              <a:rPr lang="ru-RU" b="1" dirty="0" smtClean="0"/>
              <a:t> далеко в степу» (1979) </a:t>
            </a:r>
            <a:r>
              <a:rPr lang="ru-RU" b="1" dirty="0" err="1" smtClean="0"/>
              <a:t>Григорові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Тютюннику</a:t>
            </a:r>
            <a:r>
              <a:rPr lang="ru-RU" b="1" dirty="0" smtClean="0"/>
              <a:t> </a:t>
            </a:r>
            <a:r>
              <a:rPr lang="ru-RU" b="1" dirty="0" err="1" smtClean="0"/>
              <a:t>присуджено</a:t>
            </a:r>
            <a:r>
              <a:rPr lang="ru-RU" b="1" dirty="0" smtClean="0"/>
              <a:t> </a:t>
            </a:r>
            <a:r>
              <a:rPr lang="ru-RU" b="1" dirty="0" err="1" smtClean="0"/>
              <a:t>республіканську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літературну</a:t>
            </a:r>
            <a:r>
              <a:rPr lang="ru-RU" b="1" dirty="0" smtClean="0"/>
              <a:t> </a:t>
            </a:r>
            <a:r>
              <a:rPr lang="ru-RU" b="1" dirty="0" err="1" smtClean="0"/>
              <a:t>премію</a:t>
            </a:r>
            <a:r>
              <a:rPr lang="ru-RU" b="1" dirty="0" smtClean="0"/>
              <a:t> </a:t>
            </a:r>
            <a:r>
              <a:rPr lang="ru-RU" b="1" dirty="0" err="1" smtClean="0"/>
              <a:t>ім</a:t>
            </a:r>
            <a:r>
              <a:rPr lang="ru-RU" b="1" dirty="0" smtClean="0"/>
              <a:t>. </a:t>
            </a:r>
            <a:r>
              <a:rPr lang="ru-RU" b="1" dirty="0" err="1" smtClean="0"/>
              <a:t>Лесі</a:t>
            </a:r>
            <a:r>
              <a:rPr lang="ru-RU" b="1" dirty="0" smtClean="0"/>
              <a:t> </a:t>
            </a:r>
            <a:r>
              <a:rPr lang="ru-RU" b="1" dirty="0" err="1" smtClean="0"/>
              <a:t>Українки</a:t>
            </a:r>
            <a:r>
              <a:rPr lang="ru-RU" b="1" dirty="0" smtClean="0"/>
              <a:t> 1980 </a:t>
            </a:r>
            <a:r>
              <a:rPr lang="en-US" b="1" dirty="0" smtClean="0"/>
              <a:t>p.</a:t>
            </a:r>
            <a:endParaRPr lang="ru-RU" dirty="0"/>
          </a:p>
        </p:txBody>
      </p:sp>
      <p:pic>
        <p:nvPicPr>
          <p:cNvPr id="5" name="Picture 1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428868"/>
            <a:ext cx="2714644" cy="35408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6" name="Picture 2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929058" y="2643182"/>
            <a:ext cx="2928958" cy="3156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0" y="0"/>
            <a:ext cx="6143668" cy="655564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Повість</a:t>
            </a:r>
            <a:r>
              <a:rPr lang="ru-RU" sz="2000" b="1" dirty="0" smtClean="0"/>
              <a:t> «Климко» </a:t>
            </a:r>
            <a:r>
              <a:rPr lang="ru-RU" sz="2000" b="1" dirty="0" err="1" smtClean="0"/>
              <a:t>має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автобіографічний</a:t>
            </a:r>
            <a:r>
              <a:rPr lang="ru-RU" sz="2000" b="1" dirty="0" smtClean="0"/>
              <a:t> характер. В 1942 </a:t>
            </a:r>
            <a:r>
              <a:rPr lang="ru-RU" sz="2000" b="1" dirty="0" err="1" smtClean="0"/>
              <a:t>році</a:t>
            </a:r>
            <a:r>
              <a:rPr lang="ru-RU" sz="2000" b="1" dirty="0" smtClean="0"/>
              <a:t> через голод та </a:t>
            </a:r>
            <a:r>
              <a:rPr lang="ru-RU" sz="2000" b="1" dirty="0" err="1" smtClean="0"/>
              <a:t>дослухавшись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поради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знайомих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письменник</a:t>
            </a:r>
            <a:r>
              <a:rPr lang="ru-RU" sz="2000" b="1" dirty="0" smtClean="0"/>
              <a:t> у </a:t>
            </a:r>
            <a:r>
              <a:rPr lang="ru-RU" sz="2000" b="1" dirty="0" err="1" smtClean="0"/>
              <a:t>віці</a:t>
            </a:r>
            <a:r>
              <a:rPr lang="ru-RU" sz="2000" b="1" dirty="0" smtClean="0"/>
              <a:t> 11 </a:t>
            </a:r>
            <a:r>
              <a:rPr lang="ru-RU" sz="2000" b="1" dirty="0" err="1" smtClean="0"/>
              <a:t>років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пішов</a:t>
            </a:r>
            <a:r>
              <a:rPr lang="ru-RU" sz="2000" b="1" dirty="0" smtClean="0"/>
              <a:t> до </a:t>
            </a:r>
            <a:r>
              <a:rPr lang="ru-RU" sz="2000" b="1" dirty="0" err="1" smtClean="0"/>
              <a:t>матері</a:t>
            </a:r>
            <a:r>
              <a:rPr lang="ru-RU" sz="2000" b="1" dirty="0" smtClean="0"/>
              <a:t> на Полтавщину </a:t>
            </a:r>
            <a:r>
              <a:rPr lang="ru-RU" sz="2000" b="1" dirty="0" err="1" smtClean="0"/>
              <a:t>пішки</a:t>
            </a:r>
            <a:r>
              <a:rPr lang="ru-RU" sz="2000" b="1" dirty="0" smtClean="0"/>
              <a:t>.</a:t>
            </a:r>
          </a:p>
          <a:p>
            <a:pPr algn="just"/>
            <a:endParaRPr lang="ru-RU" sz="2000" b="1" dirty="0" smtClean="0"/>
          </a:p>
          <a:p>
            <a:pPr algn="just"/>
            <a:r>
              <a:rPr lang="ru-RU" sz="2000" b="1" dirty="0" err="1" smtClean="0"/>
              <a:t>Згодом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автобіографії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письменник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згадував</a:t>
            </a:r>
            <a:r>
              <a:rPr lang="ru-RU" sz="2000" b="1" dirty="0" smtClean="0"/>
              <a:t>:«</a:t>
            </a:r>
            <a:r>
              <a:rPr lang="ru-RU" sz="2000" b="1" i="1" dirty="0" err="1" smtClean="0"/>
              <a:t>Порадили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мені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чкурнути</a:t>
            </a:r>
            <a:r>
              <a:rPr lang="ru-RU" sz="2000" b="1" i="1" dirty="0" smtClean="0"/>
              <a:t> до </a:t>
            </a:r>
            <a:r>
              <a:rPr lang="ru-RU" sz="2000" b="1" i="1" dirty="0" err="1" smtClean="0"/>
              <a:t>матері</a:t>
            </a:r>
            <a:r>
              <a:rPr lang="ru-RU" sz="2000" b="1" i="1" dirty="0" smtClean="0"/>
              <a:t> на Полтавщину, </a:t>
            </a:r>
            <a:r>
              <a:rPr lang="ru-RU" sz="2000" b="1" i="1" dirty="0" err="1" smtClean="0"/>
              <a:t>щоб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легше</a:t>
            </a:r>
            <a:r>
              <a:rPr lang="ru-RU" sz="2000" b="1" i="1" dirty="0" smtClean="0"/>
              <a:t> стало </a:t>
            </a:r>
            <a:r>
              <a:rPr lang="ru-RU" sz="2000" b="1" i="1" dirty="0" err="1" smtClean="0"/>
              <a:t>всьому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сімейству</a:t>
            </a:r>
            <a:r>
              <a:rPr lang="ru-RU" sz="2000" b="1" i="1" dirty="0" smtClean="0"/>
              <a:t>, — голод </a:t>
            </a:r>
            <a:r>
              <a:rPr lang="ru-RU" sz="2000" b="1" i="1" dirty="0" err="1" smtClean="0"/>
              <a:t>як-не-як</a:t>
            </a:r>
            <a:r>
              <a:rPr lang="ru-RU" sz="2000" b="1" i="1" dirty="0" smtClean="0"/>
              <a:t>. Я так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зробив</a:t>
            </a:r>
            <a:r>
              <a:rPr lang="ru-RU" sz="2000" b="1" i="1" dirty="0" smtClean="0"/>
              <a:t>. </a:t>
            </a:r>
            <a:r>
              <a:rPr lang="ru-RU" sz="2000" b="1" i="1" dirty="0" err="1" smtClean="0"/>
              <a:t>Йшов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пішки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маючи</a:t>
            </a:r>
            <a:r>
              <a:rPr lang="ru-RU" sz="2000" b="1" i="1" dirty="0" smtClean="0"/>
              <a:t> за </a:t>
            </a:r>
            <a:r>
              <a:rPr lang="ru-RU" sz="2000" b="1" i="1" dirty="0" err="1" smtClean="0"/>
              <a:t>плечима</a:t>
            </a:r>
            <a:r>
              <a:rPr lang="ru-RU" sz="2000" b="1" i="1" dirty="0" smtClean="0"/>
              <a:t> 11 </a:t>
            </a:r>
            <a:r>
              <a:rPr lang="ru-RU" sz="2000" b="1" i="1" dirty="0" err="1" smtClean="0"/>
              <a:t>років</a:t>
            </a:r>
            <a:r>
              <a:rPr lang="ru-RU" sz="2000" b="1" i="1" dirty="0" smtClean="0"/>
              <a:t>, три </a:t>
            </a:r>
            <a:r>
              <a:rPr lang="ru-RU" sz="2000" b="1" i="1" dirty="0" err="1" smtClean="0"/>
              <a:t>класи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освіти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порожню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торбинку</a:t>
            </a:r>
            <a:r>
              <a:rPr lang="ru-RU" sz="2000" b="1" i="1" dirty="0" smtClean="0"/>
              <a:t>, в </a:t>
            </a:r>
            <a:r>
              <a:rPr lang="ru-RU" sz="2000" b="1" i="1" dirty="0" err="1" smtClean="0"/>
              <a:t>котрій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з</a:t>
            </a:r>
            <a:r>
              <a:rPr lang="ru-RU" sz="2000" b="1" i="1" dirty="0" smtClean="0"/>
              <a:t> початку </a:t>
            </a:r>
            <a:r>
              <a:rPr lang="ru-RU" sz="2000" b="1" i="1" dirty="0" err="1" smtClean="0"/>
              <a:t>подорожі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було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дев'ять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сухарів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перепічка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банка меду — земляки дали на дорогу. </a:t>
            </a:r>
            <a:r>
              <a:rPr lang="ru-RU" sz="2000" b="1" i="1" dirty="0" err="1" smtClean="0"/>
              <a:t>Потім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харчі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вийшли</a:t>
            </a:r>
            <a:r>
              <a:rPr lang="ru-RU" sz="2000" b="1" i="1" dirty="0" smtClean="0"/>
              <a:t>. Почав </a:t>
            </a:r>
            <a:r>
              <a:rPr lang="ru-RU" sz="2000" b="1" i="1" dirty="0" err="1" smtClean="0"/>
              <a:t>старцювати</a:t>
            </a:r>
            <a:r>
              <a:rPr lang="ru-RU" sz="2000" b="1" i="1" dirty="0" smtClean="0"/>
              <a:t>. Перший раз </a:t>
            </a:r>
            <a:r>
              <a:rPr lang="ru-RU" sz="2000" b="1" i="1" dirty="0" err="1" smtClean="0"/>
              <a:t>просити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було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неймовірно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важко</a:t>
            </a:r>
            <a:r>
              <a:rPr lang="ru-RU" sz="2000" b="1" i="1" dirty="0" smtClean="0"/>
              <a:t>, соромно, </a:t>
            </a:r>
            <a:r>
              <a:rPr lang="ru-RU" sz="2000" b="1" i="1" dirty="0" err="1" smtClean="0"/>
              <a:t>одбирало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язик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і</a:t>
            </a:r>
            <a:r>
              <a:rPr lang="ru-RU" sz="2000" b="1" i="1" dirty="0" smtClean="0"/>
              <a:t> в грудях терпло, </a:t>
            </a:r>
            <a:r>
              <a:rPr lang="ru-RU" sz="2000" b="1" i="1" dirty="0" err="1" smtClean="0"/>
              <a:t>тоді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трохи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привик</a:t>
            </a:r>
            <a:r>
              <a:rPr lang="ru-RU" sz="2000" b="1" i="1" dirty="0" smtClean="0"/>
              <a:t>. </a:t>
            </a:r>
            <a:r>
              <a:rPr lang="ru-RU" sz="2000" b="1" i="1" dirty="0" err="1" smtClean="0"/>
              <a:t>Ішов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рівно</a:t>
            </a:r>
            <a:r>
              <a:rPr lang="ru-RU" sz="2000" b="1" i="1" dirty="0" smtClean="0"/>
              <a:t> два </a:t>
            </a:r>
            <a:r>
              <a:rPr lang="ru-RU" sz="2000" b="1" i="1" dirty="0" err="1" smtClean="0"/>
              <a:t>тижні</a:t>
            </a:r>
            <a:r>
              <a:rPr lang="ru-RU" sz="2000" b="1" i="1" dirty="0" smtClean="0"/>
              <a:t>. Через </a:t>
            </a:r>
            <a:r>
              <a:rPr lang="ru-RU" sz="2000" b="1" i="1" dirty="0" err="1" smtClean="0"/>
              <a:t>Слов'янськ</a:t>
            </a:r>
            <a:r>
              <a:rPr lang="ru-RU" sz="2000" b="1" i="1" dirty="0" smtClean="0"/>
              <a:t>, </a:t>
            </a:r>
            <a:r>
              <a:rPr lang="ru-RU" sz="2000" b="1" i="1" dirty="0" err="1" smtClean="0"/>
              <a:t>Краматорськ</a:t>
            </a:r>
            <a:r>
              <a:rPr lang="ru-RU" sz="2000" b="1" i="1" dirty="0" smtClean="0"/>
              <a:t>, Павлоград (</a:t>
            </a:r>
            <a:r>
              <a:rPr lang="ru-RU" sz="2000" b="1" i="1" dirty="0" err="1" smtClean="0"/>
              <a:t>чи</a:t>
            </a:r>
            <a:r>
              <a:rPr lang="ru-RU" sz="2000" b="1" i="1" dirty="0" smtClean="0"/>
              <a:t> </a:t>
            </a:r>
            <a:r>
              <a:rPr lang="ru-RU" sz="2000" b="1" i="1" dirty="0" err="1" smtClean="0"/>
              <a:t>Конград</a:t>
            </a:r>
            <a:r>
              <a:rPr lang="ru-RU" sz="2000" b="1" i="1" dirty="0" smtClean="0"/>
              <a:t>), Полтаву, Диканьку, </a:t>
            </a:r>
            <a:r>
              <a:rPr lang="ru-RU" sz="2000" b="1" i="1" dirty="0" err="1" smtClean="0"/>
              <a:t>Опішню</a:t>
            </a:r>
            <a:r>
              <a:rPr lang="ru-RU" sz="2000" b="1" i="1" dirty="0" smtClean="0"/>
              <a:t>».</a:t>
            </a:r>
            <a:endParaRPr lang="ru-RU" sz="2000" b="1" i="1" dirty="0"/>
          </a:p>
        </p:txBody>
      </p:sp>
      <p:pic>
        <p:nvPicPr>
          <p:cNvPr id="4" name="Picture 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39887" y="0"/>
            <a:ext cx="2904113" cy="292893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2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8014" y="4071942"/>
            <a:ext cx="2895986" cy="221457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357166"/>
            <a:ext cx="5357850" cy="286232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Не будучи в </a:t>
            </a:r>
            <a:r>
              <a:rPr lang="ru-RU" b="1" dirty="0" err="1" smtClean="0"/>
              <a:t>змозі</a:t>
            </a:r>
            <a:r>
              <a:rPr lang="ru-RU" b="1" dirty="0" smtClean="0"/>
              <a:t> </a:t>
            </a:r>
            <a:r>
              <a:rPr lang="ru-RU" b="1" dirty="0" err="1" smtClean="0"/>
              <a:t>в</a:t>
            </a:r>
            <a:r>
              <a:rPr lang="ru-RU" b="1" dirty="0" smtClean="0"/>
              <a:t> </a:t>
            </a:r>
            <a:r>
              <a:rPr lang="ru-RU" b="1" dirty="0" err="1" smtClean="0"/>
              <a:t>усій</a:t>
            </a:r>
            <a:r>
              <a:rPr lang="ru-RU" b="1" dirty="0" smtClean="0"/>
              <a:t> </a:t>
            </a:r>
            <a:r>
              <a:rPr lang="ru-RU" b="1" dirty="0" err="1" smtClean="0"/>
              <a:t>повноті</a:t>
            </a:r>
            <a:r>
              <a:rPr lang="ru-RU" b="1" dirty="0" smtClean="0"/>
              <a:t> </a:t>
            </a:r>
            <a:r>
              <a:rPr lang="ru-RU" b="1" dirty="0" err="1" smtClean="0"/>
              <a:t>реалізувати</a:t>
            </a:r>
            <a:r>
              <a:rPr lang="ru-RU" b="1" dirty="0" smtClean="0"/>
              <a:t> </a:t>
            </a:r>
            <a:r>
              <a:rPr lang="ru-RU" b="1" dirty="0" err="1" smtClean="0"/>
              <a:t>свій</a:t>
            </a:r>
            <a:r>
              <a:rPr lang="ru-RU" b="1" dirty="0" smtClean="0"/>
              <a:t> талант в </a:t>
            </a:r>
            <a:r>
              <a:rPr lang="ru-RU" b="1" dirty="0" err="1" smtClean="0"/>
              <a:t>атмосфері</a:t>
            </a:r>
            <a:r>
              <a:rPr lang="ru-RU" b="1" dirty="0" smtClean="0"/>
              <a:t> </a:t>
            </a:r>
            <a:r>
              <a:rPr lang="ru-RU" b="1" dirty="0" err="1" smtClean="0"/>
              <a:t>чиновницького</a:t>
            </a:r>
            <a:r>
              <a:rPr lang="ru-RU" b="1" dirty="0" smtClean="0"/>
              <a:t> диктату над </a:t>
            </a:r>
            <a:r>
              <a:rPr lang="ru-RU" b="1" dirty="0" err="1" smtClean="0"/>
              <a:t>літературою</a:t>
            </a:r>
            <a:r>
              <a:rPr lang="ru-RU" b="1" dirty="0" smtClean="0"/>
              <a:t>, 6 </a:t>
            </a:r>
            <a:r>
              <a:rPr lang="ru-RU" b="1" dirty="0" err="1" smtClean="0"/>
              <a:t>березня</a:t>
            </a:r>
            <a:r>
              <a:rPr lang="ru-RU" b="1" dirty="0" smtClean="0"/>
              <a:t> 1980 р. </a:t>
            </a:r>
            <a:r>
              <a:rPr lang="ru-RU" b="1" dirty="0" err="1" smtClean="0"/>
              <a:t>Григір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покінчив</a:t>
            </a:r>
            <a:r>
              <a:rPr lang="ru-RU" b="1" dirty="0" smtClean="0"/>
              <a:t> </a:t>
            </a:r>
            <a:r>
              <a:rPr lang="ru-RU" b="1" dirty="0" err="1" smtClean="0"/>
              <a:t>життя</a:t>
            </a:r>
            <a:r>
              <a:rPr lang="ru-RU" b="1" dirty="0" smtClean="0"/>
              <a:t> </a:t>
            </a:r>
            <a:r>
              <a:rPr lang="ru-RU" b="1" dirty="0" err="1" smtClean="0"/>
              <a:t>самогубством</a:t>
            </a:r>
            <a:r>
              <a:rPr lang="ru-RU" b="1" dirty="0" smtClean="0"/>
              <a:t>. </a:t>
            </a:r>
            <a:r>
              <a:rPr lang="ru-RU" b="1" dirty="0" err="1" smtClean="0"/>
              <a:t>Поховано</a:t>
            </a:r>
            <a:r>
              <a:rPr lang="ru-RU" b="1" dirty="0" smtClean="0"/>
              <a:t> </a:t>
            </a:r>
            <a:r>
              <a:rPr lang="ru-RU" b="1" dirty="0" err="1" smtClean="0"/>
              <a:t>письменника</a:t>
            </a:r>
            <a:r>
              <a:rPr lang="ru-RU" b="1" dirty="0" smtClean="0"/>
              <a:t> на Байковому </a:t>
            </a:r>
            <a:r>
              <a:rPr lang="ru-RU" b="1" dirty="0" err="1" smtClean="0"/>
              <a:t>кладовищі</a:t>
            </a:r>
            <a:r>
              <a:rPr lang="ru-RU" b="1" dirty="0" smtClean="0"/>
              <a:t> в </a:t>
            </a:r>
            <a:r>
              <a:rPr lang="ru-RU" b="1" dirty="0" err="1" smtClean="0"/>
              <a:t>Києві</a:t>
            </a:r>
            <a:r>
              <a:rPr lang="ru-RU" b="1" dirty="0" smtClean="0"/>
              <a:t> .</a:t>
            </a:r>
          </a:p>
          <a:p>
            <a:pPr algn="just"/>
            <a:endParaRPr lang="ru-RU" b="1" dirty="0" smtClean="0"/>
          </a:p>
          <a:p>
            <a:pPr algn="just"/>
            <a:r>
              <a:rPr lang="ru-RU" b="1" dirty="0" smtClean="0"/>
              <a:t>1989 р.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творчість</a:t>
            </a:r>
            <a:r>
              <a:rPr lang="ru-RU" b="1" dirty="0" smtClean="0"/>
              <a:t> </a:t>
            </a:r>
            <a:r>
              <a:rPr lang="ru-RU" b="1" dirty="0" err="1" smtClean="0"/>
              <a:t>була</a:t>
            </a:r>
            <a:r>
              <a:rPr lang="ru-RU" b="1" dirty="0" smtClean="0"/>
              <a:t> посмертно </a:t>
            </a:r>
            <a:r>
              <a:rPr lang="ru-RU" b="1" dirty="0" err="1" smtClean="0"/>
              <a:t>відзначена</a:t>
            </a:r>
            <a:r>
              <a:rPr lang="ru-RU" b="1" dirty="0" smtClean="0"/>
              <a:t> Державною </a:t>
            </a:r>
            <a:r>
              <a:rPr lang="ru-RU" b="1" dirty="0" err="1" smtClean="0"/>
              <a:t>премією</a:t>
            </a:r>
            <a:r>
              <a:rPr lang="ru-RU" b="1" dirty="0" smtClean="0"/>
              <a:t> </a:t>
            </a:r>
            <a:r>
              <a:rPr lang="ru-RU" b="1" dirty="0" err="1" smtClean="0"/>
              <a:t>ім</a:t>
            </a:r>
            <a:r>
              <a:rPr lang="ru-RU" b="1" dirty="0" smtClean="0"/>
              <a:t>. Т. Г. </a:t>
            </a:r>
            <a:r>
              <a:rPr lang="ru-RU" b="1" dirty="0" err="1" smtClean="0"/>
              <a:t>Шевченка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" name="Picture 1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429124" y="3571876"/>
            <a:ext cx="1409705" cy="27614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86512" y="357166"/>
            <a:ext cx="2443174" cy="3577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42910" y="3500438"/>
            <a:ext cx="2286016" cy="279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5072098" cy="347787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Народився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Григір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Тютюнник</a:t>
            </a:r>
            <a:r>
              <a:rPr lang="ru-RU" sz="2000" b="1" dirty="0" smtClean="0"/>
              <a:t>  в </a:t>
            </a:r>
            <a:r>
              <a:rPr lang="ru-RU" sz="2000" b="1" dirty="0" err="1" smtClean="0"/>
              <a:t>родині</a:t>
            </a:r>
            <a:r>
              <a:rPr lang="ru-RU" sz="2000" b="1" dirty="0" smtClean="0"/>
              <a:t> селян — </a:t>
            </a:r>
            <a:r>
              <a:rPr lang="ru-RU" sz="2000" b="1" dirty="0" err="1" smtClean="0"/>
              <a:t>Тютюнника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Михайла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Васильовича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Тютюнник</a:t>
            </a:r>
            <a:r>
              <a:rPr lang="ru-RU" sz="2000" b="1" dirty="0" smtClean="0"/>
              <a:t> (до </a:t>
            </a:r>
            <a:r>
              <a:rPr lang="ru-RU" sz="2000" b="1" dirty="0" err="1" smtClean="0"/>
              <a:t>заміжжя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Сивокінь</a:t>
            </a:r>
            <a:r>
              <a:rPr lang="ru-RU" sz="2000" b="1" dirty="0" smtClean="0"/>
              <a:t>) </a:t>
            </a:r>
            <a:r>
              <a:rPr lang="ru-RU" sz="2000" b="1" dirty="0" err="1" smtClean="0"/>
              <a:t>Ганни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Михайлівни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які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працювали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колгоспі</a:t>
            </a:r>
            <a:r>
              <a:rPr lang="ru-RU" sz="2000" b="1" dirty="0" smtClean="0"/>
              <a:t> — </a:t>
            </a:r>
            <a:r>
              <a:rPr lang="ru-RU" sz="2000" b="1" dirty="0" err="1" smtClean="0"/>
              <a:t>батько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плотникував</a:t>
            </a:r>
            <a:r>
              <a:rPr lang="ru-RU" sz="2000" b="1" dirty="0" smtClean="0"/>
              <a:t>, косив, </a:t>
            </a:r>
            <a:r>
              <a:rPr lang="ru-RU" sz="2000" b="1" dirty="0" err="1" smtClean="0"/>
              <a:t>пиляв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що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цікаво</a:t>
            </a:r>
            <a:r>
              <a:rPr lang="ru-RU" sz="2000" b="1" dirty="0" smtClean="0"/>
              <a:t>, то </a:t>
            </a:r>
            <a:r>
              <a:rPr lang="ru-RU" sz="2000" b="1" dirty="0" err="1" smtClean="0"/>
              <a:t>вже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свої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немолоді</a:t>
            </a:r>
            <a:r>
              <a:rPr lang="ru-RU" sz="2000" b="1" dirty="0" smtClean="0"/>
              <a:t> роки не </a:t>
            </a:r>
            <a:r>
              <a:rPr lang="ru-RU" sz="2000" b="1" dirty="0" err="1" smtClean="0"/>
              <a:t>полишав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надії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вступити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виш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почати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вчителювати</a:t>
            </a:r>
            <a:r>
              <a:rPr lang="ru-RU" sz="2000" b="1" dirty="0" smtClean="0"/>
              <a:t>, а </a:t>
            </a:r>
            <a:r>
              <a:rPr lang="ru-RU" sz="2000" b="1" dirty="0" err="1" smtClean="0"/>
              <a:t>мати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працювала</a:t>
            </a:r>
            <a:r>
              <a:rPr lang="ru-RU" sz="2000" b="1" dirty="0" smtClean="0"/>
              <a:t> на </a:t>
            </a:r>
            <a:r>
              <a:rPr lang="ru-RU" sz="2000" b="1" dirty="0" err="1" smtClean="0"/>
              <a:t>різних</a:t>
            </a:r>
            <a:r>
              <a:rPr lang="ru-RU" sz="2000" b="1" dirty="0" smtClean="0"/>
              <a:t> роботах — полола, </a:t>
            </a:r>
            <a:r>
              <a:rPr lang="ru-RU" sz="2000" b="1" dirty="0" err="1" smtClean="0"/>
              <a:t>в'язала</a:t>
            </a:r>
            <a:r>
              <a:rPr lang="ru-RU" sz="2000" b="1" dirty="0" smtClean="0"/>
              <a:t>, поливала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подавала </a:t>
            </a:r>
            <a:r>
              <a:rPr lang="ru-RU" sz="2000" b="1" dirty="0" err="1" smtClean="0"/>
              <a:t>снопи</a:t>
            </a:r>
            <a:r>
              <a:rPr lang="ru-RU" sz="2000" b="1" dirty="0" smtClean="0"/>
              <a:t> в барабан.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2928926" y="4214818"/>
            <a:ext cx="4929222" cy="19389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У 1937 </a:t>
            </a:r>
            <a:r>
              <a:rPr lang="ru-RU" sz="2000" b="1" dirty="0" err="1" smtClean="0"/>
              <a:t>році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його</a:t>
            </a:r>
            <a:r>
              <a:rPr lang="ru-RU" sz="2000" b="1" dirty="0" smtClean="0"/>
              <a:t> батька </a:t>
            </a:r>
            <a:r>
              <a:rPr lang="ru-RU" sz="2000" b="1" dirty="0" err="1" smtClean="0"/>
              <a:t>було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заарештовано</a:t>
            </a:r>
            <a:r>
              <a:rPr lang="ru-RU" sz="2000" b="1" dirty="0" smtClean="0"/>
              <a:t> органами НКВС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політичних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мотивів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пущено по </a:t>
            </a:r>
            <a:r>
              <a:rPr lang="ru-RU" sz="2000" b="1" dirty="0" err="1" smtClean="0"/>
              <a:t>сибірських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етапах</a:t>
            </a:r>
            <a:r>
              <a:rPr lang="ru-RU" sz="2000" b="1" dirty="0" smtClean="0"/>
              <a:t> (у 1957 </a:t>
            </a:r>
            <a:r>
              <a:rPr lang="ru-RU" sz="2000" b="1" dirty="0" err="1" smtClean="0"/>
              <a:t>році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Михайла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Васильовича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було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реабілітовано</a:t>
            </a:r>
            <a:r>
              <a:rPr lang="ru-RU" sz="2000" b="1" dirty="0" smtClean="0"/>
              <a:t> посмертно).</a:t>
            </a:r>
            <a:endParaRPr lang="ru-RU" sz="2000" b="1" dirty="0"/>
          </a:p>
        </p:txBody>
      </p:sp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714356"/>
            <a:ext cx="2286016" cy="2796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4000504"/>
            <a:ext cx="2000264" cy="24471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4214842" cy="255454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Після</a:t>
            </a:r>
            <a:r>
              <a:rPr lang="ru-RU" sz="2000" b="1" dirty="0" smtClean="0"/>
              <a:t> того, як батька забрали у </a:t>
            </a:r>
            <a:r>
              <a:rPr lang="ru-RU" sz="2000" b="1" dirty="0" err="1" smtClean="0"/>
              <a:t>в`язницю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письменника</a:t>
            </a:r>
            <a:r>
              <a:rPr lang="ru-RU" sz="2000" b="1" dirty="0" smtClean="0"/>
              <a:t> до себе на </a:t>
            </a:r>
            <a:r>
              <a:rPr lang="ru-RU" sz="2000" b="1" dirty="0" err="1" smtClean="0"/>
              <a:t>Донбас</a:t>
            </a:r>
            <a:r>
              <a:rPr lang="ru-RU" sz="2000" b="1" dirty="0" smtClean="0"/>
              <a:t> взяв </a:t>
            </a:r>
            <a:r>
              <a:rPr lang="ru-RU" sz="2000" b="1" dirty="0" err="1" smtClean="0"/>
              <a:t>батьків</a:t>
            </a:r>
            <a:r>
              <a:rPr lang="ru-RU" sz="2000" b="1" dirty="0" smtClean="0"/>
              <a:t> брат </a:t>
            </a:r>
            <a:r>
              <a:rPr lang="ru-RU" sz="2000" b="1" dirty="0" err="1" smtClean="0"/>
              <a:t>Филимон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Васильович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Тютюнник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Він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його</a:t>
            </a:r>
            <a:r>
              <a:rPr lang="ru-RU" sz="2000" b="1" dirty="0" smtClean="0"/>
              <a:t> дружина, Наталя </a:t>
            </a:r>
            <a:r>
              <a:rPr lang="ru-RU" sz="2000" b="1" dirty="0" err="1" smtClean="0"/>
              <a:t>Іванівна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Рябовецька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хутора </a:t>
            </a:r>
            <a:r>
              <a:rPr lang="ru-RU" sz="2000" b="1" dirty="0" err="1" smtClean="0"/>
              <a:t>Троянівка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вчили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виховували</a:t>
            </a:r>
            <a:r>
              <a:rPr lang="ru-RU" sz="2000" b="1" dirty="0" smtClean="0"/>
              <a:t> малого </a:t>
            </a:r>
            <a:r>
              <a:rPr lang="ru-RU" sz="2000" b="1" dirty="0" err="1" smtClean="0"/>
              <a:t>Григора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428992" y="2764572"/>
            <a:ext cx="4643438" cy="4093428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smtClean="0"/>
              <a:t>Як </a:t>
            </a:r>
            <a:r>
              <a:rPr lang="ru-RU" sz="2000" b="1" dirty="0" err="1" smtClean="0"/>
              <a:t>згадував</a:t>
            </a:r>
            <a:r>
              <a:rPr lang="ru-RU" sz="2000" b="1" dirty="0" smtClean="0"/>
              <a:t> сам </a:t>
            </a:r>
            <a:r>
              <a:rPr lang="ru-RU" sz="2000" b="1" dirty="0" err="1" smtClean="0"/>
              <a:t>письменник</a:t>
            </a:r>
            <a:r>
              <a:rPr lang="ru-RU" sz="2000" b="1" dirty="0" smtClean="0"/>
              <a:t>:«	Вони </a:t>
            </a:r>
            <a:r>
              <a:rPr lang="ru-RU" sz="2000" b="1" dirty="0" err="1" smtClean="0"/>
              <a:t>обоє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працювали</a:t>
            </a:r>
            <a:r>
              <a:rPr lang="ru-RU" sz="2000" b="1" dirty="0" smtClean="0"/>
              <a:t> в </a:t>
            </a:r>
            <a:r>
              <a:rPr lang="ru-RU" sz="2000" b="1" dirty="0" err="1" smtClean="0"/>
              <a:t>школі</a:t>
            </a:r>
            <a:r>
              <a:rPr lang="ru-RU" sz="2000" b="1" dirty="0" smtClean="0"/>
              <a:t>. Дядя </a:t>
            </a:r>
            <a:r>
              <a:rPr lang="ru-RU" sz="2000" b="1" dirty="0" err="1" smtClean="0"/>
              <a:t>був</a:t>
            </a:r>
            <a:r>
              <a:rPr lang="ru-RU" sz="2000" b="1" dirty="0" smtClean="0"/>
              <a:t> бухгалтером, </a:t>
            </a:r>
            <a:r>
              <a:rPr lang="ru-RU" sz="2000" b="1" dirty="0" err="1" smtClean="0"/>
              <a:t>тьотя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викладала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українську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мову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літературу</a:t>
            </a:r>
            <a:r>
              <a:rPr lang="ru-RU" sz="2000" b="1" dirty="0" smtClean="0"/>
              <a:t>. З того часу я </a:t>
            </a:r>
            <a:r>
              <a:rPr lang="ru-RU" sz="2000" b="1" dirty="0" err="1" smtClean="0"/>
              <a:t>запам'ятав</a:t>
            </a:r>
            <a:r>
              <a:rPr lang="ru-RU" sz="2000" b="1" dirty="0" smtClean="0"/>
              <a:t> «Як упав же </a:t>
            </a:r>
            <a:r>
              <a:rPr lang="ru-RU" sz="2000" b="1" dirty="0" err="1" smtClean="0"/>
              <a:t>він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коня», «На </a:t>
            </a:r>
            <a:r>
              <a:rPr lang="ru-RU" sz="2000" b="1" dirty="0" err="1" smtClean="0"/>
              <a:t>майдані</a:t>
            </a:r>
            <a:r>
              <a:rPr lang="ru-RU" sz="2000" b="1" dirty="0" smtClean="0"/>
              <a:t>». Я любив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знав </a:t>
            </a:r>
            <a:r>
              <a:rPr lang="ru-RU" sz="2000" b="1" dirty="0" err="1" smtClean="0"/>
              <a:t>казки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Пушкіна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безліч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українських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народних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казок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з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яких</a:t>
            </a:r>
            <a:r>
              <a:rPr lang="ru-RU" sz="2000" b="1" dirty="0" smtClean="0"/>
              <a:t> я </a:t>
            </a:r>
            <a:r>
              <a:rPr lang="ru-RU" sz="2000" b="1" dirty="0" err="1" smtClean="0"/>
              <a:t>найбільше</a:t>
            </a:r>
            <a:r>
              <a:rPr lang="ru-RU" sz="2000" b="1" dirty="0" smtClean="0"/>
              <a:t> люблю </a:t>
            </a:r>
            <a:r>
              <a:rPr lang="ru-RU" sz="2000" b="1" dirty="0" err="1" smtClean="0"/>
              <a:t>й</a:t>
            </a:r>
            <a:r>
              <a:rPr lang="ru-RU" sz="2000" b="1" dirty="0" smtClean="0"/>
              <a:t> зараз «</a:t>
            </a:r>
            <a:r>
              <a:rPr lang="ru-RU" sz="2000" b="1" dirty="0" err="1" smtClean="0"/>
              <a:t>Котигорошко</a:t>
            </a:r>
            <a:r>
              <a:rPr lang="ru-RU" sz="2000" b="1" dirty="0" smtClean="0"/>
              <a:t>», - прекрасна </a:t>
            </a:r>
            <a:r>
              <a:rPr lang="ru-RU" sz="2000" b="1" dirty="0" err="1" smtClean="0"/>
              <a:t>казка</a:t>
            </a:r>
            <a:r>
              <a:rPr lang="ru-RU" sz="2000" b="1" dirty="0" smtClean="0"/>
              <a:t>. </a:t>
            </a:r>
            <a:r>
              <a:rPr lang="ru-RU" sz="2000" b="1" dirty="0" err="1" smtClean="0"/>
              <a:t>Перечитував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оце</a:t>
            </a:r>
            <a:r>
              <a:rPr lang="ru-RU" sz="2000" b="1" dirty="0" smtClean="0"/>
              <a:t> недавно — диво, та </a:t>
            </a:r>
            <a:r>
              <a:rPr lang="ru-RU" sz="2000" b="1" dirty="0" err="1" smtClean="0"/>
              <a:t>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годі</a:t>
            </a:r>
            <a:r>
              <a:rPr lang="ru-RU" sz="2000" b="1" dirty="0" smtClean="0"/>
              <a:t>...</a:t>
            </a:r>
            <a:endParaRPr lang="ru-RU" sz="2000" b="1" dirty="0"/>
          </a:p>
        </p:txBody>
      </p:sp>
      <p:pic>
        <p:nvPicPr>
          <p:cNvPr id="4" name="Picture 19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857496"/>
            <a:ext cx="2747976" cy="3834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357818" y="500042"/>
            <a:ext cx="1576605" cy="19288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14282" y="214290"/>
            <a:ext cx="5715040" cy="1938992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2000" b="1" dirty="0" err="1" smtClean="0"/>
              <a:t>Важкі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умови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дитинства</a:t>
            </a:r>
            <a:r>
              <a:rPr lang="ru-RU" sz="2000" b="1" dirty="0" smtClean="0"/>
              <a:t> стали основою </a:t>
            </a:r>
            <a:r>
              <a:rPr lang="ru-RU" sz="2000" b="1" dirty="0" err="1" smtClean="0"/>
              <a:t>багатьох</a:t>
            </a:r>
            <a:r>
              <a:rPr lang="ru-RU" sz="2000" b="1" dirty="0" smtClean="0"/>
              <a:t> тем та </a:t>
            </a:r>
            <a:r>
              <a:rPr lang="ru-RU" sz="2000" b="1" dirty="0" err="1" smtClean="0"/>
              <a:t>сюжетів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майбутніх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творів</a:t>
            </a:r>
            <a:r>
              <a:rPr lang="ru-RU" sz="2000" b="1" dirty="0" smtClean="0"/>
              <a:t>. На </a:t>
            </a:r>
            <a:r>
              <a:rPr lang="ru-RU" sz="2000" b="1" dirty="0" err="1" smtClean="0"/>
              <a:t>формування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світосприймання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вплинули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рання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втрата</a:t>
            </a:r>
            <a:r>
              <a:rPr lang="ru-RU" sz="2000" b="1" dirty="0" smtClean="0"/>
              <a:t> батька, </a:t>
            </a:r>
            <a:r>
              <a:rPr lang="ru-RU" sz="2000" b="1" dirty="0" err="1" smtClean="0"/>
              <a:t>життя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вдалині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від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матері</a:t>
            </a:r>
            <a:r>
              <a:rPr lang="ru-RU" sz="2000" b="1" dirty="0" smtClean="0"/>
              <a:t>, </a:t>
            </a:r>
            <a:r>
              <a:rPr lang="ru-RU" sz="2000" b="1" dirty="0" err="1" smtClean="0"/>
              <a:t>завдані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війною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моральні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й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матеріальні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втрати</a:t>
            </a:r>
            <a:r>
              <a:rPr lang="ru-RU" sz="2000" b="1" dirty="0" smtClean="0"/>
              <a:t> </a:t>
            </a:r>
            <a:r>
              <a:rPr lang="ru-RU" sz="2000" b="1" dirty="0" err="1" smtClean="0"/>
              <a:t>тощо</a:t>
            </a:r>
            <a:r>
              <a:rPr lang="ru-RU" sz="2000" b="1" dirty="0" smtClean="0"/>
              <a:t>.</a:t>
            </a:r>
            <a:endParaRPr lang="ru-RU" sz="2000" b="1" dirty="0"/>
          </a:p>
        </p:txBody>
      </p:sp>
      <p:sp>
        <p:nvSpPr>
          <p:cNvPr id="3" name="Прямоугольник 2"/>
          <p:cNvSpPr/>
          <p:nvPr/>
        </p:nvSpPr>
        <p:spPr>
          <a:xfrm>
            <a:off x="3286116" y="2500306"/>
            <a:ext cx="4286280" cy="3139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У 1938 р. </a:t>
            </a:r>
            <a:r>
              <a:rPr lang="ru-RU" b="1" dirty="0" err="1" smtClean="0"/>
              <a:t>дядько</a:t>
            </a:r>
            <a:r>
              <a:rPr lang="ru-RU" b="1" dirty="0" smtClean="0"/>
              <a:t> </a:t>
            </a:r>
            <a:r>
              <a:rPr lang="ru-RU" b="1" dirty="0" err="1" smtClean="0"/>
              <a:t>зі</a:t>
            </a:r>
            <a:r>
              <a:rPr lang="ru-RU" b="1" dirty="0" smtClean="0"/>
              <a:t> </a:t>
            </a:r>
            <a:r>
              <a:rPr lang="ru-RU" b="1" dirty="0" err="1" smtClean="0"/>
              <a:t>своєю</a:t>
            </a:r>
            <a:r>
              <a:rPr lang="ru-RU" b="1" dirty="0" smtClean="0"/>
              <a:t> дружиною </a:t>
            </a:r>
            <a:r>
              <a:rPr lang="ru-RU" b="1" dirty="0" err="1" smtClean="0"/>
              <a:t>віддали</a:t>
            </a:r>
            <a:r>
              <a:rPr lang="ru-RU" b="1" dirty="0" smtClean="0"/>
              <a:t> </a:t>
            </a:r>
            <a:r>
              <a:rPr lang="ru-RU" b="1" dirty="0" err="1" smtClean="0"/>
              <a:t>Григора</a:t>
            </a:r>
            <a:r>
              <a:rPr lang="ru-RU" b="1" dirty="0" smtClean="0"/>
              <a:t> до </a:t>
            </a:r>
            <a:r>
              <a:rPr lang="ru-RU" b="1" dirty="0" err="1" smtClean="0"/>
              <a:t>школи</a:t>
            </a:r>
            <a:r>
              <a:rPr lang="ru-RU" b="1" dirty="0" smtClean="0"/>
              <a:t> в </a:t>
            </a:r>
            <a:r>
              <a:rPr lang="ru-RU" b="1" dirty="0" err="1" smtClean="0"/>
              <a:t>український</a:t>
            </a:r>
            <a:r>
              <a:rPr lang="ru-RU" b="1" dirty="0" smtClean="0"/>
              <a:t> перший </a:t>
            </a:r>
            <a:r>
              <a:rPr lang="ru-RU" b="1" dirty="0" err="1" smtClean="0"/>
              <a:t>клас</a:t>
            </a:r>
            <a:r>
              <a:rPr lang="ru-RU" b="1" dirty="0" smtClean="0"/>
              <a:t>, </a:t>
            </a:r>
            <a:r>
              <a:rPr lang="ru-RU" b="1" dirty="0" err="1" smtClean="0"/>
              <a:t>який</a:t>
            </a:r>
            <a:r>
              <a:rPr lang="ru-RU" b="1" dirty="0" smtClean="0"/>
              <a:t> </a:t>
            </a:r>
            <a:r>
              <a:rPr lang="ru-RU" b="1" dirty="0" err="1" smtClean="0"/>
              <a:t>нараховував</a:t>
            </a:r>
            <a:r>
              <a:rPr lang="ru-RU" b="1" dirty="0" smtClean="0"/>
              <a:t> </a:t>
            </a:r>
            <a:r>
              <a:rPr lang="ru-RU" b="1" dirty="0" err="1" smtClean="0"/>
              <a:t>сім</a:t>
            </a:r>
            <a:r>
              <a:rPr lang="ru-RU" b="1" dirty="0" smtClean="0"/>
              <a:t> </a:t>
            </a:r>
            <a:r>
              <a:rPr lang="ru-RU" b="1" dirty="0" err="1" smtClean="0"/>
              <a:t>учнів</a:t>
            </a:r>
            <a:r>
              <a:rPr lang="ru-RU" b="1" dirty="0" smtClean="0"/>
              <a:t>, а тому через </a:t>
            </a:r>
            <a:r>
              <a:rPr lang="ru-RU" b="1" dirty="0" err="1" smtClean="0"/>
              <a:t>деякий</a:t>
            </a:r>
            <a:r>
              <a:rPr lang="ru-RU" b="1" dirty="0" smtClean="0"/>
              <a:t> час </a:t>
            </a:r>
            <a:r>
              <a:rPr lang="ru-RU" b="1" dirty="0" err="1" smtClean="0"/>
              <a:t>був</a:t>
            </a:r>
            <a:r>
              <a:rPr lang="ru-RU" b="1" dirty="0" smtClean="0"/>
              <a:t> </a:t>
            </a:r>
            <a:r>
              <a:rPr lang="ru-RU" b="1" dirty="0" err="1" smtClean="0"/>
              <a:t>розформований</a:t>
            </a:r>
            <a:r>
              <a:rPr lang="ru-RU" b="1" dirty="0" smtClean="0"/>
              <a:t>,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хлопця</a:t>
            </a:r>
            <a:r>
              <a:rPr lang="ru-RU" b="1" dirty="0" smtClean="0"/>
              <a:t> перевели в </a:t>
            </a:r>
            <a:r>
              <a:rPr lang="ru-RU" b="1" dirty="0" err="1" smtClean="0"/>
              <a:t>російський</a:t>
            </a:r>
            <a:r>
              <a:rPr lang="ru-RU" b="1" dirty="0" smtClean="0"/>
              <a:t> </a:t>
            </a:r>
            <a:r>
              <a:rPr lang="ru-RU" b="1" dirty="0" err="1" smtClean="0"/>
              <a:t>клас</a:t>
            </a:r>
            <a:r>
              <a:rPr lang="ru-RU" b="1" dirty="0" smtClean="0"/>
              <a:t>. З того часу </a:t>
            </a:r>
            <a:r>
              <a:rPr lang="ru-RU" b="1" dirty="0" err="1" smtClean="0"/>
              <a:t>і</a:t>
            </a:r>
            <a:r>
              <a:rPr lang="ru-RU" b="1" dirty="0" smtClean="0"/>
              <a:t> до 1962 року, як </a:t>
            </a:r>
            <a:r>
              <a:rPr lang="ru-RU" b="1" dirty="0" err="1" smtClean="0"/>
              <a:t>зазначав</a:t>
            </a:r>
            <a:r>
              <a:rPr lang="ru-RU" b="1" dirty="0" smtClean="0"/>
              <a:t> сам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,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розмовляв</a:t>
            </a:r>
            <a:r>
              <a:rPr lang="ru-RU" b="1" dirty="0" smtClean="0"/>
              <a:t>, писав </a:t>
            </a:r>
            <a:r>
              <a:rPr lang="ru-RU" b="1" dirty="0" err="1" smtClean="0"/>
              <a:t>листи</a:t>
            </a:r>
            <a:r>
              <a:rPr lang="ru-RU" b="1" dirty="0" smtClean="0"/>
              <a:t> (</a:t>
            </a:r>
            <a:r>
              <a:rPr lang="ru-RU" b="1" dirty="0" err="1" smtClean="0"/>
              <a:t>іноді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оповідання</a:t>
            </a:r>
            <a:r>
              <a:rPr lang="ru-RU" b="1" dirty="0" smtClean="0"/>
              <a:t>) </a:t>
            </a:r>
            <a:r>
              <a:rPr lang="ru-RU" b="1" dirty="0" err="1" smtClean="0"/>
              <a:t>виключно</a:t>
            </a:r>
            <a:r>
              <a:rPr lang="ru-RU" b="1" dirty="0" smtClean="0"/>
              <a:t> </a:t>
            </a:r>
            <a:r>
              <a:rPr lang="ru-RU" b="1" dirty="0" err="1" smtClean="0"/>
              <a:t>російською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. </a:t>
            </a:r>
            <a:endParaRPr lang="ru-RU" b="1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2571744"/>
            <a:ext cx="2946818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428604"/>
            <a:ext cx="1571636" cy="1922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57158" y="357166"/>
            <a:ext cx="7572428" cy="20313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У 1946 </a:t>
            </a:r>
            <a:r>
              <a:rPr lang="ru-RU" b="1" dirty="0" err="1" smtClean="0"/>
              <a:t>році</a:t>
            </a:r>
            <a:r>
              <a:rPr lang="ru-RU" b="1" dirty="0" smtClean="0"/>
              <a:t>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закінчення</a:t>
            </a:r>
            <a:r>
              <a:rPr lang="ru-RU" b="1" dirty="0" smtClean="0"/>
              <a:t> </a:t>
            </a:r>
            <a:r>
              <a:rPr lang="ru-RU" b="1" dirty="0" err="1" smtClean="0"/>
              <a:t>п'ятого</a:t>
            </a:r>
            <a:r>
              <a:rPr lang="ru-RU" b="1" dirty="0" smtClean="0"/>
              <a:t> </a:t>
            </a:r>
            <a:r>
              <a:rPr lang="ru-RU" b="1" dirty="0" err="1" smtClean="0"/>
              <a:t>класу</a:t>
            </a:r>
            <a:r>
              <a:rPr lang="ru-RU" b="1" dirty="0" smtClean="0"/>
              <a:t> </a:t>
            </a:r>
            <a:r>
              <a:rPr lang="ru-RU" b="1" dirty="0" err="1" smtClean="0"/>
              <a:t>пішов</a:t>
            </a:r>
            <a:r>
              <a:rPr lang="ru-RU" b="1" dirty="0" smtClean="0"/>
              <a:t> в </a:t>
            </a:r>
            <a:r>
              <a:rPr lang="ru-RU" b="1" dirty="0" err="1" smtClean="0"/>
              <a:t>Зіньківське</a:t>
            </a:r>
            <a:r>
              <a:rPr lang="ru-RU" b="1" dirty="0" smtClean="0"/>
              <a:t> </a:t>
            </a:r>
            <a:r>
              <a:rPr lang="ru-RU" b="1" dirty="0" err="1" smtClean="0"/>
              <a:t>ремісниче</a:t>
            </a:r>
            <a:r>
              <a:rPr lang="ru-RU" b="1" dirty="0" smtClean="0"/>
              <a:t> училище № 7, де одержав </a:t>
            </a:r>
            <a:r>
              <a:rPr lang="ru-RU" b="1" dirty="0" err="1" smtClean="0"/>
              <a:t>спеціальність</a:t>
            </a:r>
            <a:r>
              <a:rPr lang="ru-RU" b="1" dirty="0" smtClean="0"/>
              <a:t> </a:t>
            </a:r>
            <a:r>
              <a:rPr lang="ru-RU" b="1" dirty="0" err="1" smtClean="0"/>
              <a:t>слюсаря</a:t>
            </a:r>
            <a:r>
              <a:rPr lang="ru-RU" b="1" dirty="0" smtClean="0"/>
              <a:t>. </a:t>
            </a:r>
            <a:r>
              <a:rPr lang="ru-RU" b="1" dirty="0" err="1" smtClean="0"/>
              <a:t>Закінчивши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працював</a:t>
            </a:r>
            <a:r>
              <a:rPr lang="ru-RU" b="1" dirty="0" smtClean="0"/>
              <a:t> на </a:t>
            </a:r>
            <a:r>
              <a:rPr lang="ru-RU" b="1" dirty="0" err="1" smtClean="0"/>
              <a:t>Харківському</a:t>
            </a:r>
            <a:r>
              <a:rPr lang="ru-RU" b="1" dirty="0" smtClean="0"/>
              <a:t> </a:t>
            </a:r>
            <a:r>
              <a:rPr lang="ru-RU" b="1" dirty="0" err="1" smtClean="0"/>
              <a:t>заводі</a:t>
            </a:r>
            <a:r>
              <a:rPr lang="ru-RU" b="1" dirty="0" smtClean="0"/>
              <a:t> </a:t>
            </a:r>
            <a:r>
              <a:rPr lang="ru-RU" b="1" dirty="0" err="1" smtClean="0"/>
              <a:t>ім</a:t>
            </a:r>
            <a:r>
              <a:rPr lang="ru-RU" b="1" dirty="0" smtClean="0"/>
              <a:t>. </a:t>
            </a:r>
            <a:r>
              <a:rPr lang="ru-RU" b="1" dirty="0" err="1" smtClean="0"/>
              <a:t>Малишева</a:t>
            </a:r>
            <a:r>
              <a:rPr lang="ru-RU" b="1" dirty="0" smtClean="0"/>
              <a:t>, </a:t>
            </a:r>
            <a:r>
              <a:rPr lang="ru-RU" b="1" dirty="0" err="1" smtClean="0"/>
              <a:t>але</a:t>
            </a:r>
            <a:r>
              <a:rPr lang="ru-RU" b="1" dirty="0" smtClean="0"/>
              <a:t> </a:t>
            </a:r>
            <a:r>
              <a:rPr lang="ru-RU" b="1" dirty="0" err="1" smtClean="0"/>
              <a:t>захворів</a:t>
            </a:r>
            <a:r>
              <a:rPr lang="ru-RU" b="1" dirty="0" smtClean="0"/>
              <a:t> на </a:t>
            </a:r>
            <a:r>
              <a:rPr lang="ru-RU" b="1" dirty="0" err="1" smtClean="0"/>
              <a:t>легені</a:t>
            </a:r>
            <a:r>
              <a:rPr lang="ru-RU" b="1" dirty="0" smtClean="0"/>
              <a:t>, </a:t>
            </a:r>
            <a:r>
              <a:rPr lang="ru-RU" b="1" dirty="0" err="1" smtClean="0"/>
              <a:t>повернувся</a:t>
            </a:r>
            <a:r>
              <a:rPr lang="ru-RU" b="1" dirty="0" smtClean="0"/>
              <a:t> до </a:t>
            </a:r>
            <a:r>
              <a:rPr lang="ru-RU" b="1" dirty="0" err="1" smtClean="0"/>
              <a:t>Шилівки</a:t>
            </a:r>
            <a:r>
              <a:rPr lang="ru-RU" b="1" dirty="0" smtClean="0"/>
              <a:t>. Не </a:t>
            </a:r>
            <a:r>
              <a:rPr lang="ru-RU" b="1" dirty="0" err="1" smtClean="0"/>
              <a:t>відпрацювавши</a:t>
            </a:r>
            <a:r>
              <a:rPr lang="ru-RU" b="1" dirty="0" smtClean="0"/>
              <a:t> </a:t>
            </a:r>
            <a:r>
              <a:rPr lang="ru-RU" b="1" dirty="0" err="1" smtClean="0"/>
              <a:t>належних</a:t>
            </a:r>
            <a:r>
              <a:rPr lang="ru-RU" b="1" dirty="0" smtClean="0"/>
              <a:t> </a:t>
            </a:r>
            <a:r>
              <a:rPr lang="ru-RU" b="1" dirty="0" err="1" smtClean="0"/>
              <a:t>трьох</a:t>
            </a:r>
            <a:r>
              <a:rPr lang="ru-RU" b="1" dirty="0" smtClean="0"/>
              <a:t> </a:t>
            </a:r>
            <a:r>
              <a:rPr lang="ru-RU" b="1" dirty="0" err="1" smtClean="0"/>
              <a:t>років</a:t>
            </a:r>
            <a:r>
              <a:rPr lang="ru-RU" b="1" dirty="0" smtClean="0"/>
              <a:t>, за </a:t>
            </a:r>
            <a:r>
              <a:rPr lang="ru-RU" b="1" dirty="0" err="1" smtClean="0"/>
              <a:t>що</a:t>
            </a:r>
            <a:r>
              <a:rPr lang="ru-RU" b="1" dirty="0" smtClean="0"/>
              <a:t> </a:t>
            </a:r>
            <a:r>
              <a:rPr lang="ru-RU" b="1" dirty="0" err="1" smtClean="0"/>
              <a:t>відсидів</a:t>
            </a:r>
            <a:r>
              <a:rPr lang="ru-RU" b="1" dirty="0" smtClean="0"/>
              <a:t> 4 </a:t>
            </a:r>
            <a:r>
              <a:rPr lang="ru-RU" b="1" dirty="0" err="1" smtClean="0"/>
              <a:t>місяці</a:t>
            </a:r>
            <a:r>
              <a:rPr lang="ru-RU" b="1" dirty="0" smtClean="0"/>
              <a:t> в </a:t>
            </a:r>
            <a:r>
              <a:rPr lang="ru-RU" b="1" dirty="0" err="1" smtClean="0"/>
              <a:t>колонії</a:t>
            </a:r>
            <a:r>
              <a:rPr lang="ru-RU" b="1" dirty="0" smtClean="0"/>
              <a:t>. Як </a:t>
            </a:r>
            <a:r>
              <a:rPr lang="ru-RU" b="1" dirty="0" err="1" smtClean="0"/>
              <a:t>вийшов</a:t>
            </a:r>
            <a:r>
              <a:rPr lang="ru-RU" b="1" dirty="0" smtClean="0"/>
              <a:t>, </a:t>
            </a:r>
            <a:r>
              <a:rPr lang="ru-RU" b="1" dirty="0" err="1" smtClean="0"/>
              <a:t>повернувся</a:t>
            </a:r>
            <a:r>
              <a:rPr lang="ru-RU" b="1" dirty="0" smtClean="0"/>
              <a:t> у </a:t>
            </a:r>
            <a:r>
              <a:rPr lang="ru-RU" b="1" dirty="0" err="1" smtClean="0"/>
              <a:t>Донбас</a:t>
            </a:r>
            <a:r>
              <a:rPr lang="ru-RU" b="1" dirty="0" smtClean="0"/>
              <a:t>, </a:t>
            </a:r>
            <a:r>
              <a:rPr lang="ru-RU" b="1" dirty="0" err="1" smtClean="0"/>
              <a:t>будував</a:t>
            </a:r>
            <a:r>
              <a:rPr lang="ru-RU" b="1" dirty="0" smtClean="0"/>
              <a:t> </a:t>
            </a:r>
            <a:r>
              <a:rPr lang="ru-RU" b="1" dirty="0" err="1" smtClean="0"/>
              <a:t>Миронгрес</a:t>
            </a:r>
            <a:r>
              <a:rPr lang="ru-RU" b="1" dirty="0" smtClean="0"/>
              <a:t>, </a:t>
            </a:r>
            <a:r>
              <a:rPr lang="ru-RU" b="1" dirty="0" err="1" smtClean="0"/>
              <a:t>слюсарював</a:t>
            </a:r>
            <a:r>
              <a:rPr lang="ru-RU" b="1" dirty="0" smtClean="0"/>
              <a:t>, </a:t>
            </a:r>
            <a:r>
              <a:rPr lang="ru-RU" b="1" dirty="0" err="1" smtClean="0"/>
              <a:t>працював</a:t>
            </a:r>
            <a:r>
              <a:rPr lang="ru-RU" b="1" dirty="0" smtClean="0"/>
              <a:t> в </a:t>
            </a:r>
            <a:r>
              <a:rPr lang="ru-RU" b="1" dirty="0" err="1" smtClean="0"/>
              <a:t>колгоспі</a:t>
            </a:r>
            <a:r>
              <a:rPr lang="ru-RU" b="1" dirty="0" smtClean="0"/>
              <a:t>, на </a:t>
            </a:r>
            <a:r>
              <a:rPr lang="ru-RU" b="1" dirty="0" err="1" smtClean="0"/>
              <a:t>відбудові</a:t>
            </a:r>
            <a:r>
              <a:rPr lang="ru-RU" b="1" dirty="0" smtClean="0"/>
              <a:t> шахт у </a:t>
            </a:r>
            <a:r>
              <a:rPr lang="ru-RU" b="1" dirty="0" err="1" smtClean="0"/>
              <a:t>Донбасі</a:t>
            </a:r>
            <a:r>
              <a:rPr lang="ru-RU" b="1" dirty="0" smtClean="0"/>
              <a:t>.</a:t>
            </a:r>
            <a:endParaRPr lang="ru-RU" b="1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3214686"/>
            <a:ext cx="7572428" cy="3139321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Пізніше</a:t>
            </a:r>
            <a:r>
              <a:rPr lang="ru-RU" b="1" dirty="0" smtClean="0"/>
              <a:t> в </a:t>
            </a:r>
            <a:r>
              <a:rPr lang="ru-RU" b="1" dirty="0" err="1" smtClean="0"/>
              <a:t>своїх</a:t>
            </a:r>
            <a:r>
              <a:rPr lang="ru-RU" b="1" dirty="0" smtClean="0"/>
              <a:t> </a:t>
            </a:r>
            <a:r>
              <a:rPr lang="ru-RU" b="1" dirty="0" err="1" smtClean="0"/>
              <a:t>спогадах</a:t>
            </a:r>
            <a:r>
              <a:rPr lang="ru-RU" b="1" dirty="0" smtClean="0"/>
              <a:t> </a:t>
            </a:r>
            <a:r>
              <a:rPr lang="ru-RU" b="1" dirty="0" err="1" smtClean="0"/>
              <a:t>Григір</a:t>
            </a:r>
            <a:r>
              <a:rPr lang="ru-RU" b="1" dirty="0" smtClean="0"/>
              <a:t> </a:t>
            </a:r>
            <a:r>
              <a:rPr lang="ru-RU" b="1" dirty="0" err="1" smtClean="0"/>
              <a:t>згадував</a:t>
            </a:r>
            <a:r>
              <a:rPr lang="ru-RU" b="1" dirty="0" smtClean="0"/>
              <a:t>:«	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закінчення</a:t>
            </a:r>
            <a:r>
              <a:rPr lang="ru-RU" b="1" dirty="0" smtClean="0"/>
              <a:t> </a:t>
            </a:r>
            <a:r>
              <a:rPr lang="ru-RU" b="1" dirty="0" err="1" smtClean="0"/>
              <a:t>п'ятого</a:t>
            </a:r>
            <a:r>
              <a:rPr lang="ru-RU" b="1" dirty="0" smtClean="0"/>
              <a:t> </a:t>
            </a:r>
            <a:r>
              <a:rPr lang="ru-RU" b="1" dirty="0" err="1" smtClean="0"/>
              <a:t>класу</a:t>
            </a:r>
            <a:r>
              <a:rPr lang="ru-RU" b="1" dirty="0" smtClean="0"/>
              <a:t> </a:t>
            </a:r>
            <a:r>
              <a:rPr lang="ru-RU" b="1" dirty="0" err="1" smtClean="0"/>
              <a:t>пішов</a:t>
            </a:r>
            <a:r>
              <a:rPr lang="ru-RU" b="1" dirty="0" smtClean="0"/>
              <a:t> я в </a:t>
            </a:r>
            <a:r>
              <a:rPr lang="ru-RU" b="1" dirty="0" err="1" smtClean="0"/>
              <a:t>Зіньківське</a:t>
            </a:r>
            <a:r>
              <a:rPr lang="ru-RU" b="1" dirty="0" smtClean="0"/>
              <a:t> РУ № 7, </a:t>
            </a:r>
            <a:r>
              <a:rPr lang="ru-RU" b="1" dirty="0" err="1" smtClean="0"/>
              <a:t>щоб</a:t>
            </a:r>
            <a:r>
              <a:rPr lang="ru-RU" b="1" dirty="0" smtClean="0"/>
              <a:t> </a:t>
            </a:r>
            <a:r>
              <a:rPr lang="ru-RU" b="1" dirty="0" err="1" smtClean="0"/>
              <a:t>мати</a:t>
            </a:r>
            <a:r>
              <a:rPr lang="ru-RU" b="1" dirty="0" smtClean="0"/>
              <a:t> </a:t>
            </a:r>
            <a:r>
              <a:rPr lang="ru-RU" b="1" dirty="0" err="1" smtClean="0"/>
              <a:t>якусь</a:t>
            </a:r>
            <a:r>
              <a:rPr lang="ru-RU" b="1" dirty="0" smtClean="0"/>
              <a:t> одежину </a:t>
            </a:r>
            <a:r>
              <a:rPr lang="ru-RU" b="1" dirty="0" err="1" smtClean="0"/>
              <a:t>і</a:t>
            </a:r>
            <a:r>
              <a:rPr lang="ru-RU" b="1" dirty="0" smtClean="0"/>
              <a:t> 700 </a:t>
            </a:r>
            <a:r>
              <a:rPr lang="ru-RU" b="1" dirty="0" err="1" smtClean="0"/>
              <a:t>грамів</a:t>
            </a:r>
            <a:r>
              <a:rPr lang="ru-RU" b="1" dirty="0" smtClean="0"/>
              <a:t> </a:t>
            </a:r>
            <a:r>
              <a:rPr lang="ru-RU" b="1" dirty="0" err="1" smtClean="0"/>
              <a:t>хліба</a:t>
            </a:r>
            <a:r>
              <a:rPr lang="ru-RU" b="1" dirty="0" smtClean="0"/>
              <a:t> на день. Вони, </a:t>
            </a:r>
            <a:r>
              <a:rPr lang="ru-RU" b="1" dirty="0" err="1" smtClean="0"/>
              <a:t>оті</a:t>
            </a:r>
            <a:r>
              <a:rPr lang="ru-RU" b="1" dirty="0" smtClean="0"/>
              <a:t> 700 </a:t>
            </a:r>
            <a:r>
              <a:rPr lang="ru-RU" b="1" dirty="0" err="1" smtClean="0"/>
              <a:t>грамів</a:t>
            </a:r>
            <a:r>
              <a:rPr lang="ru-RU" b="1" dirty="0" smtClean="0"/>
              <a:t>,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врятували</a:t>
            </a:r>
            <a:r>
              <a:rPr lang="ru-RU" b="1" dirty="0" smtClean="0"/>
              <a:t> нас </a:t>
            </a:r>
            <a:r>
              <a:rPr lang="ru-RU" b="1" dirty="0" err="1" smtClean="0"/>
              <a:t>із</a:t>
            </a:r>
            <a:r>
              <a:rPr lang="ru-RU" b="1" dirty="0" smtClean="0"/>
              <a:t> мамою у 47-му: я носив «</a:t>
            </a:r>
            <a:r>
              <a:rPr lang="ru-RU" b="1" dirty="0" err="1" smtClean="0"/>
              <a:t>з</a:t>
            </a:r>
            <a:r>
              <a:rPr lang="ru-RU" b="1" dirty="0" smtClean="0"/>
              <a:t> города» </a:t>
            </a:r>
            <a:r>
              <a:rPr lang="ru-RU" b="1" dirty="0" err="1" smtClean="0"/>
              <a:t>щодня</a:t>
            </a:r>
            <a:r>
              <a:rPr lang="ru-RU" b="1" dirty="0" smtClean="0"/>
              <a:t> по </a:t>
            </a:r>
            <a:r>
              <a:rPr lang="ru-RU" b="1" dirty="0" err="1" smtClean="0"/>
              <a:t>шматочку</a:t>
            </a:r>
            <a:r>
              <a:rPr lang="ru-RU" b="1" dirty="0" smtClean="0"/>
              <a:t>, </a:t>
            </a:r>
            <a:r>
              <a:rPr lang="ru-RU" b="1" dirty="0" err="1" smtClean="0"/>
              <a:t>глевкому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сплюснутому, в </a:t>
            </a:r>
            <a:r>
              <a:rPr lang="ru-RU" b="1" dirty="0" err="1" smtClean="0"/>
              <a:t>кишені</a:t>
            </a:r>
            <a:r>
              <a:rPr lang="ru-RU" b="1" dirty="0" smtClean="0"/>
              <a:t>, як </a:t>
            </a:r>
            <a:r>
              <a:rPr lang="ru-RU" b="1" dirty="0" err="1" smtClean="0"/>
              <a:t>порожній</a:t>
            </a:r>
            <a:r>
              <a:rPr lang="ru-RU" b="1" dirty="0" smtClean="0"/>
              <a:t> </a:t>
            </a:r>
            <a:r>
              <a:rPr lang="ru-RU" b="1" dirty="0" err="1" smtClean="0"/>
              <a:t>гаманець</a:t>
            </a:r>
            <a:r>
              <a:rPr lang="ru-RU" b="1" dirty="0" smtClean="0"/>
              <a:t>. </a:t>
            </a:r>
            <a:r>
              <a:rPr lang="ru-RU" b="1" dirty="0" err="1" smtClean="0"/>
              <a:t>Восени</a:t>
            </a:r>
            <a:r>
              <a:rPr lang="ru-RU" b="1" dirty="0" smtClean="0"/>
              <a:t> нам, </a:t>
            </a:r>
            <a:r>
              <a:rPr lang="ru-RU" b="1" dirty="0" err="1" smtClean="0"/>
              <a:t>ремісникам</a:t>
            </a:r>
            <a:r>
              <a:rPr lang="ru-RU" b="1" dirty="0" smtClean="0"/>
              <a:t>, вручили </a:t>
            </a:r>
            <a:r>
              <a:rPr lang="ru-RU" b="1" dirty="0" err="1" smtClean="0"/>
              <a:t>атестати</a:t>
            </a:r>
            <a:r>
              <a:rPr lang="ru-RU" b="1" dirty="0" smtClean="0"/>
              <a:t> </a:t>
            </a:r>
            <a:r>
              <a:rPr lang="ru-RU" b="1" dirty="0" err="1" smtClean="0"/>
              <a:t>слюсарів</a:t>
            </a:r>
            <a:r>
              <a:rPr lang="ru-RU" b="1" dirty="0" smtClean="0"/>
              <a:t> </a:t>
            </a:r>
            <a:r>
              <a:rPr lang="ru-RU" b="1" dirty="0" err="1" smtClean="0"/>
              <a:t>п'ятого</a:t>
            </a:r>
            <a:r>
              <a:rPr lang="ru-RU" b="1" dirty="0" smtClean="0"/>
              <a:t> </a:t>
            </a:r>
            <a:r>
              <a:rPr lang="ru-RU" b="1" dirty="0" err="1" smtClean="0"/>
              <a:t>розряду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одвезли</a:t>
            </a:r>
            <a:r>
              <a:rPr lang="ru-RU" b="1" dirty="0" smtClean="0"/>
              <a:t> машинами до </a:t>
            </a:r>
            <a:r>
              <a:rPr lang="ru-RU" b="1" dirty="0" err="1" smtClean="0"/>
              <a:t>Охтирки</a:t>
            </a:r>
            <a:r>
              <a:rPr lang="ru-RU" b="1" dirty="0" smtClean="0"/>
              <a:t>. А </a:t>
            </a:r>
            <a:r>
              <a:rPr lang="ru-RU" b="1" dirty="0" err="1" smtClean="0"/>
              <a:t>звідси</a:t>
            </a:r>
            <a:r>
              <a:rPr lang="ru-RU" b="1" dirty="0" smtClean="0"/>
              <a:t> </a:t>
            </a:r>
            <a:r>
              <a:rPr lang="ru-RU" b="1" dirty="0" err="1" smtClean="0"/>
              <a:t>поїздом</a:t>
            </a:r>
            <a:r>
              <a:rPr lang="ru-RU" b="1" dirty="0" smtClean="0"/>
              <a:t> — до </a:t>
            </a:r>
            <a:r>
              <a:rPr lang="ru-RU" b="1" dirty="0" err="1" smtClean="0"/>
              <a:t>Харкова</a:t>
            </a:r>
            <a:r>
              <a:rPr lang="ru-RU" b="1" dirty="0" smtClean="0"/>
              <a:t>, на завод </a:t>
            </a:r>
            <a:r>
              <a:rPr lang="ru-RU" b="1" dirty="0" err="1" smtClean="0"/>
              <a:t>ім</a:t>
            </a:r>
            <a:r>
              <a:rPr lang="ru-RU" b="1" dirty="0" smtClean="0"/>
              <a:t>. </a:t>
            </a:r>
            <a:r>
              <a:rPr lang="ru-RU" b="1" dirty="0" err="1" smtClean="0"/>
              <a:t>Малишева</a:t>
            </a:r>
            <a:r>
              <a:rPr lang="ru-RU" b="1" dirty="0" smtClean="0"/>
              <a:t>. Там нам дали </a:t>
            </a:r>
            <a:r>
              <a:rPr lang="ru-RU" b="1" dirty="0" err="1" smtClean="0"/>
              <a:t>гуртожиток</a:t>
            </a:r>
            <a:r>
              <a:rPr lang="ru-RU" b="1" dirty="0" smtClean="0"/>
              <a:t> (одна </a:t>
            </a:r>
            <a:r>
              <a:rPr lang="ru-RU" b="1" dirty="0" err="1" smtClean="0"/>
              <a:t>кімната</a:t>
            </a:r>
            <a:r>
              <a:rPr lang="ru-RU" b="1" dirty="0" smtClean="0"/>
              <a:t> — </a:t>
            </a:r>
            <a:r>
              <a:rPr lang="ru-RU" b="1" dirty="0" err="1" smtClean="0"/>
              <a:t>загін</a:t>
            </a:r>
            <a:r>
              <a:rPr lang="ru-RU" b="1" dirty="0" smtClean="0"/>
              <a:t> на 68 душ)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розподілили</a:t>
            </a:r>
            <a:r>
              <a:rPr lang="ru-RU" b="1" dirty="0" smtClean="0"/>
              <a:t> по цехах.</a:t>
            </a:r>
          </a:p>
          <a:p>
            <a:pPr algn="just"/>
            <a:endParaRPr lang="ru-RU" b="1" dirty="0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4572000" cy="452431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just"/>
            <a:r>
              <a:rPr lang="ru-RU" b="1" dirty="0" smtClean="0"/>
              <a:t>У 1951 р.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пішов</a:t>
            </a:r>
            <a:r>
              <a:rPr lang="ru-RU" b="1" dirty="0" smtClean="0"/>
              <a:t> до </a:t>
            </a:r>
            <a:r>
              <a:rPr lang="ru-RU" b="1" dirty="0" err="1" smtClean="0"/>
              <a:t>армії</a:t>
            </a:r>
            <a:r>
              <a:rPr lang="ru-RU" b="1" dirty="0" smtClean="0"/>
              <a:t>, служив у </a:t>
            </a:r>
            <a:r>
              <a:rPr lang="ru-RU" b="1" dirty="0" err="1" smtClean="0"/>
              <a:t>морфлоті</a:t>
            </a:r>
            <a:r>
              <a:rPr lang="ru-RU" b="1" dirty="0" smtClean="0"/>
              <a:t> радистом на Далекому </a:t>
            </a:r>
            <a:r>
              <a:rPr lang="ru-RU" b="1" dirty="0" err="1" smtClean="0"/>
              <a:t>Сході</a:t>
            </a:r>
            <a:r>
              <a:rPr lang="ru-RU" b="1" dirty="0" smtClean="0"/>
              <a:t>.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демобілізації</a:t>
            </a:r>
            <a:r>
              <a:rPr lang="ru-RU" b="1" dirty="0" smtClean="0"/>
              <a:t> </a:t>
            </a:r>
            <a:r>
              <a:rPr lang="ru-RU" b="1" dirty="0" err="1" smtClean="0"/>
              <a:t>закінчив</a:t>
            </a:r>
            <a:r>
              <a:rPr lang="ru-RU" b="1" dirty="0" smtClean="0"/>
              <a:t> </a:t>
            </a:r>
            <a:r>
              <a:rPr lang="ru-RU" b="1" dirty="0" err="1" smtClean="0"/>
              <a:t>вечірню</a:t>
            </a:r>
            <a:r>
              <a:rPr lang="ru-RU" b="1" dirty="0" smtClean="0"/>
              <a:t> школу, </a:t>
            </a:r>
            <a:r>
              <a:rPr lang="ru-RU" b="1" dirty="0" err="1" smtClean="0"/>
              <a:t>працював</a:t>
            </a:r>
            <a:r>
              <a:rPr lang="ru-RU" b="1" dirty="0" smtClean="0"/>
              <a:t> токарем у вагонному депо. У 1957–1962 </a:t>
            </a:r>
            <a:r>
              <a:rPr lang="en-US" b="1" dirty="0" smtClean="0"/>
              <a:t>pp. </a:t>
            </a:r>
            <a:r>
              <a:rPr lang="ru-RU" b="1" dirty="0" err="1" smtClean="0"/>
              <a:t>майбутній</a:t>
            </a:r>
            <a:r>
              <a:rPr lang="ru-RU" b="1" dirty="0" smtClean="0"/>
              <a:t> </a:t>
            </a:r>
            <a:r>
              <a:rPr lang="ru-RU" b="1" dirty="0" err="1" smtClean="0"/>
              <a:t>письменник</a:t>
            </a:r>
            <a:r>
              <a:rPr lang="ru-RU" b="1" dirty="0" smtClean="0"/>
              <a:t> </a:t>
            </a:r>
            <a:r>
              <a:rPr lang="ru-RU" b="1" dirty="0" err="1" smtClean="0"/>
              <a:t>навчався</a:t>
            </a:r>
            <a:r>
              <a:rPr lang="ru-RU" b="1" dirty="0" smtClean="0"/>
              <a:t> в </a:t>
            </a:r>
            <a:r>
              <a:rPr lang="ru-RU" b="1" dirty="0" err="1" smtClean="0"/>
              <a:t>Харківському</a:t>
            </a:r>
            <a:r>
              <a:rPr lang="ru-RU" b="1" dirty="0" smtClean="0"/>
              <a:t> </a:t>
            </a:r>
            <a:r>
              <a:rPr lang="ru-RU" b="1" dirty="0" err="1" smtClean="0"/>
              <a:t>університеті</a:t>
            </a:r>
            <a:r>
              <a:rPr lang="ru-RU" b="1" dirty="0" smtClean="0"/>
              <a:t> на </a:t>
            </a:r>
            <a:r>
              <a:rPr lang="ru-RU" b="1" dirty="0" err="1" smtClean="0"/>
              <a:t>філологічному</a:t>
            </a:r>
            <a:r>
              <a:rPr lang="ru-RU" b="1" dirty="0" smtClean="0"/>
              <a:t> </a:t>
            </a:r>
            <a:r>
              <a:rPr lang="ru-RU" b="1" dirty="0" err="1" smtClean="0"/>
              <a:t>факультеті</a:t>
            </a:r>
            <a:r>
              <a:rPr lang="ru-RU" b="1" dirty="0" smtClean="0"/>
              <a:t>. </a:t>
            </a:r>
            <a:r>
              <a:rPr lang="ru-RU" b="1" dirty="0" err="1" smtClean="0"/>
              <a:t>Саме</a:t>
            </a:r>
            <a:r>
              <a:rPr lang="ru-RU" b="1" dirty="0" smtClean="0"/>
              <a:t> тут </a:t>
            </a:r>
            <a:r>
              <a:rPr lang="ru-RU" b="1" dirty="0" err="1" smtClean="0"/>
              <a:t>він</a:t>
            </a:r>
            <a:r>
              <a:rPr lang="ru-RU" b="1" dirty="0" smtClean="0"/>
              <a:t> </a:t>
            </a:r>
            <a:r>
              <a:rPr lang="ru-RU" b="1" dirty="0" err="1" smtClean="0"/>
              <a:t>захопився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літературною</a:t>
            </a:r>
            <a:r>
              <a:rPr lang="ru-RU" b="1" dirty="0" smtClean="0"/>
              <a:t> </a:t>
            </a:r>
            <a:r>
              <a:rPr lang="ru-RU" b="1" dirty="0" err="1" smtClean="0"/>
              <a:t>працею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самоосвітою</a:t>
            </a:r>
            <a:r>
              <a:rPr lang="ru-RU" b="1" dirty="0" smtClean="0"/>
              <a:t>.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служби</a:t>
            </a:r>
            <a:r>
              <a:rPr lang="ru-RU" b="1" dirty="0" smtClean="0"/>
              <a:t> </a:t>
            </a:r>
            <a:r>
              <a:rPr lang="ru-RU" b="1" dirty="0" err="1" smtClean="0"/>
              <a:t>вперше</a:t>
            </a:r>
            <a:r>
              <a:rPr lang="ru-RU" b="1" dirty="0" smtClean="0"/>
              <a:t> </a:t>
            </a:r>
            <a:r>
              <a:rPr lang="ru-RU" b="1" dirty="0" err="1" smtClean="0"/>
              <a:t>пробує</a:t>
            </a:r>
            <a:r>
              <a:rPr lang="ru-RU" b="1" dirty="0" smtClean="0"/>
              <a:t> </a:t>
            </a:r>
            <a:r>
              <a:rPr lang="ru-RU" b="1" dirty="0" err="1" smtClean="0"/>
              <a:t>писати</a:t>
            </a:r>
            <a:r>
              <a:rPr lang="ru-RU" b="1" dirty="0" smtClean="0"/>
              <a:t> (</a:t>
            </a:r>
            <a:r>
              <a:rPr lang="ru-RU" b="1" dirty="0" err="1" smtClean="0"/>
              <a:t>російською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). </a:t>
            </a:r>
            <a:r>
              <a:rPr lang="ru-RU" b="1" dirty="0" err="1" smtClean="0"/>
              <a:t>Значний</a:t>
            </a:r>
            <a:r>
              <a:rPr lang="ru-RU" b="1" dirty="0" smtClean="0"/>
              <a:t> </a:t>
            </a:r>
            <a:r>
              <a:rPr lang="ru-RU" b="1" dirty="0" err="1" smtClean="0"/>
              <a:t>вплив</a:t>
            </a:r>
            <a:r>
              <a:rPr lang="ru-RU" b="1" dirty="0" smtClean="0"/>
              <a:t> на </a:t>
            </a:r>
            <a:r>
              <a:rPr lang="ru-RU" b="1" dirty="0" err="1" smtClean="0"/>
              <a:t>формування</a:t>
            </a:r>
            <a:r>
              <a:rPr lang="ru-RU" b="1" dirty="0" smtClean="0"/>
              <a:t> </a:t>
            </a:r>
            <a:r>
              <a:rPr lang="ru-RU" b="1" dirty="0" err="1" smtClean="0"/>
              <a:t>його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літературних</a:t>
            </a:r>
            <a:r>
              <a:rPr lang="ru-RU" b="1" dirty="0" smtClean="0"/>
              <a:t> </a:t>
            </a:r>
            <a:r>
              <a:rPr lang="ru-RU" b="1" dirty="0" err="1" smtClean="0"/>
              <a:t>смаків</a:t>
            </a:r>
            <a:r>
              <a:rPr lang="ru-RU" b="1" dirty="0" smtClean="0"/>
              <a:t>, </a:t>
            </a:r>
            <a:r>
              <a:rPr lang="ru-RU" b="1" dirty="0" err="1" smtClean="0"/>
              <a:t>на</a:t>
            </a:r>
            <a:r>
              <a:rPr lang="ru-RU" b="1" dirty="0" smtClean="0"/>
              <a:t> </a:t>
            </a:r>
            <a:r>
              <a:rPr lang="ru-RU" b="1" dirty="0" err="1" smtClean="0"/>
              <a:t>ставлення</a:t>
            </a:r>
            <a:r>
              <a:rPr lang="ru-RU" b="1" dirty="0" smtClean="0"/>
              <a:t> до </a:t>
            </a:r>
            <a:r>
              <a:rPr lang="ru-RU" b="1" dirty="0" err="1" smtClean="0"/>
              <a:t>літературної</a:t>
            </a:r>
            <a:r>
              <a:rPr lang="ru-RU" b="1" dirty="0" smtClean="0"/>
              <a:t> </a:t>
            </a:r>
            <a:r>
              <a:rPr lang="ru-RU" b="1" dirty="0" err="1" smtClean="0"/>
              <a:t>праці</a:t>
            </a:r>
            <a:r>
              <a:rPr lang="ru-RU" b="1" dirty="0" smtClean="0"/>
              <a:t> справив </a:t>
            </a:r>
            <a:r>
              <a:rPr lang="ru-RU" b="1" dirty="0" err="1" smtClean="0"/>
              <a:t>його</a:t>
            </a:r>
            <a:r>
              <a:rPr lang="ru-RU" b="1" dirty="0" smtClean="0"/>
              <a:t> брат — </a:t>
            </a:r>
            <a:r>
              <a:rPr lang="ru-RU" b="1" dirty="0" err="1" smtClean="0"/>
              <a:t>письменник</a:t>
            </a:r>
            <a:r>
              <a:rPr lang="ru-RU" b="1" dirty="0" smtClean="0"/>
              <a:t> </a:t>
            </a:r>
            <a:r>
              <a:rPr lang="ru-RU" b="1" dirty="0" err="1" smtClean="0"/>
              <a:t>Григорій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" name="Picture 11"/>
          <p:cNvPicPr>
            <a:picLocks noChangeAspect="1" noChangeArrowheads="1"/>
          </p:cNvPicPr>
          <p:nvPr/>
        </p:nvPicPr>
        <p:blipFill>
          <a:blip r:embed="rId2"/>
          <a:srcRect l="2481" t="5882" r="3248" b="14706"/>
          <a:stretch>
            <a:fillRect/>
          </a:stretch>
        </p:blipFill>
        <p:spPr bwMode="auto">
          <a:xfrm>
            <a:off x="5072066" y="428604"/>
            <a:ext cx="3720068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715008" y="3786190"/>
            <a:ext cx="2071702" cy="25345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071802" y="285728"/>
            <a:ext cx="4786346" cy="424731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smtClean="0"/>
              <a:t>Першу </a:t>
            </a:r>
            <a:r>
              <a:rPr lang="ru-RU" b="1" dirty="0" err="1" smtClean="0"/>
              <a:t>новелу</a:t>
            </a:r>
            <a:r>
              <a:rPr lang="ru-RU" b="1" dirty="0" smtClean="0"/>
              <a:t> «В сумерки» написав </a:t>
            </a:r>
            <a:r>
              <a:rPr lang="ru-RU" b="1" dirty="0" err="1" smtClean="0"/>
              <a:t>російською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за </a:t>
            </a:r>
            <a:r>
              <a:rPr lang="ru-RU" b="1" dirty="0" err="1" smtClean="0"/>
              <a:t>підписом</a:t>
            </a:r>
            <a:r>
              <a:rPr lang="ru-RU" b="1" dirty="0" smtClean="0"/>
              <a:t> «Григорий </a:t>
            </a:r>
            <a:r>
              <a:rPr lang="ru-RU" b="1" dirty="0" err="1" smtClean="0"/>
              <a:t>Тютюнник-Ташанский</a:t>
            </a:r>
            <a:r>
              <a:rPr lang="ru-RU" b="1" dirty="0" smtClean="0"/>
              <a:t>» </a:t>
            </a:r>
            <a:r>
              <a:rPr lang="ru-RU" b="1" dirty="0" err="1" smtClean="0"/>
              <a:t>надрукував</a:t>
            </a:r>
            <a:r>
              <a:rPr lang="ru-RU" b="1" dirty="0" smtClean="0"/>
              <a:t> </a:t>
            </a:r>
            <a:r>
              <a:rPr lang="ru-RU" b="1" dirty="0" err="1" smtClean="0"/>
              <a:t>її</a:t>
            </a:r>
            <a:r>
              <a:rPr lang="ru-RU" b="1" dirty="0" smtClean="0"/>
              <a:t> в </a:t>
            </a:r>
            <a:r>
              <a:rPr lang="ru-RU" b="1" dirty="0" err="1" smtClean="0"/>
              <a:t>журналі</a:t>
            </a:r>
            <a:r>
              <a:rPr lang="ru-RU" b="1" dirty="0" smtClean="0"/>
              <a:t> «Крестьянка» у 1961 р. </a:t>
            </a:r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смерті</a:t>
            </a:r>
            <a:r>
              <a:rPr lang="ru-RU" b="1" dirty="0" smtClean="0"/>
              <a:t> старшого брата </a:t>
            </a:r>
            <a:r>
              <a:rPr lang="ru-RU" b="1" dirty="0" err="1" smtClean="0"/>
              <a:t>Григорія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Тютюнника</a:t>
            </a:r>
            <a:r>
              <a:rPr lang="ru-RU" b="1" dirty="0" smtClean="0"/>
              <a:t> (автора роману «Вир») </a:t>
            </a:r>
            <a:r>
              <a:rPr lang="ru-RU" b="1" dirty="0" err="1" smtClean="0"/>
              <a:t>переклав</a:t>
            </a:r>
            <a:r>
              <a:rPr lang="ru-RU" b="1" dirty="0" smtClean="0"/>
              <a:t> </a:t>
            </a:r>
            <a:r>
              <a:rPr lang="ru-RU" b="1" dirty="0" err="1" smtClean="0"/>
              <a:t>свої</a:t>
            </a:r>
            <a:r>
              <a:rPr lang="ru-RU" b="1" dirty="0" smtClean="0"/>
              <a:t> «Сумерки» </a:t>
            </a:r>
            <a:r>
              <a:rPr lang="ru-RU" b="1" dirty="0" err="1" smtClean="0"/>
              <a:t>українською</a:t>
            </a:r>
            <a:r>
              <a:rPr lang="ru-RU" b="1" dirty="0" smtClean="0"/>
              <a:t> </a:t>
            </a:r>
            <a:r>
              <a:rPr lang="ru-RU" b="1" dirty="0" err="1" smtClean="0"/>
              <a:t>мовою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того часу писав </a:t>
            </a:r>
            <a:r>
              <a:rPr lang="ru-RU" b="1" dirty="0" err="1" smtClean="0"/>
              <a:t>лише</a:t>
            </a:r>
            <a:r>
              <a:rPr lang="ru-RU" b="1" dirty="0" smtClean="0"/>
              <a:t> нею.«	Прочитав словник </a:t>
            </a:r>
            <a:r>
              <a:rPr lang="ru-RU" b="1" dirty="0" err="1" smtClean="0"/>
              <a:t>Грінченка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ледве</a:t>
            </a:r>
            <a:r>
              <a:rPr lang="ru-RU" b="1" dirty="0" smtClean="0"/>
              <a:t> не </a:t>
            </a:r>
            <a:r>
              <a:rPr lang="ru-RU" b="1" dirty="0" err="1" smtClean="0"/>
              <a:t>танцював</a:t>
            </a:r>
            <a:r>
              <a:rPr lang="ru-RU" b="1" dirty="0" smtClean="0"/>
              <a:t> на </a:t>
            </a:r>
            <a:r>
              <a:rPr lang="ru-RU" b="1" dirty="0" err="1" smtClean="0"/>
              <a:t>радощах</a:t>
            </a:r>
            <a:r>
              <a:rPr lang="ru-RU" b="1" dirty="0" smtClean="0"/>
              <a:t> — так </a:t>
            </a:r>
            <a:r>
              <a:rPr lang="ru-RU" b="1" dirty="0" err="1" smtClean="0"/>
              <a:t>багато</a:t>
            </a:r>
            <a:r>
              <a:rPr lang="ru-RU" b="1" dirty="0" smtClean="0"/>
              <a:t> </a:t>
            </a:r>
            <a:r>
              <a:rPr lang="ru-RU" b="1" dirty="0" err="1" smtClean="0"/>
              <a:t>відкрив</a:t>
            </a:r>
            <a:r>
              <a:rPr lang="ru-RU" b="1" dirty="0" smtClean="0"/>
              <a:t> </a:t>
            </a:r>
            <a:r>
              <a:rPr lang="ru-RU" b="1" dirty="0" err="1" smtClean="0"/>
              <a:t>мені</a:t>
            </a:r>
            <a:r>
              <a:rPr lang="ru-RU" b="1" dirty="0" smtClean="0"/>
              <a:t> </a:t>
            </a:r>
            <a:r>
              <a:rPr lang="ru-RU" b="1" dirty="0" err="1" smtClean="0"/>
              <a:t>цей</a:t>
            </a:r>
            <a:r>
              <a:rPr lang="ru-RU" b="1" dirty="0" smtClean="0"/>
              <a:t> </a:t>
            </a:r>
            <a:r>
              <a:rPr lang="ru-RU" b="1" dirty="0" err="1" smtClean="0"/>
              <a:t>блискучий</a:t>
            </a:r>
            <a:r>
              <a:rPr lang="ru-RU" b="1" dirty="0" smtClean="0"/>
              <a:t> </a:t>
            </a:r>
            <a:r>
              <a:rPr lang="ru-RU" b="1" dirty="0" err="1" smtClean="0"/>
              <a:t>твір</a:t>
            </a:r>
            <a:r>
              <a:rPr lang="ru-RU" b="1" dirty="0" smtClean="0"/>
              <a:t>. </a:t>
            </a:r>
            <a:r>
              <a:rPr lang="ru-RU" b="1" dirty="0" err="1" smtClean="0"/>
              <a:t>Негайно</a:t>
            </a:r>
            <a:r>
              <a:rPr lang="ru-RU" b="1" dirty="0" smtClean="0"/>
              <a:t> </a:t>
            </a:r>
            <a:r>
              <a:rPr lang="ru-RU" b="1" dirty="0" err="1" smtClean="0"/>
              <a:t>переклав</a:t>
            </a:r>
            <a:r>
              <a:rPr lang="ru-RU" b="1" dirty="0" smtClean="0"/>
              <a:t> </a:t>
            </a:r>
            <a:r>
              <a:rPr lang="ru-RU" b="1" dirty="0" err="1" smtClean="0"/>
              <a:t>свої</a:t>
            </a:r>
            <a:r>
              <a:rPr lang="ru-RU" b="1" dirty="0" smtClean="0"/>
              <a:t> «Сумерки» на </a:t>
            </a:r>
            <a:r>
              <a:rPr lang="ru-RU" b="1" dirty="0" err="1" smtClean="0"/>
              <a:t>рідну</a:t>
            </a:r>
            <a:r>
              <a:rPr lang="ru-RU" b="1" dirty="0" smtClean="0"/>
              <a:t> </a:t>
            </a:r>
            <a:r>
              <a:rPr lang="ru-RU" b="1" dirty="0" err="1" smtClean="0"/>
              <a:t>мову</a:t>
            </a:r>
            <a:r>
              <a:rPr lang="ru-RU" b="1" dirty="0" smtClean="0"/>
              <a:t> </a:t>
            </a:r>
            <a:r>
              <a:rPr lang="ru-RU" b="1" dirty="0" err="1" smtClean="0"/>
              <a:t>і</a:t>
            </a:r>
            <a:r>
              <a:rPr lang="ru-RU" b="1" dirty="0" smtClean="0"/>
              <a:t> </a:t>
            </a:r>
            <a:r>
              <a:rPr lang="ru-RU" b="1" dirty="0" err="1" smtClean="0"/>
              <a:t>тепер</a:t>
            </a:r>
            <a:r>
              <a:rPr lang="ru-RU" b="1" dirty="0" smtClean="0"/>
              <a:t> уже не </a:t>
            </a:r>
            <a:r>
              <a:rPr lang="ru-RU" b="1" dirty="0" err="1" smtClean="0"/>
              <a:t>розлучаюся</a:t>
            </a:r>
            <a:r>
              <a:rPr lang="ru-RU" b="1" dirty="0" smtClean="0"/>
              <a:t> </a:t>
            </a:r>
            <a:r>
              <a:rPr lang="ru-RU" b="1" dirty="0" err="1" smtClean="0"/>
              <a:t>з</a:t>
            </a:r>
            <a:r>
              <a:rPr lang="ru-RU" b="1" dirty="0" smtClean="0"/>
              <a:t> нею, слава богу, </a:t>
            </a:r>
            <a:r>
              <a:rPr lang="ru-RU" b="1" dirty="0" err="1" smtClean="0"/>
              <a:t>і</a:t>
            </a:r>
            <a:r>
              <a:rPr lang="ru-RU" b="1" dirty="0" smtClean="0"/>
              <a:t> не </a:t>
            </a:r>
            <a:r>
              <a:rPr lang="ru-RU" b="1" dirty="0" err="1" smtClean="0"/>
              <a:t>розлучуся</a:t>
            </a:r>
            <a:r>
              <a:rPr lang="ru-RU" b="1" dirty="0" smtClean="0"/>
              <a:t> до </a:t>
            </a:r>
            <a:r>
              <a:rPr lang="ru-RU" b="1" dirty="0" err="1" smtClean="0"/>
              <a:t>самої</a:t>
            </a:r>
            <a:r>
              <a:rPr lang="ru-RU" b="1" dirty="0" smtClean="0"/>
              <a:t> </a:t>
            </a:r>
            <a:r>
              <a:rPr lang="ru-RU" b="1" dirty="0" err="1" smtClean="0"/>
              <a:t>смерті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3" name="Picture 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5720" y="357166"/>
            <a:ext cx="1641346" cy="26432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20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0" y="3214686"/>
            <a:ext cx="2357454" cy="33677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643438" y="4857760"/>
            <a:ext cx="1226249" cy="1500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285728"/>
            <a:ext cx="3786214" cy="4801314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Після</a:t>
            </a:r>
            <a:r>
              <a:rPr lang="ru-RU" b="1" dirty="0" smtClean="0"/>
              <a:t> </a:t>
            </a:r>
            <a:r>
              <a:rPr lang="ru-RU" b="1" dirty="0" err="1" smtClean="0"/>
              <a:t>закінчення</a:t>
            </a:r>
            <a:r>
              <a:rPr lang="ru-RU" b="1" dirty="0" smtClean="0"/>
              <a:t> </a:t>
            </a:r>
            <a:r>
              <a:rPr lang="ru-RU" b="1" dirty="0" err="1" smtClean="0"/>
              <a:t>Харківського</a:t>
            </a:r>
            <a:r>
              <a:rPr lang="ru-RU" b="1" dirty="0" smtClean="0"/>
              <a:t> </a:t>
            </a:r>
            <a:r>
              <a:rPr lang="ru-RU" b="1" dirty="0" err="1" smtClean="0"/>
              <a:t>університету</a:t>
            </a:r>
            <a:r>
              <a:rPr lang="ru-RU" b="1" dirty="0" smtClean="0"/>
              <a:t> (1962) Гр.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учителював</a:t>
            </a:r>
            <a:r>
              <a:rPr lang="ru-RU" b="1" dirty="0" smtClean="0"/>
              <a:t> у </a:t>
            </a:r>
            <a:r>
              <a:rPr lang="ru-RU" b="1" dirty="0" err="1" smtClean="0"/>
              <a:t>вечірній</a:t>
            </a:r>
            <a:r>
              <a:rPr lang="ru-RU" b="1" dirty="0" smtClean="0"/>
              <a:t> </a:t>
            </a:r>
            <a:r>
              <a:rPr lang="ru-RU" b="1" dirty="0" err="1" smtClean="0"/>
              <a:t>школі</a:t>
            </a:r>
            <a:r>
              <a:rPr lang="ru-RU" b="1" dirty="0" smtClean="0"/>
              <a:t> на </a:t>
            </a:r>
            <a:r>
              <a:rPr lang="ru-RU" b="1" dirty="0" err="1" smtClean="0"/>
              <a:t>Донбасі</a:t>
            </a:r>
            <a:r>
              <a:rPr lang="ru-RU" b="1" dirty="0" smtClean="0"/>
              <a:t>. В 1963 р. </a:t>
            </a:r>
            <a:r>
              <a:rPr lang="ru-RU" b="1" dirty="0" err="1" smtClean="0"/>
              <a:t>Григір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переїхав</a:t>
            </a:r>
            <a:r>
              <a:rPr lang="ru-RU" b="1" dirty="0" smtClean="0"/>
              <a:t> до </a:t>
            </a:r>
            <a:r>
              <a:rPr lang="ru-RU" b="1" dirty="0" err="1" smtClean="0"/>
              <a:t>Києва</a:t>
            </a:r>
            <a:r>
              <a:rPr lang="ru-RU" b="1" dirty="0" smtClean="0"/>
              <a:t>, </a:t>
            </a:r>
            <a:r>
              <a:rPr lang="ru-RU" b="1" dirty="0" err="1" smtClean="0"/>
              <a:t>редакції</a:t>
            </a:r>
            <a:r>
              <a:rPr lang="ru-RU" b="1" dirty="0" smtClean="0"/>
              <a:t> </a:t>
            </a:r>
            <a:r>
              <a:rPr lang="ru-RU" b="1" dirty="0" err="1" smtClean="0"/>
              <a:t>газети</a:t>
            </a:r>
            <a:r>
              <a:rPr lang="ru-RU" b="1" dirty="0" smtClean="0"/>
              <a:t> «</a:t>
            </a:r>
            <a:r>
              <a:rPr lang="ru-RU" b="1" dirty="0" err="1" smtClean="0"/>
              <a:t>Літературна</a:t>
            </a:r>
            <a:r>
              <a:rPr lang="ru-RU" b="1" dirty="0" smtClean="0"/>
              <a:t> </a:t>
            </a:r>
            <a:r>
              <a:rPr lang="ru-RU" b="1" dirty="0" err="1" smtClean="0"/>
              <a:t>Україна</a:t>
            </a:r>
            <a:r>
              <a:rPr lang="ru-RU" b="1" dirty="0" smtClean="0"/>
              <a:t>», </a:t>
            </a:r>
            <a:r>
              <a:rPr lang="ru-RU" b="1" dirty="0" err="1" smtClean="0"/>
              <a:t>публікує</a:t>
            </a:r>
            <a:r>
              <a:rPr lang="ru-RU" b="1" dirty="0" smtClean="0"/>
              <a:t> в </a:t>
            </a:r>
            <a:r>
              <a:rPr lang="ru-RU" b="1" dirty="0" err="1" smtClean="0"/>
              <a:t>ній</a:t>
            </a:r>
            <a:r>
              <a:rPr lang="ru-RU" b="1" dirty="0" smtClean="0"/>
              <a:t> </a:t>
            </a:r>
            <a:r>
              <a:rPr lang="ru-RU" b="1" dirty="0" err="1" smtClean="0"/>
              <a:t>кілька</a:t>
            </a:r>
            <a:r>
              <a:rPr lang="ru-RU" b="1" dirty="0" smtClean="0"/>
              <a:t> </a:t>
            </a:r>
            <a:r>
              <a:rPr lang="ru-RU" b="1" dirty="0" err="1" smtClean="0"/>
              <a:t>нарисів</a:t>
            </a:r>
            <a:r>
              <a:rPr lang="ru-RU" b="1" dirty="0" smtClean="0"/>
              <a:t> на </a:t>
            </a:r>
            <a:r>
              <a:rPr lang="ru-RU" b="1" dirty="0" err="1" smtClean="0"/>
              <a:t>різні</a:t>
            </a:r>
            <a:r>
              <a:rPr lang="ru-RU" b="1" dirty="0" smtClean="0"/>
              <a:t> теми та </a:t>
            </a:r>
            <a:r>
              <a:rPr lang="ru-RU" b="1" dirty="0" err="1" smtClean="0"/>
              <a:t>перші</a:t>
            </a:r>
            <a:r>
              <a:rPr lang="ru-RU" b="1" dirty="0" smtClean="0"/>
              <a:t> </a:t>
            </a:r>
            <a:r>
              <a:rPr lang="ru-RU" b="1" dirty="0" err="1" smtClean="0"/>
              <a:t>оповідання</a:t>
            </a:r>
            <a:r>
              <a:rPr lang="ru-RU" b="1" dirty="0" smtClean="0"/>
              <a:t>: «</a:t>
            </a:r>
            <a:r>
              <a:rPr lang="ru-RU" b="1" dirty="0" err="1" smtClean="0"/>
              <a:t>Дивак</a:t>
            </a:r>
            <a:r>
              <a:rPr lang="ru-RU" b="1" dirty="0" smtClean="0"/>
              <a:t>», «</a:t>
            </a:r>
            <a:r>
              <a:rPr lang="ru-RU" b="1" dirty="0" err="1" smtClean="0"/>
              <a:t>Рожевий</a:t>
            </a:r>
            <a:r>
              <a:rPr lang="ru-RU" b="1" dirty="0" smtClean="0"/>
              <a:t> морок», «</a:t>
            </a:r>
            <a:r>
              <a:rPr lang="ru-RU" b="1" dirty="0" err="1" smtClean="0"/>
              <a:t>Кленовий</a:t>
            </a:r>
            <a:r>
              <a:rPr lang="ru-RU" b="1" dirty="0" smtClean="0"/>
              <a:t> </a:t>
            </a:r>
            <a:r>
              <a:rPr lang="ru-RU" b="1" dirty="0" err="1" smtClean="0"/>
              <a:t>пагін</a:t>
            </a:r>
            <a:r>
              <a:rPr lang="ru-RU" b="1" dirty="0" smtClean="0"/>
              <a:t>», «Сито, сито…». </a:t>
            </a:r>
            <a:r>
              <a:rPr lang="ru-RU" b="1" dirty="0" err="1" smtClean="0"/>
              <a:t>Молодіжні</a:t>
            </a:r>
            <a:r>
              <a:rPr lang="ru-RU" b="1" dirty="0" smtClean="0"/>
              <a:t> </a:t>
            </a:r>
            <a:r>
              <a:rPr lang="ru-RU" b="1" dirty="0" err="1" smtClean="0"/>
              <a:t>журнали</a:t>
            </a:r>
            <a:r>
              <a:rPr lang="ru-RU" b="1" dirty="0" smtClean="0"/>
              <a:t> «</a:t>
            </a:r>
            <a:r>
              <a:rPr lang="ru-RU" b="1" dirty="0" err="1" smtClean="0"/>
              <a:t>Дніпро</a:t>
            </a:r>
            <a:r>
              <a:rPr lang="ru-RU" b="1" dirty="0" smtClean="0"/>
              <a:t>» та «</a:t>
            </a:r>
            <a:r>
              <a:rPr lang="ru-RU" b="1" dirty="0" err="1" smtClean="0"/>
              <a:t>Зміна</a:t>
            </a:r>
            <a:r>
              <a:rPr lang="ru-RU" b="1" dirty="0" smtClean="0"/>
              <a:t>» </a:t>
            </a:r>
            <a:r>
              <a:rPr lang="ru-RU" b="1" dirty="0" err="1" smtClean="0"/>
              <a:t>вміщують</a:t>
            </a:r>
            <a:r>
              <a:rPr lang="ru-RU" b="1" dirty="0" smtClean="0"/>
              <a:t> новели «</a:t>
            </a:r>
            <a:r>
              <a:rPr lang="ru-RU" b="1" dirty="0" err="1" smtClean="0"/>
              <a:t>Місячної</a:t>
            </a:r>
            <a:r>
              <a:rPr lang="ru-RU" b="1" dirty="0" smtClean="0"/>
              <a:t> </a:t>
            </a:r>
            <a:r>
              <a:rPr lang="ru-RU" b="1" dirty="0" err="1" smtClean="0"/>
              <a:t>ночі</a:t>
            </a:r>
            <a:r>
              <a:rPr lang="ru-RU" b="1" dirty="0" smtClean="0"/>
              <a:t>», «</a:t>
            </a:r>
            <a:r>
              <a:rPr lang="ru-RU" b="1" dirty="0" err="1" smtClean="0"/>
              <a:t>Зав'язь</a:t>
            </a:r>
            <a:r>
              <a:rPr lang="ru-RU" b="1" dirty="0" smtClean="0"/>
              <a:t>», «На </a:t>
            </a:r>
            <a:r>
              <a:rPr lang="ru-RU" b="1" dirty="0" err="1" smtClean="0"/>
              <a:t>згарищі</a:t>
            </a:r>
            <a:r>
              <a:rPr lang="ru-RU" b="1" dirty="0" smtClean="0"/>
              <a:t>», «У </a:t>
            </a:r>
            <a:r>
              <a:rPr lang="ru-RU" b="1" dirty="0" err="1" smtClean="0"/>
              <a:t>сутінки</a:t>
            </a:r>
            <a:r>
              <a:rPr lang="ru-RU" b="1" dirty="0" smtClean="0"/>
              <a:t>», «</a:t>
            </a:r>
            <a:r>
              <a:rPr lang="ru-RU" b="1" dirty="0" err="1" smtClean="0"/>
              <a:t>Чудасія</a:t>
            </a:r>
            <a:r>
              <a:rPr lang="ru-RU" b="1" dirty="0" smtClean="0"/>
              <a:t>», «Смерть кавалера».</a:t>
            </a:r>
            <a:endParaRPr lang="ru-RU" b="1" dirty="0"/>
          </a:p>
        </p:txBody>
      </p:sp>
      <p:pic>
        <p:nvPicPr>
          <p:cNvPr id="3" name="Picture 1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786314" y="357166"/>
            <a:ext cx="2656457" cy="37862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286248" y="4714884"/>
            <a:ext cx="1459820" cy="1785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285720" y="357166"/>
            <a:ext cx="3929090" cy="3416320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b="1" dirty="0" err="1" smtClean="0"/>
              <a:t>Зацікавившись</a:t>
            </a:r>
            <a:r>
              <a:rPr lang="ru-RU" b="1" dirty="0" smtClean="0"/>
              <a:t> </a:t>
            </a:r>
            <a:r>
              <a:rPr lang="ru-RU" b="1" dirty="0" err="1" smtClean="0"/>
              <a:t>кінематографом</a:t>
            </a:r>
            <a:r>
              <a:rPr lang="ru-RU" b="1" dirty="0" smtClean="0"/>
              <a:t>, Гр. </a:t>
            </a:r>
            <a:r>
              <a:rPr lang="ru-RU" b="1" dirty="0" err="1" smtClean="0"/>
              <a:t>Тютюнник</a:t>
            </a:r>
            <a:r>
              <a:rPr lang="ru-RU" b="1" dirty="0" smtClean="0"/>
              <a:t> </a:t>
            </a:r>
            <a:r>
              <a:rPr lang="ru-RU" b="1" dirty="0" err="1" smtClean="0"/>
              <a:t>працює</a:t>
            </a:r>
            <a:r>
              <a:rPr lang="ru-RU" b="1" dirty="0" smtClean="0"/>
              <a:t> у </a:t>
            </a:r>
            <a:r>
              <a:rPr lang="ru-RU" b="1" dirty="0" err="1" smtClean="0"/>
              <a:t>сценарній</a:t>
            </a:r>
            <a:r>
              <a:rPr lang="ru-RU" b="1" dirty="0" smtClean="0"/>
              <a:t> </a:t>
            </a:r>
            <a:r>
              <a:rPr lang="ru-RU" b="1" dirty="0" err="1" smtClean="0"/>
              <a:t>майстерні</a:t>
            </a:r>
            <a:r>
              <a:rPr lang="ru-RU" b="1" dirty="0" smtClean="0"/>
              <a:t> </a:t>
            </a:r>
            <a:r>
              <a:rPr lang="ru-RU" b="1" dirty="0" err="1" smtClean="0"/>
              <a:t>Київської</a:t>
            </a:r>
            <a:r>
              <a:rPr lang="ru-RU" b="1" dirty="0" smtClean="0"/>
              <a:t> </a:t>
            </a:r>
            <a:r>
              <a:rPr lang="ru-RU" b="1" dirty="0" err="1" smtClean="0"/>
              <a:t>кіностудії</a:t>
            </a:r>
            <a:r>
              <a:rPr lang="ru-RU" b="1" dirty="0" smtClean="0"/>
              <a:t> </a:t>
            </a:r>
            <a:r>
              <a:rPr lang="ru-RU" b="1" dirty="0" err="1" smtClean="0"/>
              <a:t>ім</a:t>
            </a:r>
            <a:r>
              <a:rPr lang="ru-RU" b="1" dirty="0" smtClean="0"/>
              <a:t>. О. </a:t>
            </a:r>
            <a:r>
              <a:rPr lang="ru-RU" b="1" dirty="0" err="1" smtClean="0"/>
              <a:t>Довженка</a:t>
            </a:r>
            <a:r>
              <a:rPr lang="ru-RU" b="1" dirty="0" smtClean="0"/>
              <a:t>, — </a:t>
            </a:r>
            <a:r>
              <a:rPr lang="ru-RU" b="1" dirty="0" err="1" smtClean="0"/>
              <a:t>створює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літературний</a:t>
            </a:r>
            <a:r>
              <a:rPr lang="ru-RU" b="1" dirty="0" smtClean="0"/>
              <a:t> </a:t>
            </a:r>
            <a:r>
              <a:rPr lang="ru-RU" b="1" dirty="0" err="1" smtClean="0"/>
              <a:t>сценарій</a:t>
            </a:r>
            <a:r>
              <a:rPr lang="ru-RU" b="1" dirty="0" smtClean="0"/>
              <a:t> за романом </a:t>
            </a:r>
            <a:r>
              <a:rPr lang="ru-RU" b="1" dirty="0" err="1" smtClean="0"/>
              <a:t>Григорія</a:t>
            </a:r>
            <a:r>
              <a:rPr lang="ru-RU" b="1" dirty="0" smtClean="0"/>
              <a:t> </a:t>
            </a:r>
            <a:r>
              <a:rPr lang="ru-RU" b="1" dirty="0" err="1" smtClean="0"/>
              <a:t>Тютюнника</a:t>
            </a:r>
            <a:r>
              <a:rPr lang="ru-RU" b="1" dirty="0" smtClean="0"/>
              <a:t> «Вир», </a:t>
            </a:r>
            <a:r>
              <a:rPr lang="ru-RU" b="1" dirty="0" err="1" smtClean="0"/>
              <a:t>рецензує</a:t>
            </a:r>
            <a:r>
              <a:rPr lang="ru-RU" b="1" dirty="0" smtClean="0"/>
              <a:t> твори </a:t>
            </a:r>
            <a:r>
              <a:rPr lang="ru-RU" b="1" dirty="0" err="1" smtClean="0"/>
              <a:t>колег-кінодраматургів</a:t>
            </a:r>
            <a:r>
              <a:rPr lang="ru-RU" b="1" dirty="0" smtClean="0"/>
              <a:t> та </a:t>
            </a:r>
            <a:r>
              <a:rPr lang="ru-RU" b="1" dirty="0" err="1" smtClean="0"/>
              <a:t>фільми</a:t>
            </a:r>
            <a:r>
              <a:rPr lang="ru-RU" b="1" dirty="0" smtClean="0"/>
              <a:t>. Переходить на </a:t>
            </a:r>
            <a:r>
              <a:rPr lang="ru-RU" b="1" dirty="0" err="1" smtClean="0"/>
              <a:t>редакторсько-видавничу</a:t>
            </a:r>
            <a:r>
              <a:rPr lang="ru-RU" b="1" dirty="0" smtClean="0"/>
              <a:t> роботу, а </a:t>
            </a:r>
            <a:r>
              <a:rPr lang="ru-RU" b="1" dirty="0" err="1" smtClean="0"/>
              <a:t>згодом</a:t>
            </a:r>
            <a:r>
              <a:rPr lang="ru-RU" b="1" dirty="0" smtClean="0"/>
              <a:t> </a:t>
            </a:r>
            <a:r>
              <a:rPr lang="ru-RU" b="1" dirty="0" err="1" smtClean="0"/>
              <a:t>повністю</a:t>
            </a:r>
            <a:r>
              <a:rPr lang="ru-RU" b="1" dirty="0" smtClean="0"/>
              <a:t> </a:t>
            </a:r>
            <a:r>
              <a:rPr lang="ru-RU" b="1" dirty="0" err="1" smtClean="0"/>
              <a:t>віддається</a:t>
            </a:r>
            <a:r>
              <a:rPr lang="ru-RU" b="1" dirty="0" smtClean="0"/>
              <a:t> </a:t>
            </a:r>
            <a:r>
              <a:rPr lang="ru-RU" b="1" dirty="0" err="1" smtClean="0"/>
              <a:t>літературній</a:t>
            </a:r>
            <a:r>
              <a:rPr lang="ru-RU" b="1" dirty="0" smtClean="0"/>
              <a:t> </a:t>
            </a:r>
            <a:r>
              <a:rPr lang="ru-RU" b="1" dirty="0" err="1" smtClean="0"/>
              <a:t>творчості</a:t>
            </a:r>
            <a:r>
              <a:rPr lang="ru-RU" b="1" dirty="0" smtClean="0"/>
              <a:t>.</a:t>
            </a:r>
            <a:endParaRPr lang="ru-RU" b="1" dirty="0"/>
          </a:p>
        </p:txBody>
      </p:sp>
      <p:pic>
        <p:nvPicPr>
          <p:cNvPr id="4" name="Picture 6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500562" y="428604"/>
            <a:ext cx="3052779" cy="40982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57356" y="4357694"/>
            <a:ext cx="1518213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Изящная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59</TotalTime>
  <Words>1172</Words>
  <Application>Microsoft Office PowerPoint</Application>
  <PresentationFormat>Экран (4:3)</PresentationFormat>
  <Paragraphs>28</Paragraphs>
  <Slides>17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17</vt:i4>
      </vt:variant>
    </vt:vector>
  </HeadingPairs>
  <TitlesOfParts>
    <vt:vector size="18" baseType="lpstr">
      <vt:lpstr>Изящная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CtrlSoft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Светлана</dc:creator>
  <cp:lastModifiedBy>Дом</cp:lastModifiedBy>
  <cp:revision>13</cp:revision>
  <dcterms:created xsi:type="dcterms:W3CDTF">2015-01-22T16:16:36Z</dcterms:created>
  <dcterms:modified xsi:type="dcterms:W3CDTF">2015-08-15T06:58:13Z</dcterms:modified>
</cp:coreProperties>
</file>