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0" r:id="rId11"/>
    <p:sldId id="269" r:id="rId12"/>
    <p:sldId id="262" r:id="rId13"/>
    <p:sldId id="271" r:id="rId14"/>
    <p:sldId id="268" r:id="rId15"/>
    <p:sldId id="267" r:id="rId16"/>
    <p:sldId id="266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E4C2A3-AE65-4243-AD85-AC5D0FB58EED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813F7D-BB01-4439-82CA-52275C1C6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608" y="514166"/>
            <a:ext cx="4071966" cy="53012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ертикальный свиток 6"/>
          <p:cNvSpPr/>
          <p:nvPr/>
        </p:nvSpPr>
        <p:spPr>
          <a:xfrm>
            <a:off x="4211960" y="2055157"/>
            <a:ext cx="4932040" cy="4377628"/>
          </a:xfrm>
          <a:prstGeom prst="verticalScroll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48299" y="2636912"/>
            <a:ext cx="3859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C00000"/>
                </a:solidFill>
              </a:rPr>
              <a:t>Василь  Стус 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5209288"/>
            <a:ext cx="331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Матеріал до  уроку  української  літератури  в  11  класі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14678" y="500042"/>
            <a:ext cx="557216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смерті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видано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збірки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Поезії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(1990),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позапростір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(1992),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Золотокоса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красуня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1992), «І край мене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почує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1992), «Феномен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написано у 1970–1971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спогади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відлюбив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свою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тривогу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643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віршування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варіюють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верлібра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фольклорних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стилізацій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наслідування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Манера письма Василя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Стуса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гармонійно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поєднала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традицію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найкращими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зразками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особливо,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2714620"/>
            <a:ext cx="850112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часом,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екзистенціалісти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філософії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зокрема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приваблювала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життєвого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шляху». Василь Семенович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називає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Камю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улюблених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письменників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5669" y="4000504"/>
            <a:ext cx="221457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357694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428604"/>
            <a:ext cx="65722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1972 року — перший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поет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слідчому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ізоляторі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створено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збірку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«Час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На початку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1972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обласний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звинуватив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антирадянській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агітації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пропаганді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та засудив до 5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мордовських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магаданських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таборах. Весь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ув'язнення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таборах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Мордовії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1980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заарештований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визнаний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небезпечним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рецидивістом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засуджений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10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примусових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785950" cy="27146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1647825" cy="22145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155" y="332656"/>
            <a:ext cx="6357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  добре те, що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</a:p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боюсь я</a:t>
            </a:r>
          </a:p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не питаю, чи тяжкий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мій хрест,</a:t>
            </a:r>
          </a:p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перед вами, судді,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клонюсь я </a:t>
            </a:r>
          </a:p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передчутті недовідомих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верст…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391566"/>
            <a:ext cx="3772299" cy="511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126" y="3884072"/>
            <a:ext cx="435771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4752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2714644" cy="34290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7620" y="214290"/>
            <a:ext cx="4929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січні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1983 року за передачу на волю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зошита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віршами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кинутий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камеру-одиночку. 28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1985 року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Стуса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відправили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карцеру за те,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читаючи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книгу 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сперся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ліктем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режиму;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причина, за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свідченням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співв'язнів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наклепом).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знак протесту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оголосив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безстрокове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голодування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Помер 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на 4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переохолодження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2857496"/>
            <a:ext cx="46480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Пам'ятник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Василю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Стусу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Вінниці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майдані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Василя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Стуса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04"/>
            <a:ext cx="3000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143372" y="4572008"/>
            <a:ext cx="464347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Меморіальна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корпусі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Донецького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університету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навчався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поет (1954–1959)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86116" y="500042"/>
            <a:ext cx="550072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листопаді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1989,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завдяки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клопотанням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однодумців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поета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разом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побратимами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Юрієм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Литвином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Олексою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Тихим,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загинули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таборі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ВС-389/36 селища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Кучино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перепоховали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Києві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Байковому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кладовищі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ділянка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33).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23574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71472" y="4714884"/>
            <a:ext cx="60722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Надгробок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Василя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Стуса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Байковому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кладовищі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Києві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472" y="5013176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листопада 2005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Стусу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посмертно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присвоєно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удостоєнням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ордена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85786" y="844102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1991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посмертно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відзначено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Державною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премією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Шевченка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збірку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«Дорога болю» (1990).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887" y="2293197"/>
            <a:ext cx="2857520" cy="27146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407" y="1722509"/>
            <a:ext cx="2517430" cy="3312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28604"/>
            <a:ext cx="821533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Василь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Семенович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народився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січня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1938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Рахнівка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Гайсинського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Вінницької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Народився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селянській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четвертою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дитиною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1939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батьки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Семен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Дем'янович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Ірина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Яківна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переселилися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Сталіно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Донецьк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уникнути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примусової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колективізації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завербувався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один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хімічних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заводів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(1940) батьки забрали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28604"/>
            <a:ext cx="4824536" cy="393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683568" y="4581128"/>
            <a:ext cx="7850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1944—54 Василь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донецькій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міській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265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срібною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медаллю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 l="50000" t="33775"/>
          <a:stretch>
            <a:fillRect/>
          </a:stretch>
        </p:blipFill>
        <p:spPr bwMode="auto">
          <a:xfrm>
            <a:off x="5292080" y="338874"/>
            <a:ext cx="3604847" cy="40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786082" cy="34290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7554" y="928670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 вступив 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історико-літературний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факультет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Сталіно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студентські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Стус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наполегливо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бібліотеці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071942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Закінчивши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1959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червоним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дипломом, три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учителем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Таужне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Кіровоградської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285728"/>
            <a:ext cx="3665949" cy="29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6922" y="3429000"/>
            <a:ext cx="2376264" cy="294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6710" y="404664"/>
            <a:ext cx="464746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служби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писати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вірші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Тоді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відкрив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себе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німецьких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поетів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Ґете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Рільке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переклав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близько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віршів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переклади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згодом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конфісковано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втрачено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1959 у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Літературній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опублікував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вірші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напутнім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Малишка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692696"/>
            <a:ext cx="2640356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56436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1963 —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літературний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редактор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«Социалистический Донбасс».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україномовній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редакції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підготовлено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вийшло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чисел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Вступив до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аспірантури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 УРСР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4" y="4509120"/>
            <a:ext cx="4858924" cy="20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3071834" cy="34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3755130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8877" y="3877008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786182" y="482320"/>
            <a:ext cx="50006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1965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одружився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Валентиною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Василівною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Попелюх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15 листопада 1966 у них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народився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літературознавець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дослідник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творчості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батька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71472" y="3429000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час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перебування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аспірантурі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підготував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видавництва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першу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збірку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«Круговерть», написав низку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літературно-критичних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статей,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надрукував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перекладів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Ґете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Рільке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Лорки. Належав до Клубу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очолював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Танюк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4214842" cy="29289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04"/>
            <a:ext cx="3214710" cy="27860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285728"/>
            <a:ext cx="50006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Збірки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віршів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Круговерть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(1965)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Зимові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(1970)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Веселий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цвинтар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(1971)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творчості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(1972)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Палімпсести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(1977)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Збірки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вибраного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Дорога болю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(1990)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тягарем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хреста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(1991)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928934"/>
            <a:ext cx="1504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1504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143380"/>
            <a:ext cx="1504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142984"/>
            <a:ext cx="1504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 l="5055" t="3819" r="84833" b="8333"/>
          <a:stretch>
            <a:fillRect/>
          </a:stretch>
        </p:blipFill>
        <p:spPr bwMode="auto">
          <a:xfrm>
            <a:off x="0" y="0"/>
            <a:ext cx="42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811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)</cp:lastModifiedBy>
  <cp:revision>34</cp:revision>
  <dcterms:created xsi:type="dcterms:W3CDTF">2013-02-11T18:04:59Z</dcterms:created>
  <dcterms:modified xsi:type="dcterms:W3CDTF">2016-03-19T08:40:46Z</dcterms:modified>
</cp:coreProperties>
</file>