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0" r:id="rId4"/>
    <p:sldId id="269" r:id="rId5"/>
    <p:sldId id="268" r:id="rId6"/>
    <p:sldId id="267" r:id="rId7"/>
    <p:sldId id="266" r:id="rId8"/>
    <p:sldId id="265" r:id="rId9"/>
    <p:sldId id="264" r:id="rId10"/>
    <p:sldId id="263" r:id="rId11"/>
    <p:sldId id="261" r:id="rId12"/>
    <p:sldId id="260" r:id="rId13"/>
    <p:sldId id="25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3C5E837-3069-48ED-ABCE-0C8816B19F2B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52568D5-9C02-4744-88D5-A8400973F6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C5E837-3069-48ED-ABCE-0C8816B19F2B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2568D5-9C02-4744-88D5-A8400973F6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C5E837-3069-48ED-ABCE-0C8816B19F2B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2568D5-9C02-4744-88D5-A8400973F6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C5E837-3069-48ED-ABCE-0C8816B19F2B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2568D5-9C02-4744-88D5-A8400973F6A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C5E837-3069-48ED-ABCE-0C8816B19F2B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2568D5-9C02-4744-88D5-A8400973F6A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C5E837-3069-48ED-ABCE-0C8816B19F2B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2568D5-9C02-4744-88D5-A8400973F6A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C5E837-3069-48ED-ABCE-0C8816B19F2B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2568D5-9C02-4744-88D5-A8400973F6A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C5E837-3069-48ED-ABCE-0C8816B19F2B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2568D5-9C02-4744-88D5-A8400973F6A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C5E837-3069-48ED-ABCE-0C8816B19F2B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2568D5-9C02-4744-88D5-A8400973F6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3C5E837-3069-48ED-ABCE-0C8816B19F2B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2568D5-9C02-4744-88D5-A8400973F6A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3C5E837-3069-48ED-ABCE-0C8816B19F2B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52568D5-9C02-4744-88D5-A8400973F6A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3C5E837-3069-48ED-ABCE-0C8816B19F2B}" type="datetimeFigureOut">
              <a:rPr lang="ru-RU" smtClean="0"/>
              <a:t>08.01.2015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52568D5-9C02-4744-88D5-A8400973F6A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571480"/>
            <a:ext cx="3071834" cy="4214842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42844" y="5286388"/>
            <a:ext cx="6000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Життя  звабливе  і  прекрасне </a:t>
            </a:r>
          </a:p>
          <a:p>
            <a:r>
              <a:rPr lang="uk-UA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в одній  хвилині  </a:t>
            </a:r>
            <a:r>
              <a:rPr lang="uk-UA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пережить</a:t>
            </a:r>
            <a:r>
              <a:rPr lang="uk-UA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ru-RU" sz="28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43306" y="1357298"/>
            <a:ext cx="507209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Богдан-Ігор Антонич</a:t>
            </a:r>
            <a:endParaRPr lang="ru-RU" sz="66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57166"/>
            <a:ext cx="3643334" cy="4143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929058" y="500042"/>
            <a:ext cx="4714876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Закінчення університету збіглося в Антонича з видатною подією в його житті - виходом у світ другої збірки «Три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перстені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». Ця книжка поставила Антонича в перший ряд західноукраїнських письменників. У ній були вже всі малярські відкриття, філософські розгалуження, блискучі мовні перемоги його поезії. Простота «Трьох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перстенів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 співвідноситься з образною ускладненістю деяких інших його творів, як промінь сонця з променями прожекторів у тумані.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57166"/>
            <a:ext cx="2381250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3214678" y="500042"/>
            <a:ext cx="542928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Антонич був неодружений. Неподілена туга молодості відіграє неабияку роль у зростанні напруги письменницького слова. Так було і в цього самітника, що з усіх жіночих примх знав тільки буркотливість своєї старомодної 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тети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 якої мусив мешкати.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цей час припадає робота Антонича над оперною драмою «Довбуш», над мистецтвознавчими, теоретичними статтями, над романом «На тому березі», який, на жаль, так і не був закінчений.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285728"/>
            <a:ext cx="3900511" cy="3786214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571472" y="4143380"/>
            <a:ext cx="807249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 б липня 1937 року Антонич помер. Він захворів на апендицит і після вдалої операції вже мав намір виписуватися з лікарні додому. Але тут же друга важка недуга - запалення легенів - підкосила його навіки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214290"/>
            <a:ext cx="2786082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28596" y="4000504"/>
            <a:ext cx="821537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Поет похований на 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Янівському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цвинтарі у Львові. На його могилі стоїть скульптура відомої майстрині Феодосії 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Бриж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твір, який є відбитком життєствердної філософії співця «млосної зелені» й «полум'яної блакиті».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357166"/>
            <a:ext cx="3857652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85720" y="3429000"/>
            <a:ext cx="835824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Богдан-Ігор Антонич народився на Лемківщині 5 жовтня 1909 року в родині священика. Його рідне село 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Новиця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тепер на території Польщі.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 Справжнє прізвище батька було Кіт, яке родина змінила перед народженням єдиного сина.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214290"/>
            <a:ext cx="3157557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500034" y="50004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Початкову освіту майбутній поет здобував під наглядом приватної вчительки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2000240"/>
            <a:ext cx="500066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Упродовж 1920–1928 навчався у гімназії гуманітарного типу імені Королеви Софії у 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Сяноку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«На цілу Лемківщину це була одинока гімназія, де вчили також і української мови» (М. 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Кудлик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однокласник Антонича). З першого і до останнього класу Антонич відзначався як найкращий учень.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4667828" cy="3238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4071942"/>
            <a:ext cx="3714776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14282" y="3714752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Протягом 1928–1933 Антонич — студент Львівського університету Яна Казимира, де навчався на філософському факультеті (спеціальність — польська філологія).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285728"/>
            <a:ext cx="3452820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285728"/>
            <a:ext cx="1857388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5643570" y="4643446"/>
            <a:ext cx="32861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i="1" dirty="0"/>
              <a:t>Будинок у Львові, де Антонич мешкав із 1928 до 1937 </a:t>
            </a:r>
            <a:r>
              <a:rPr lang="uk-UA" i="1" dirty="0" err="1"/>
              <a:t>рр</a:t>
            </a:r>
            <a:endParaRPr lang="ru-RU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2857496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Ще під час навчання в університеті Антонич пристрасно включився в літературне та громадське життя столиці Західної України, був членом гуртка студентів-україністів при Науковій секції Товариства прихильників освіти, наполегливо почав вивчати нюанси української мови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4714908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57158" y="378619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Гурток студентів-україністів у Львові, червень 1931 р. 2 ряд знизу, перший </a:t>
            </a:r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зліва—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Б. І.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Антонич.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5143504" y="428604"/>
            <a:ext cx="350043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Перший свій вірш поет опублікував 1931 року у пластовому журналі «Вогні». Потім він розміщував поезії у багатьох періодичних виданнях. Незважаючи на велику поетичну творчість і важкий процес засвоєння літературної мови, поет все-таки знаходив час на працю в інших жанрах та на публіцистику. Він виступав з доповідями про українську та чужу літератури; робив переклади; писав рецензії; публікував сатиричні фейлетони та пародії, в яких виявив гостру дотепність. Вів літературну </a:t>
            </a:r>
            <a:r>
              <a:rPr kumimoji="0" lang="uk-UA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хроніку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uk-UA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часописі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«Дажбог».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28604"/>
            <a:ext cx="2800363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786182" y="1285860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У 1931 році виходить перша книжка Антонича «Привітання життя», яка привернула до нього увагу львівської літературної громадськості. Майже одночасно з «Привітанням життя» поет готував збірку релігійної лірики під заголовком «Велика гармонія».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1857388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071670" y="2714620"/>
            <a:ext cx="485775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Крім того, він випробовував свої сили у прозі та драматургії. Залишилася незакінчена новела «Три мандоліни» та великий фрагмент повісті, що мала називатися «На другому березі». Він склав лібрето до опери «Довбуш», що її мав написати Антін Рудницький.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285728"/>
            <a:ext cx="2290776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85728"/>
            <a:ext cx="4286275" cy="2786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428596" y="3714752"/>
            <a:ext cx="792961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За чотири роки (1933-1937) Антонич написав ще три книжки, але тільки одна з них, «Книга Лева», вийшла за його життя, 1936 року. Дві інші – «Зелена Євангелія» і «Ротації» – посмертні видання, датовані 1937 роком.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</TotalTime>
  <Words>638</Words>
  <Application>Microsoft Office PowerPoint</Application>
  <PresentationFormat>Экран (4:3)</PresentationFormat>
  <Paragraphs>20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</dc:creator>
  <cp:lastModifiedBy>Светлана</cp:lastModifiedBy>
  <cp:revision>12</cp:revision>
  <dcterms:created xsi:type="dcterms:W3CDTF">2015-01-08T15:48:57Z</dcterms:created>
  <dcterms:modified xsi:type="dcterms:W3CDTF">2015-01-08T16:23:41Z</dcterms:modified>
</cp:coreProperties>
</file>