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glb" ContentType="model/gltf.binary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3" r:id="rId12"/>
    <p:sldId id="258" r:id="rId13"/>
    <p:sldId id="274" r:id="rId14"/>
    <p:sldId id="275" r:id="rId15"/>
    <p:sldId id="276" r:id="rId16"/>
    <p:sldId id="272" r:id="rId17"/>
    <p:sldId id="277" r:id="rId18"/>
  </p:sldIdLst>
  <p:sldSz cx="12192000" cy="6858000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8A8E2"/>
    <a:srgbClr val="4CA4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75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3A6158-F2B5-4293-ADB0-49C616863DD5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9A4D24-16A3-44AA-936F-6B3A7DB6BD79}">
      <dgm:prSet phldrT="[Текст]" custT="1"/>
      <dgm:spPr>
        <a:xfrm>
          <a:off x="543594" y="0"/>
          <a:ext cx="1806324" cy="571068"/>
        </a:xfrm>
        <a:solidFill>
          <a:schemeClr val="accent1"/>
        </a:solidFill>
      </dgm:spPr>
      <dgm:t>
        <a:bodyPr/>
        <a:lstStyle/>
        <a:p>
          <a:pPr>
            <a:buNone/>
          </a:pPr>
          <a:r>
            <a:rPr lang="uk-UA" sz="2200" b="1" i="1" dirty="0">
              <a:solidFill>
                <a:schemeClr val="tx1"/>
              </a:solidFill>
              <a:latin typeface="+mn-lt"/>
              <a:ea typeface="+mn-ea"/>
              <a:cs typeface="+mn-cs"/>
            </a:rPr>
            <a:t>Застосування</a:t>
          </a:r>
          <a:endParaRPr lang="ru-RU" sz="2200" b="1" i="1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519DE1A2-5478-4EBE-9B36-CD158702B541}" type="parTrans" cxnId="{38956486-3701-46A5-97B3-DDF76FA81319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6F545122-B991-4C6E-94DF-ECC309CF508A}" type="sibTrans" cxnId="{38956486-3701-46A5-97B3-DDF76FA81319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4ED9B57F-5A0B-4764-8907-3DC42AEEA005}">
      <dgm:prSet phldrT="[Текст]" custT="1"/>
      <dgm:spPr>
        <a:xfrm>
          <a:off x="1087738" y="714561"/>
          <a:ext cx="2466495" cy="571068"/>
        </a:xfrm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Засобів прослуховування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89B63746-A6F1-4E68-A298-FB972F917159}" type="parTrans" cxnId="{3B018D9E-5739-4161-AC64-C5FFBFBFB892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519EE34B-61BC-46D4-A547-C2BC20E8BC2C}" type="sibTrans" cxnId="{3B018D9E-5739-4161-AC64-C5FFBFBFB892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CCDC9321-CF06-4511-B46B-C23759325DB8}">
      <dgm:prSet phldrT="[Текст]" custT="1"/>
      <dgm:spPr>
        <a:xfrm>
          <a:off x="1119416" y="1397148"/>
          <a:ext cx="2418763" cy="571068"/>
        </a:xfrm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Підкуп осіб, конкуруючі фірми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8BDD3C83-4FA1-42DE-8910-17903C15F9E1}" type="parTrans" cxnId="{9041AB1A-15B8-41B0-A6CE-E3354A0A8CAD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455537D7-3A59-447C-B4BF-F11CC318B207}" type="sibTrans" cxnId="{9041AB1A-15B8-41B0-A6CE-E3354A0A8CAD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3D8EAF2C-926A-4BBD-9009-FF13C0B48B2B}">
      <dgm:prSet phldrT="[Текст]" custT="1"/>
      <dgm:spPr>
        <a:xfrm>
          <a:off x="3498411" y="725"/>
          <a:ext cx="1861021" cy="571068"/>
        </a:xfrm>
        <a:solidFill>
          <a:srgbClr val="002060"/>
        </a:solidFill>
      </dgm:spPr>
      <dgm:t>
        <a:bodyPr/>
        <a:lstStyle/>
        <a:p>
          <a:pPr>
            <a:buNone/>
          </a:pPr>
          <a:r>
            <a:rPr lang="uk-UA" sz="2200" b="1" i="1" dirty="0">
              <a:solidFill>
                <a:schemeClr val="tx1"/>
              </a:solidFill>
              <a:latin typeface="+mn-lt"/>
              <a:ea typeface="+mn-ea"/>
              <a:cs typeface="+mn-cs"/>
            </a:rPr>
            <a:t>Використання</a:t>
          </a:r>
          <a:endParaRPr lang="ru-RU" sz="2200" b="1" i="1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7CF31260-1585-461F-B5A2-8B96C3EF7E08}" type="parTrans" cxnId="{A137037A-1028-4C3A-ABE5-FBC0689C855A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82142055-088D-4588-BD3C-822374079CB1}" type="sibTrans" cxnId="{A137037A-1028-4C3A-ABE5-FBC0689C855A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9D20051A-E099-438E-8523-201B5B30F9C9}">
      <dgm:prSet phldrT="[Текст]" custT="1"/>
      <dgm:spPr>
        <a:xfrm>
          <a:off x="3870615" y="714561"/>
          <a:ext cx="2235838" cy="571068"/>
        </a:xfrm>
        <a:solidFill>
          <a:srgbClr val="00B0F0">
            <a:alpha val="90000"/>
          </a:srgb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Недоліків мови програмування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F59358BE-A434-45FA-BBC6-7E5AFA6C68EE}" type="parTrans" cxnId="{78B0A4C4-36D2-41DE-A66E-9E764693BA24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152E4904-4A8A-4DFA-939F-4E45CDEDF16B}" type="sibTrans" cxnId="{78B0A4C4-36D2-41DE-A66E-9E764693BA24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6A0DEAFF-850A-40D5-8E26-512ABD95B8A5}">
      <dgm:prSet phldrT="[Текст]" custT="1"/>
      <dgm:spPr>
        <a:xfrm>
          <a:off x="3870615" y="1428397"/>
          <a:ext cx="2306212" cy="780707"/>
        </a:xfrm>
        <a:solidFill>
          <a:srgbClr val="00B0F0">
            <a:alpha val="90000"/>
          </a:srgb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Переваги електро-магнітного випромінювання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F4F4A9DC-6749-4C17-8755-FB00F5FEB307}" type="parTrans" cxnId="{C5A5E27B-3332-4895-B5A6-2FFDB1D727FF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F17303E0-8763-4992-899C-7AF1619E2835}" type="sibTrans" cxnId="{C5A5E27B-3332-4895-B5A6-2FFDB1D727FF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AFD425D1-CC3D-4FE1-9268-B55FD4B6D4F4}">
      <dgm:prSet custT="1"/>
      <dgm:spPr>
        <a:xfrm>
          <a:off x="1098026" y="2039320"/>
          <a:ext cx="2469648" cy="571068"/>
        </a:xfrm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фотопристроїв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7DC732B9-B4A5-462A-B37C-9923F43B8ADA}" type="parTrans" cxnId="{5298A2A7-467B-449B-9D5C-07F3A920E3FF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3D575711-D7AD-4F7F-9918-C3034B372C22}" type="sibTrans" cxnId="{5298A2A7-467B-449B-9D5C-07F3A920E3FF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680AA6DF-4E93-487E-8C72-F07DA1267616}">
      <dgm:prSet custT="1"/>
      <dgm:spPr>
        <a:xfrm>
          <a:off x="1103573" y="2713627"/>
          <a:ext cx="2497342" cy="571068"/>
        </a:xfrm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відеоапаратури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C20D3654-CAEC-4DC6-89CA-84B62764386E}" type="parTrans" cxnId="{0F7A1624-7749-4C87-ABB9-AC8708A01CCB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73E9523B-8CBD-4D2B-9B09-8EAB2826F271}" type="sibTrans" cxnId="{0F7A1624-7749-4C87-ABB9-AC8708A01CCB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FA02E3D7-713C-4707-AFDC-9905AAFA52B6}">
      <dgm:prSet custT="1"/>
      <dgm:spPr>
        <a:xfrm>
          <a:off x="1100183" y="3383216"/>
          <a:ext cx="2440445" cy="571068"/>
        </a:xfrm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“троянських програм”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9C08F4C8-391F-467F-ABAC-15E7D238165E}" type="parTrans" cxnId="{2CA903C2-269F-4104-B63B-4CC781CD2748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68C1C10A-A398-4BC8-8E7A-9F4A13DF8379}" type="sibTrans" cxnId="{2CA903C2-269F-4104-B63B-4CC781CD2748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5EDFFF9C-496A-44C8-B708-8FBB5F845E7D}">
      <dgm:prSet custT="1"/>
      <dgm:spPr>
        <a:xfrm>
          <a:off x="3870615" y="2351872"/>
          <a:ext cx="2307026" cy="571068"/>
        </a:xfrm>
        <a:solidFill>
          <a:srgbClr val="00B0F0">
            <a:alpha val="90000"/>
          </a:srgb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Крадіжка носіїв інформації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1B621F7C-E1A9-40EF-8F5D-743F0C863C4E}" type="parTrans" cxnId="{0808B188-EB42-44F6-8E4D-B1292D9057E9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0DA2D888-A42C-46FA-8785-B7EF069B4269}" type="sibTrans" cxnId="{0808B188-EB42-44F6-8E4D-B1292D9057E9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B26080BA-1384-4E4E-B441-6049672F9D1C}">
      <dgm:prSet custT="1"/>
      <dgm:spPr>
        <a:xfrm>
          <a:off x="3870615" y="3065708"/>
          <a:ext cx="2324048" cy="571068"/>
        </a:xfrm>
        <a:solidFill>
          <a:srgbClr val="00B0F0">
            <a:alpha val="90000"/>
          </a:srgb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Копіювання інформації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82CEDD95-366A-4B99-B37A-99529EC90992}" type="parTrans" cxnId="{7A6E5F88-6AF1-4441-A867-D15A3EEC507F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FE00D69F-5E46-4A9B-A0C6-20688AFBC798}" type="sibTrans" cxnId="{7A6E5F88-6AF1-4441-A867-D15A3EEC507F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0F4010E8-472D-43EF-8260-B1AB3EF0D904}">
      <dgm:prSet custT="1"/>
      <dgm:spPr>
        <a:xfrm>
          <a:off x="3870615" y="3779543"/>
          <a:ext cx="2356795" cy="571068"/>
        </a:xfrm>
        <a:solidFill>
          <a:srgbClr val="00B0F0">
            <a:alpha val="90000"/>
          </a:srgbClr>
        </a:solidFill>
      </dgm:spPr>
      <dgm:t>
        <a:bodyPr/>
        <a:lstStyle/>
        <a:p>
          <a:pPr>
            <a:buNone/>
          </a:pPr>
          <a:r>
            <a:rPr lang="uk-UA" sz="1900" i="1" dirty="0">
              <a:solidFill>
                <a:schemeClr val="bg1"/>
              </a:solidFill>
              <a:latin typeface="+mn-lt"/>
              <a:ea typeface="+mn-ea"/>
              <a:cs typeface="+mn-cs"/>
            </a:rPr>
            <a:t>Недоліки в операційній системі</a:t>
          </a:r>
          <a:endParaRPr lang="ru-RU" sz="1900" i="1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C890D46F-041D-4189-ACF2-9761F3F6F24F}" type="parTrans" cxnId="{09D51F68-9C1B-4A70-AABE-6DE13950C435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B18B8B9F-6F2C-4DDB-9F3F-2CEB58B3010E}" type="sibTrans" cxnId="{09D51F68-9C1B-4A70-AABE-6DE13950C435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3D451007-CF93-423A-84C0-2F7181008E5F}">
      <dgm:prSet phldrT="[Текст]" custT="1"/>
      <dgm:spPr>
        <a:xfrm>
          <a:off x="6156591" y="725"/>
          <a:ext cx="1532919" cy="571068"/>
        </a:xfrm>
        <a:solidFill>
          <a:srgbClr val="7030A0"/>
        </a:solidFill>
      </dgm:spPr>
      <dgm:t>
        <a:bodyPr/>
        <a:lstStyle/>
        <a:p>
          <a:pPr>
            <a:buNone/>
          </a:pPr>
          <a:r>
            <a:rPr lang="uk-UA" sz="2200" b="1" i="1" dirty="0">
              <a:solidFill>
                <a:schemeClr val="tx1"/>
              </a:solidFill>
              <a:latin typeface="+mn-lt"/>
              <a:ea typeface="+mn-ea"/>
              <a:cs typeface="+mn-cs"/>
            </a:rPr>
            <a:t>Отримання </a:t>
          </a:r>
          <a:endParaRPr lang="ru-RU" sz="2200" b="1" i="1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1D3E2EEA-8261-4B64-8F38-892268E79D16}" type="parTrans" cxnId="{CCBCA0E4-BA8A-47FB-9B6E-5420320CD445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124EBB3C-8881-4F13-B30D-43A504D5610D}" type="sibTrans" cxnId="{CCBCA0E4-BA8A-47FB-9B6E-5420320CD445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BDADC438-A704-4823-A000-4FF8FB405FD9}">
      <dgm:prSet custT="1"/>
      <dgm:spPr>
        <a:xfrm>
          <a:off x="6463175" y="714561"/>
          <a:ext cx="2827785" cy="827735"/>
        </a:xfrm>
        <a:solidFill>
          <a:srgbClr val="0070C0">
            <a:alpha val="90000"/>
          </a:srgbClr>
        </a:solidFill>
      </dgm:spPr>
      <dgm:t>
        <a:bodyPr/>
        <a:lstStyle/>
        <a:p>
          <a:pPr>
            <a:buNone/>
          </a:pPr>
          <a:r>
            <a:rPr lang="uk-UA" sz="1900" i="1" dirty="0">
              <a:latin typeface="+mn-lt"/>
              <a:ea typeface="+mn-ea"/>
              <a:cs typeface="+mn-cs"/>
            </a:rPr>
            <a:t>Знищення даних з допомогою запитів дозволу</a:t>
          </a:r>
          <a:endParaRPr lang="ru-RU" sz="1900" i="1" dirty="0">
            <a:latin typeface="+mn-lt"/>
            <a:ea typeface="+mn-ea"/>
            <a:cs typeface="+mn-cs"/>
          </a:endParaRPr>
        </a:p>
      </dgm:t>
    </dgm:pt>
    <dgm:pt modelId="{E6D99485-D927-4B77-B01D-1A3B7604DB89}" type="parTrans" cxnId="{34399331-45BD-4378-BA5C-B4529EEEBA7D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DD10153E-EA9E-47A6-A325-1C3EC3FDC2AE}" type="sibTrans" cxnId="{34399331-45BD-4378-BA5C-B4529EEEBA7D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E4EFB4EA-9793-4A28-9526-B0618D1EB9F0}">
      <dgm:prSet custT="1"/>
      <dgm:spPr>
        <a:xfrm>
          <a:off x="6463175" y="1685063"/>
          <a:ext cx="2881813" cy="571068"/>
        </a:xfrm>
        <a:solidFill>
          <a:srgbClr val="0070C0">
            <a:alpha val="90000"/>
          </a:srgbClr>
        </a:solidFill>
      </dgm:spPr>
      <dgm:t>
        <a:bodyPr/>
        <a:lstStyle/>
        <a:p>
          <a:pPr>
            <a:buNone/>
          </a:pPr>
          <a:r>
            <a:rPr lang="uk-UA" sz="1900" i="1" dirty="0">
              <a:latin typeface="+mn-lt"/>
              <a:ea typeface="+mn-ea"/>
              <a:cs typeface="+mn-cs"/>
            </a:rPr>
            <a:t>Реквізитів розмежування доступу</a:t>
          </a:r>
          <a:endParaRPr lang="ru-RU" sz="1900" i="1" dirty="0">
            <a:latin typeface="+mn-lt"/>
            <a:ea typeface="+mn-ea"/>
            <a:cs typeface="+mn-cs"/>
          </a:endParaRPr>
        </a:p>
      </dgm:t>
    </dgm:pt>
    <dgm:pt modelId="{F29D326B-A692-4F4D-B671-9EBE99BDC05E}" type="parTrans" cxnId="{0A14375B-6743-49E3-90B2-32CF65B44A0B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18BFF57C-9B75-4573-AA47-37BFB2984756}" type="sibTrans" cxnId="{0A14375B-6743-49E3-90B2-32CF65B44A0B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20715468-29B4-41B3-B1F0-2AACE29BE229}">
      <dgm:prSet phldrT="[Текст]" custT="1"/>
      <dgm:spPr>
        <a:xfrm>
          <a:off x="6463175" y="2398899"/>
          <a:ext cx="2876998" cy="571068"/>
        </a:xfrm>
        <a:solidFill>
          <a:srgbClr val="0070C0">
            <a:alpha val="90000"/>
          </a:srgbClr>
        </a:solidFill>
      </dgm:spPr>
      <dgm:t>
        <a:bodyPr/>
        <a:lstStyle/>
        <a:p>
          <a:pPr>
            <a:buNone/>
          </a:pPr>
          <a:r>
            <a:rPr lang="uk-UA" sz="1900" i="1" dirty="0">
              <a:latin typeface="+mn-lt"/>
              <a:ea typeface="+mn-ea"/>
              <a:cs typeface="+mn-cs"/>
            </a:rPr>
            <a:t>Використання таємних паролів</a:t>
          </a:r>
          <a:endParaRPr lang="ru-RU" sz="1900" i="1" dirty="0">
            <a:latin typeface="+mn-lt"/>
            <a:ea typeface="+mn-ea"/>
            <a:cs typeface="+mn-cs"/>
          </a:endParaRPr>
        </a:p>
      </dgm:t>
    </dgm:pt>
    <dgm:pt modelId="{094CB78C-A76D-44AA-A50F-DA74E897DD34}" type="parTrans" cxnId="{6FA3F4AE-D564-4223-92A5-B5260CFE0374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ru-RU" i="1"/>
        </a:p>
      </dgm:t>
    </dgm:pt>
    <dgm:pt modelId="{CECD8831-09CC-49D0-A139-1130F0324882}" type="sibTrans" cxnId="{6FA3F4AE-D564-4223-92A5-B5260CFE0374}">
      <dgm:prSet/>
      <dgm:spPr/>
      <dgm:t>
        <a:bodyPr/>
        <a:lstStyle/>
        <a:p>
          <a:endParaRPr lang="ru-RU" sz="1900" i="1">
            <a:latin typeface="+mn-lt"/>
          </a:endParaRPr>
        </a:p>
      </dgm:t>
    </dgm:pt>
    <dgm:pt modelId="{3AF81F92-A134-4B3B-B593-B970A57A957C}" type="pres">
      <dgm:prSet presAssocID="{E13A6158-F2B5-4293-ADB0-49C616863D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486D1C-FF75-490C-8EA7-BC94B60F65F2}" type="pres">
      <dgm:prSet presAssocID="{129A4D24-16A3-44AA-936F-6B3A7DB6BD79}" presName="root" presStyleCnt="0"/>
      <dgm:spPr/>
    </dgm:pt>
    <dgm:pt modelId="{23089B3F-3C42-4449-96C0-315BACD0977C}" type="pres">
      <dgm:prSet presAssocID="{129A4D24-16A3-44AA-936F-6B3A7DB6BD79}" presName="rootComposite" presStyleCnt="0"/>
      <dgm:spPr/>
    </dgm:pt>
    <dgm:pt modelId="{B07D7F0C-8145-4477-80C5-6AEE7D9ADED9}" type="pres">
      <dgm:prSet presAssocID="{129A4D24-16A3-44AA-936F-6B3A7DB6BD79}" presName="rootText" presStyleLbl="node1" presStyleIdx="0" presStyleCnt="3" custScaleX="230631" custLinFactNeighborX="-160" custLinFactNeighborY="599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FD7C3C0-3811-4B00-B98D-8BA693BDFA41}" type="pres">
      <dgm:prSet presAssocID="{129A4D24-16A3-44AA-936F-6B3A7DB6BD79}" presName="rootConnector" presStyleLbl="node1" presStyleIdx="0" presStyleCnt="3"/>
      <dgm:spPr/>
      <dgm:t>
        <a:bodyPr/>
        <a:lstStyle/>
        <a:p>
          <a:endParaRPr lang="ru-RU"/>
        </a:p>
      </dgm:t>
    </dgm:pt>
    <dgm:pt modelId="{4356D4CE-F6F4-4862-95A2-869D64EFC464}" type="pres">
      <dgm:prSet presAssocID="{129A4D24-16A3-44AA-936F-6B3A7DB6BD79}" presName="childShape" presStyleCnt="0"/>
      <dgm:spPr/>
    </dgm:pt>
    <dgm:pt modelId="{D9EDE68C-F60F-4715-881C-D3BE8EF8A187}" type="pres">
      <dgm:prSet presAssocID="{89B63746-A6F1-4E68-A298-FB972F917159}" presName="Name13" presStyleLbl="parChTrans1D2" presStyleIdx="0" presStyleCnt="13"/>
      <dgm:spPr>
        <a:xfrm>
          <a:off x="435582" y="570542"/>
          <a:ext cx="445880" cy="430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026"/>
              </a:lnTo>
              <a:lnTo>
                <a:pt x="363511" y="42902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8624F71-828B-49EA-AE69-BBF4F342DBB6}" type="pres">
      <dgm:prSet presAssocID="{4ED9B57F-5A0B-4764-8907-3DC42AEEA005}" presName="childText" presStyleLbl="bgAcc1" presStyleIdx="0" presStyleCnt="13" custScaleX="35722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BB5863F-7309-4280-A125-11DB2D1F775C}" type="pres">
      <dgm:prSet presAssocID="{8BDD3C83-4FA1-42DE-8910-17903C15F9E1}" presName="Name13" presStyleLbl="parChTrans1D2" presStyleIdx="1" presStyleCnt="13"/>
      <dgm:spPr>
        <a:xfrm>
          <a:off x="435582" y="570542"/>
          <a:ext cx="477529" cy="1112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613"/>
              </a:lnTo>
              <a:lnTo>
                <a:pt x="395189" y="11116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FCB8EF7-FAE2-47D4-B692-4F7268F3A7C6}" type="pres">
      <dgm:prSet presAssocID="{CCDC9321-CF06-4511-B46B-C23759325DB8}" presName="childText" presStyleLbl="bgAcc1" presStyleIdx="1" presStyleCnt="13" custScaleX="350307" custLinFactNeighborX="3467" custLinFactNeighborY="-547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4586F3D-82E1-4C90-BEC9-A1E76FFF0085}" type="pres">
      <dgm:prSet presAssocID="{7DC732B9-B4A5-462A-B37C-9923F43B8ADA}" presName="Name13" presStyleLbl="parChTrans1D2" presStyleIdx="2" presStyleCnt="13"/>
      <dgm:spPr>
        <a:xfrm>
          <a:off x="435582" y="570542"/>
          <a:ext cx="456158" cy="1754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3786"/>
              </a:lnTo>
              <a:lnTo>
                <a:pt x="373799" y="175378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838C265B-90CF-4ED1-94DC-932FEE533D14}" type="pres">
      <dgm:prSet presAssocID="{AFD425D1-CC3D-4FE1-9268-B55FD4B6D4F4}" presName="childText" presStyleLbl="bgAcc1" presStyleIdx="2" presStyleCnt="13" custScaleX="357676" custLinFactNeighborX="1126" custLinFactNeighborY="-1802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AA3D688-820A-4CAA-AF39-1C16C35845B4}" type="pres">
      <dgm:prSet presAssocID="{C20D3654-CAEC-4DC6-89CA-84B62764386E}" presName="Name13" presStyleLbl="parChTrans1D2" presStyleIdx="3" presStyleCnt="13"/>
      <dgm:spPr>
        <a:xfrm>
          <a:off x="435582" y="570542"/>
          <a:ext cx="461700" cy="2427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092"/>
              </a:lnTo>
              <a:lnTo>
                <a:pt x="379346" y="242809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87C3B9AC-DA63-4F3E-88D0-CD6FF521CACB}" type="pres">
      <dgm:prSet presAssocID="{680AA6DF-4E93-487E-8C72-F07DA1267616}" presName="childText" presStyleLbl="bgAcc1" presStyleIdx="3" presStyleCnt="13" custScaleX="361686" custLinFactNeighborX="1733" custLinFactNeighborY="-249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E09000E-AB8C-4BB2-9573-624CB9400BC4}" type="pres">
      <dgm:prSet presAssocID="{9C08F4C8-391F-467F-ABAC-15E7D238165E}" presName="Name13" presStyleLbl="parChTrans1D2" presStyleIdx="4" presStyleCnt="13"/>
      <dgm:spPr>
        <a:xfrm>
          <a:off x="435582" y="570542"/>
          <a:ext cx="458313" cy="3096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7682"/>
              </a:lnTo>
              <a:lnTo>
                <a:pt x="375956" y="309768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9986F50-C3D2-49F7-B2DE-653287CA46F8}" type="pres">
      <dgm:prSet presAssocID="{FA02E3D7-713C-4707-AFDC-9905AAFA52B6}" presName="childText" presStyleLbl="bgAcc1" presStyleIdx="4" presStyleCnt="13" custScaleX="353447" custLinFactNeighborX="1362" custLinFactNeighborY="-3269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FD8A629-1F27-49AE-871D-45A6F4512552}" type="pres">
      <dgm:prSet presAssocID="{3D8EAF2C-926A-4BBD-9009-FF13C0B48B2B}" presName="root" presStyleCnt="0"/>
      <dgm:spPr/>
    </dgm:pt>
    <dgm:pt modelId="{1EC71CA0-7435-412C-8B8B-0F6B1AF6B812}" type="pres">
      <dgm:prSet presAssocID="{3D8EAF2C-926A-4BBD-9009-FF13C0B48B2B}" presName="rootComposite" presStyleCnt="0"/>
      <dgm:spPr/>
    </dgm:pt>
    <dgm:pt modelId="{5CA13E63-00A0-42FC-9597-B812D1D8CF9D}" type="pres">
      <dgm:prSet presAssocID="{3D8EAF2C-926A-4BBD-9009-FF13C0B48B2B}" presName="rootText" presStyleLbl="node1" presStyleIdx="1" presStyleCnt="3" custScaleX="23761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9DBC9C2-729A-427C-A1B6-7D5B08518CFC}" type="pres">
      <dgm:prSet presAssocID="{3D8EAF2C-926A-4BBD-9009-FF13C0B48B2B}" presName="rootConnector" presStyleLbl="node1" presStyleIdx="1" presStyleCnt="3"/>
      <dgm:spPr/>
      <dgm:t>
        <a:bodyPr/>
        <a:lstStyle/>
        <a:p>
          <a:endParaRPr lang="ru-RU"/>
        </a:p>
      </dgm:t>
    </dgm:pt>
    <dgm:pt modelId="{BE6778EB-F9AE-48B5-BF83-C56FF1FB4A69}" type="pres">
      <dgm:prSet presAssocID="{3D8EAF2C-926A-4BBD-9009-FF13C0B48B2B}" presName="childShape" presStyleCnt="0"/>
      <dgm:spPr/>
    </dgm:pt>
    <dgm:pt modelId="{B37057A6-9D9C-4C00-A3B1-FC6683C9D888}" type="pres">
      <dgm:prSet presAssocID="{F59358BE-A434-45FA-BBC6-7E5AFA6C68EE}" presName="Name13" presStyleLbl="parChTrans1D2" presStyleIdx="5" presStyleCnt="13"/>
      <dgm:spPr>
        <a:xfrm>
          <a:off x="4197310" y="573272"/>
          <a:ext cx="271137" cy="427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301"/>
              </a:lnTo>
              <a:lnTo>
                <a:pt x="186102" y="42830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0BBA4F4-B1AF-49F4-9D0D-6537C9BC87C8}" type="pres">
      <dgm:prSet presAssocID="{9D20051A-E099-438E-8523-201B5B30F9C9}" presName="childText" presStyleLbl="bgAcc1" presStyleIdx="5" presStyleCnt="13" custScaleX="3238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7312A0D-EF0E-4131-8485-E6F9A10CCD2A}" type="pres">
      <dgm:prSet presAssocID="{F4F4A9DC-6749-4C17-8755-FB00F5FEB307}" presName="Name13" presStyleLbl="parChTrans1D2" presStyleIdx="6" presStyleCnt="13"/>
      <dgm:spPr>
        <a:xfrm>
          <a:off x="4197310" y="573272"/>
          <a:ext cx="271137" cy="1245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6956"/>
              </a:lnTo>
              <a:lnTo>
                <a:pt x="186102" y="124695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D059472-66CC-4227-81C1-C87773F0AADD}" type="pres">
      <dgm:prSet presAssocID="{6A0DEAFF-850A-40D5-8E26-512ABD95B8A5}" presName="childText" presStyleLbl="bgAcc1" presStyleIdx="6" presStyleCnt="13" custScaleX="334005" custScaleY="13671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D7D9CE8-1E69-4BF7-B274-15D2CFF5DD0C}" type="pres">
      <dgm:prSet presAssocID="{1B621F7C-E1A9-40EF-8F5D-743F0C863C4E}" presName="Name13" presStyleLbl="parChTrans1D2" presStyleIdx="7" presStyleCnt="13"/>
      <dgm:spPr>
        <a:xfrm>
          <a:off x="4197310" y="573272"/>
          <a:ext cx="271137" cy="2063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5612"/>
              </a:lnTo>
              <a:lnTo>
                <a:pt x="186102" y="206561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F2BA7553-E21B-4804-B3B0-590D2CA2483D}" type="pres">
      <dgm:prSet presAssocID="{5EDFFF9C-496A-44C8-B708-8FBB5F845E7D}" presName="childText" presStyleLbl="bgAcc1" presStyleIdx="7" presStyleCnt="13" custScaleX="33412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544511A-196C-4D0E-8C39-FE13B03F39D2}" type="pres">
      <dgm:prSet presAssocID="{82CEDD95-366A-4B99-B37A-99529EC90992}" presName="Name13" presStyleLbl="parChTrans1D2" presStyleIdx="8" presStyleCnt="13"/>
      <dgm:spPr>
        <a:xfrm>
          <a:off x="4197310" y="573272"/>
          <a:ext cx="271137" cy="2776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9448"/>
              </a:lnTo>
              <a:lnTo>
                <a:pt x="186102" y="277944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D359116A-E191-46AF-A30C-68816AA21744}" type="pres">
      <dgm:prSet presAssocID="{B26080BA-1384-4E4E-B441-6049672F9D1C}" presName="childText" presStyleLbl="bgAcc1" presStyleIdx="8" presStyleCnt="13" custScaleX="33658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ED7C46D-BE21-48DB-B386-DCCB2F7D8DD7}" type="pres">
      <dgm:prSet presAssocID="{C890D46F-041D-4189-ACF2-9761F3F6F24F}" presName="Name13" presStyleLbl="parChTrans1D2" presStyleIdx="9" presStyleCnt="13"/>
      <dgm:spPr>
        <a:xfrm>
          <a:off x="4197310" y="573272"/>
          <a:ext cx="271137" cy="3490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3284"/>
              </a:lnTo>
              <a:lnTo>
                <a:pt x="186102" y="349328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13F17F0-6676-4459-A1CB-3842B1C34551}" type="pres">
      <dgm:prSet presAssocID="{0F4010E8-472D-43EF-8260-B1AB3EF0D904}" presName="childText" presStyleLbl="bgAcc1" presStyleIdx="9" presStyleCnt="13" custScaleX="34133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86D2CF7-3C0D-4522-9BA8-CAA372E68BBC}" type="pres">
      <dgm:prSet presAssocID="{3D451007-CF93-423A-84C0-2F7181008E5F}" presName="root" presStyleCnt="0"/>
      <dgm:spPr/>
    </dgm:pt>
    <dgm:pt modelId="{5C00BA09-EB72-4761-B481-32BDC4CE5106}" type="pres">
      <dgm:prSet presAssocID="{3D451007-CF93-423A-84C0-2F7181008E5F}" presName="rootComposite" presStyleCnt="0"/>
      <dgm:spPr/>
    </dgm:pt>
    <dgm:pt modelId="{D12E21BC-E5A7-4F36-9C95-8B27E56FBC13}" type="pres">
      <dgm:prSet presAssocID="{3D451007-CF93-423A-84C0-2F7181008E5F}" presName="rootText" presStyleLbl="node1" presStyleIdx="2" presStyleCnt="3" custScaleX="19572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0867660-01E5-4FB9-9B2E-0B1A980E1F34}" type="pres">
      <dgm:prSet presAssocID="{3D451007-CF93-423A-84C0-2F7181008E5F}" presName="rootConnector" presStyleLbl="node1" presStyleIdx="2" presStyleCnt="3"/>
      <dgm:spPr/>
      <dgm:t>
        <a:bodyPr/>
        <a:lstStyle/>
        <a:p>
          <a:endParaRPr lang="ru-RU"/>
        </a:p>
      </dgm:t>
    </dgm:pt>
    <dgm:pt modelId="{207DEA86-46E9-4773-923C-0BCCD3230EE2}" type="pres">
      <dgm:prSet presAssocID="{3D451007-CF93-423A-84C0-2F7181008E5F}" presName="childShape" presStyleCnt="0"/>
      <dgm:spPr/>
    </dgm:pt>
    <dgm:pt modelId="{26D3D78C-2BDA-4208-A1DE-508DB01B7E0C}" type="pres">
      <dgm:prSet presAssocID="{E6D99485-D927-4B77-B01D-1A3B7604DB89}" presName="Name13" presStyleLbl="parChTrans1D2" presStyleIdx="10" presStyleCnt="13"/>
      <dgm:spPr>
        <a:xfrm>
          <a:off x="7580485" y="573272"/>
          <a:ext cx="223335" cy="556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634"/>
              </a:lnTo>
              <a:lnTo>
                <a:pt x="153291" y="55663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AF0D1B4E-C144-420D-815E-0F1B69EAE134}" type="pres">
      <dgm:prSet presAssocID="{BDADC438-A704-4823-A000-4FF8FB405FD9}" presName="childText" presStyleLbl="bgAcc1" presStyleIdx="10" presStyleCnt="13" custScaleX="409545" custScaleY="14494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FF96C09-BF4D-4EC9-8F8D-18CA496347D9}" type="pres">
      <dgm:prSet presAssocID="{F29D326B-A692-4F4D-B671-9EBE99BDC05E}" presName="Name13" presStyleLbl="parChTrans1D2" presStyleIdx="11" presStyleCnt="13"/>
      <dgm:spPr>
        <a:xfrm>
          <a:off x="7580485" y="573272"/>
          <a:ext cx="223335" cy="1397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8804"/>
              </a:lnTo>
              <a:lnTo>
                <a:pt x="153291" y="139880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999946E-D196-4C45-96A3-81C45BC9E0ED}" type="pres">
      <dgm:prSet presAssocID="{E4EFB4EA-9793-4A28-9526-B0618D1EB9F0}" presName="childText" presStyleLbl="bgAcc1" presStyleIdx="11" presStyleCnt="13" custScaleX="41736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C059851-1BD9-4B6A-BD43-2BB3BFA287F6}" type="pres">
      <dgm:prSet presAssocID="{094CB78C-A76D-44AA-A50F-DA74E897DD34}" presName="Name13" presStyleLbl="parChTrans1D2" presStyleIdx="12" presStyleCnt="13"/>
      <dgm:spPr>
        <a:xfrm>
          <a:off x="7580485" y="573272"/>
          <a:ext cx="223335" cy="2110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2639"/>
              </a:lnTo>
              <a:lnTo>
                <a:pt x="153291" y="211263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DC146455-2114-4322-A569-2B35830C57B5}" type="pres">
      <dgm:prSet presAssocID="{20715468-29B4-41B3-B1F0-2AACE29BE229}" presName="childText" presStyleLbl="bgAcc1" presStyleIdx="12" presStyleCnt="13" custScaleX="41667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78B0A4C4-36D2-41DE-A66E-9E764693BA24}" srcId="{3D8EAF2C-926A-4BBD-9009-FF13C0B48B2B}" destId="{9D20051A-E099-438E-8523-201B5B30F9C9}" srcOrd="0" destOrd="0" parTransId="{F59358BE-A434-45FA-BBC6-7E5AFA6C68EE}" sibTransId="{152E4904-4A8A-4DFA-939F-4E45CDEDF16B}"/>
    <dgm:cxn modelId="{0CFAF12A-CDBB-46F2-A650-32091C8BC42E}" type="presOf" srcId="{CCDC9321-CF06-4511-B46B-C23759325DB8}" destId="{CFCB8EF7-FAE2-47D4-B692-4F7268F3A7C6}" srcOrd="0" destOrd="0" presId="urn:microsoft.com/office/officeart/2005/8/layout/hierarchy3"/>
    <dgm:cxn modelId="{C5A5E27B-3332-4895-B5A6-2FFDB1D727FF}" srcId="{3D8EAF2C-926A-4BBD-9009-FF13C0B48B2B}" destId="{6A0DEAFF-850A-40D5-8E26-512ABD95B8A5}" srcOrd="1" destOrd="0" parTransId="{F4F4A9DC-6749-4C17-8755-FB00F5FEB307}" sibTransId="{F17303E0-8763-4992-899C-7AF1619E2835}"/>
    <dgm:cxn modelId="{98E4C49B-A286-48E3-A9A4-6A2BA952E106}" type="presOf" srcId="{E6D99485-D927-4B77-B01D-1A3B7604DB89}" destId="{26D3D78C-2BDA-4208-A1DE-508DB01B7E0C}" srcOrd="0" destOrd="0" presId="urn:microsoft.com/office/officeart/2005/8/layout/hierarchy3"/>
    <dgm:cxn modelId="{E51698A5-A681-480F-AA3A-C3FDABB30BDC}" type="presOf" srcId="{4ED9B57F-5A0B-4764-8907-3DC42AEEA005}" destId="{E8624F71-828B-49EA-AE69-BBF4F342DBB6}" srcOrd="0" destOrd="0" presId="urn:microsoft.com/office/officeart/2005/8/layout/hierarchy3"/>
    <dgm:cxn modelId="{5086A580-5014-470E-8ECC-B8A4392E3C04}" type="presOf" srcId="{1B621F7C-E1A9-40EF-8F5D-743F0C863C4E}" destId="{6D7D9CE8-1E69-4BF7-B274-15D2CFF5DD0C}" srcOrd="0" destOrd="0" presId="urn:microsoft.com/office/officeart/2005/8/layout/hierarchy3"/>
    <dgm:cxn modelId="{2CA903C2-269F-4104-B63B-4CC781CD2748}" srcId="{129A4D24-16A3-44AA-936F-6B3A7DB6BD79}" destId="{FA02E3D7-713C-4707-AFDC-9905AAFA52B6}" srcOrd="4" destOrd="0" parTransId="{9C08F4C8-391F-467F-ABAC-15E7D238165E}" sibTransId="{68C1C10A-A398-4BC8-8E7A-9F4A13DF8379}"/>
    <dgm:cxn modelId="{E872DCD7-0C15-4304-BF81-CAC3FEE0CEDC}" type="presOf" srcId="{F4F4A9DC-6749-4C17-8755-FB00F5FEB307}" destId="{F7312A0D-EF0E-4131-8485-E6F9A10CCD2A}" srcOrd="0" destOrd="0" presId="urn:microsoft.com/office/officeart/2005/8/layout/hierarchy3"/>
    <dgm:cxn modelId="{9041AB1A-15B8-41B0-A6CE-E3354A0A8CAD}" srcId="{129A4D24-16A3-44AA-936F-6B3A7DB6BD79}" destId="{CCDC9321-CF06-4511-B46B-C23759325DB8}" srcOrd="1" destOrd="0" parTransId="{8BDD3C83-4FA1-42DE-8910-17903C15F9E1}" sibTransId="{455537D7-3A59-447C-B4BF-F11CC318B207}"/>
    <dgm:cxn modelId="{3B018D9E-5739-4161-AC64-C5FFBFBFB892}" srcId="{129A4D24-16A3-44AA-936F-6B3A7DB6BD79}" destId="{4ED9B57F-5A0B-4764-8907-3DC42AEEA005}" srcOrd="0" destOrd="0" parTransId="{89B63746-A6F1-4E68-A298-FB972F917159}" sibTransId="{519EE34B-61BC-46D4-A547-C2BC20E8BC2C}"/>
    <dgm:cxn modelId="{0092E72D-BE5B-498F-BF4D-4CD779AF9868}" type="presOf" srcId="{3D8EAF2C-926A-4BBD-9009-FF13C0B48B2B}" destId="{A9DBC9C2-729A-427C-A1B6-7D5B08518CFC}" srcOrd="1" destOrd="0" presId="urn:microsoft.com/office/officeart/2005/8/layout/hierarchy3"/>
    <dgm:cxn modelId="{14F37610-C86F-4962-894D-AA828AEE1226}" type="presOf" srcId="{8BDD3C83-4FA1-42DE-8910-17903C15F9E1}" destId="{8BB5863F-7309-4280-A125-11DB2D1F775C}" srcOrd="0" destOrd="0" presId="urn:microsoft.com/office/officeart/2005/8/layout/hierarchy3"/>
    <dgm:cxn modelId="{CCBCA0E4-BA8A-47FB-9B6E-5420320CD445}" srcId="{E13A6158-F2B5-4293-ADB0-49C616863DD5}" destId="{3D451007-CF93-423A-84C0-2F7181008E5F}" srcOrd="2" destOrd="0" parTransId="{1D3E2EEA-8261-4B64-8F38-892268E79D16}" sibTransId="{124EBB3C-8881-4F13-B30D-43A504D5610D}"/>
    <dgm:cxn modelId="{5298A2A7-467B-449B-9D5C-07F3A920E3FF}" srcId="{129A4D24-16A3-44AA-936F-6B3A7DB6BD79}" destId="{AFD425D1-CC3D-4FE1-9268-B55FD4B6D4F4}" srcOrd="2" destOrd="0" parTransId="{7DC732B9-B4A5-462A-B37C-9923F43B8ADA}" sibTransId="{3D575711-D7AD-4F7F-9918-C3034B372C22}"/>
    <dgm:cxn modelId="{0F7A1624-7749-4C87-ABB9-AC8708A01CCB}" srcId="{129A4D24-16A3-44AA-936F-6B3A7DB6BD79}" destId="{680AA6DF-4E93-487E-8C72-F07DA1267616}" srcOrd="3" destOrd="0" parTransId="{C20D3654-CAEC-4DC6-89CA-84B62764386E}" sibTransId="{73E9523B-8CBD-4D2B-9B09-8EAB2826F271}"/>
    <dgm:cxn modelId="{0808B188-EB42-44F6-8E4D-B1292D9057E9}" srcId="{3D8EAF2C-926A-4BBD-9009-FF13C0B48B2B}" destId="{5EDFFF9C-496A-44C8-B708-8FBB5F845E7D}" srcOrd="2" destOrd="0" parTransId="{1B621F7C-E1A9-40EF-8F5D-743F0C863C4E}" sibTransId="{0DA2D888-A42C-46FA-8785-B7EF069B4269}"/>
    <dgm:cxn modelId="{80C4AE54-631D-4C5F-BEB5-F23D1985CEB6}" type="presOf" srcId="{3D8EAF2C-926A-4BBD-9009-FF13C0B48B2B}" destId="{5CA13E63-00A0-42FC-9597-B812D1D8CF9D}" srcOrd="0" destOrd="0" presId="urn:microsoft.com/office/officeart/2005/8/layout/hierarchy3"/>
    <dgm:cxn modelId="{30AB8E5B-265B-4F92-BB67-2EB64A52D155}" type="presOf" srcId="{89B63746-A6F1-4E68-A298-FB972F917159}" destId="{D9EDE68C-F60F-4715-881C-D3BE8EF8A187}" srcOrd="0" destOrd="0" presId="urn:microsoft.com/office/officeart/2005/8/layout/hierarchy3"/>
    <dgm:cxn modelId="{434B5029-6B99-463E-82DC-7748E3FF4627}" type="presOf" srcId="{BDADC438-A704-4823-A000-4FF8FB405FD9}" destId="{AF0D1B4E-C144-420D-815E-0F1B69EAE134}" srcOrd="0" destOrd="0" presId="urn:microsoft.com/office/officeart/2005/8/layout/hierarchy3"/>
    <dgm:cxn modelId="{38956486-3701-46A5-97B3-DDF76FA81319}" srcId="{E13A6158-F2B5-4293-ADB0-49C616863DD5}" destId="{129A4D24-16A3-44AA-936F-6B3A7DB6BD79}" srcOrd="0" destOrd="0" parTransId="{519DE1A2-5478-4EBE-9B36-CD158702B541}" sibTransId="{6F545122-B991-4C6E-94DF-ECC309CF508A}"/>
    <dgm:cxn modelId="{7696634C-7797-49DE-A303-6A023705E498}" type="presOf" srcId="{82CEDD95-366A-4B99-B37A-99529EC90992}" destId="{C544511A-196C-4D0E-8C39-FE13B03F39D2}" srcOrd="0" destOrd="0" presId="urn:microsoft.com/office/officeart/2005/8/layout/hierarchy3"/>
    <dgm:cxn modelId="{E82860A7-9F2F-4DF0-8DC8-6EFA63C33FB9}" type="presOf" srcId="{094CB78C-A76D-44AA-A50F-DA74E897DD34}" destId="{8C059851-1BD9-4B6A-BD43-2BB3BFA287F6}" srcOrd="0" destOrd="0" presId="urn:microsoft.com/office/officeart/2005/8/layout/hierarchy3"/>
    <dgm:cxn modelId="{AAEADAC9-E4A4-41D8-AB70-9AFBE4D5FF33}" type="presOf" srcId="{C890D46F-041D-4189-ACF2-9761F3F6F24F}" destId="{AED7C46D-BE21-48DB-B386-DCCB2F7D8DD7}" srcOrd="0" destOrd="0" presId="urn:microsoft.com/office/officeart/2005/8/layout/hierarchy3"/>
    <dgm:cxn modelId="{ABD9075F-7FEE-411B-A195-ED63B3440C80}" type="presOf" srcId="{FA02E3D7-713C-4707-AFDC-9905AAFA52B6}" destId="{99986F50-C3D2-49F7-B2DE-653287CA46F8}" srcOrd="0" destOrd="0" presId="urn:microsoft.com/office/officeart/2005/8/layout/hierarchy3"/>
    <dgm:cxn modelId="{E0B7111E-3703-4859-A663-EA8241EA3915}" type="presOf" srcId="{C20D3654-CAEC-4DC6-89CA-84B62764386E}" destId="{7AA3D688-820A-4CAA-AF39-1C16C35845B4}" srcOrd="0" destOrd="0" presId="urn:microsoft.com/office/officeart/2005/8/layout/hierarchy3"/>
    <dgm:cxn modelId="{2A7D0637-49E4-47E4-A683-B9C9D770FB47}" type="presOf" srcId="{0F4010E8-472D-43EF-8260-B1AB3EF0D904}" destId="{213F17F0-6676-4459-A1CB-3842B1C34551}" srcOrd="0" destOrd="0" presId="urn:microsoft.com/office/officeart/2005/8/layout/hierarchy3"/>
    <dgm:cxn modelId="{34399331-45BD-4378-BA5C-B4529EEEBA7D}" srcId="{3D451007-CF93-423A-84C0-2F7181008E5F}" destId="{BDADC438-A704-4823-A000-4FF8FB405FD9}" srcOrd="0" destOrd="0" parTransId="{E6D99485-D927-4B77-B01D-1A3B7604DB89}" sibTransId="{DD10153E-EA9E-47A6-A325-1C3EC3FDC2AE}"/>
    <dgm:cxn modelId="{A137037A-1028-4C3A-ABE5-FBC0689C855A}" srcId="{E13A6158-F2B5-4293-ADB0-49C616863DD5}" destId="{3D8EAF2C-926A-4BBD-9009-FF13C0B48B2B}" srcOrd="1" destOrd="0" parTransId="{7CF31260-1585-461F-B5A2-8B96C3EF7E08}" sibTransId="{82142055-088D-4588-BD3C-822374079CB1}"/>
    <dgm:cxn modelId="{9DDA619C-0E71-4A8B-B506-B1A6148535F4}" type="presOf" srcId="{6A0DEAFF-850A-40D5-8E26-512ABD95B8A5}" destId="{2D059472-66CC-4227-81C1-C87773F0AADD}" srcOrd="0" destOrd="0" presId="urn:microsoft.com/office/officeart/2005/8/layout/hierarchy3"/>
    <dgm:cxn modelId="{6FA3F4AE-D564-4223-92A5-B5260CFE0374}" srcId="{3D451007-CF93-423A-84C0-2F7181008E5F}" destId="{20715468-29B4-41B3-B1F0-2AACE29BE229}" srcOrd="2" destOrd="0" parTransId="{094CB78C-A76D-44AA-A50F-DA74E897DD34}" sibTransId="{CECD8831-09CC-49D0-A139-1130F0324882}"/>
    <dgm:cxn modelId="{DB0824EC-FC04-40AE-B0A3-7F4FF1F156C8}" type="presOf" srcId="{129A4D24-16A3-44AA-936F-6B3A7DB6BD79}" destId="{FFD7C3C0-3811-4B00-B98D-8BA693BDFA41}" srcOrd="1" destOrd="0" presId="urn:microsoft.com/office/officeart/2005/8/layout/hierarchy3"/>
    <dgm:cxn modelId="{A624B271-1562-4ED7-AAD7-834B054EBDB1}" type="presOf" srcId="{3D451007-CF93-423A-84C0-2F7181008E5F}" destId="{D12E21BC-E5A7-4F36-9C95-8B27E56FBC13}" srcOrd="0" destOrd="0" presId="urn:microsoft.com/office/officeart/2005/8/layout/hierarchy3"/>
    <dgm:cxn modelId="{09C1CACC-13D5-45F5-B259-4868EC3F68A6}" type="presOf" srcId="{7DC732B9-B4A5-462A-B37C-9923F43B8ADA}" destId="{E4586F3D-82E1-4C90-BEC9-A1E76FFF0085}" srcOrd="0" destOrd="0" presId="urn:microsoft.com/office/officeart/2005/8/layout/hierarchy3"/>
    <dgm:cxn modelId="{B8608425-470A-49D5-8075-4AD729E2E214}" type="presOf" srcId="{F59358BE-A434-45FA-BBC6-7E5AFA6C68EE}" destId="{B37057A6-9D9C-4C00-A3B1-FC6683C9D888}" srcOrd="0" destOrd="0" presId="urn:microsoft.com/office/officeart/2005/8/layout/hierarchy3"/>
    <dgm:cxn modelId="{31DE952C-4789-4586-AF36-409B53E49FCC}" type="presOf" srcId="{3D451007-CF93-423A-84C0-2F7181008E5F}" destId="{90867660-01E5-4FB9-9B2E-0B1A980E1F34}" srcOrd="1" destOrd="0" presId="urn:microsoft.com/office/officeart/2005/8/layout/hierarchy3"/>
    <dgm:cxn modelId="{7A6E5F88-6AF1-4441-A867-D15A3EEC507F}" srcId="{3D8EAF2C-926A-4BBD-9009-FF13C0B48B2B}" destId="{B26080BA-1384-4E4E-B441-6049672F9D1C}" srcOrd="3" destOrd="0" parTransId="{82CEDD95-366A-4B99-B37A-99529EC90992}" sibTransId="{FE00D69F-5E46-4A9B-A0C6-20688AFBC798}"/>
    <dgm:cxn modelId="{8D4F0AD8-68E5-43BD-9B89-583946A08557}" type="presOf" srcId="{E13A6158-F2B5-4293-ADB0-49C616863DD5}" destId="{3AF81F92-A134-4B3B-B593-B970A57A957C}" srcOrd="0" destOrd="0" presId="urn:microsoft.com/office/officeart/2005/8/layout/hierarchy3"/>
    <dgm:cxn modelId="{3947FF44-0439-4D98-98FC-B43A62CE0836}" type="presOf" srcId="{5EDFFF9C-496A-44C8-B708-8FBB5F845E7D}" destId="{F2BA7553-E21B-4804-B3B0-590D2CA2483D}" srcOrd="0" destOrd="0" presId="urn:microsoft.com/office/officeart/2005/8/layout/hierarchy3"/>
    <dgm:cxn modelId="{09D51F68-9C1B-4A70-AABE-6DE13950C435}" srcId="{3D8EAF2C-926A-4BBD-9009-FF13C0B48B2B}" destId="{0F4010E8-472D-43EF-8260-B1AB3EF0D904}" srcOrd="4" destOrd="0" parTransId="{C890D46F-041D-4189-ACF2-9761F3F6F24F}" sibTransId="{B18B8B9F-6F2C-4DDB-9F3F-2CEB58B3010E}"/>
    <dgm:cxn modelId="{92E09D53-8709-40C6-A26E-BD1FEFA7D43D}" type="presOf" srcId="{F29D326B-A692-4F4D-B671-9EBE99BDC05E}" destId="{9FF96C09-BF4D-4EC9-8F8D-18CA496347D9}" srcOrd="0" destOrd="0" presId="urn:microsoft.com/office/officeart/2005/8/layout/hierarchy3"/>
    <dgm:cxn modelId="{3D1A7242-86A0-4649-8DA7-B65CB2E06D7B}" type="presOf" srcId="{20715468-29B4-41B3-B1F0-2AACE29BE229}" destId="{DC146455-2114-4322-A569-2B35830C57B5}" srcOrd="0" destOrd="0" presId="urn:microsoft.com/office/officeart/2005/8/layout/hierarchy3"/>
    <dgm:cxn modelId="{F5D54CB9-7622-4441-9A4C-1E6F94C5AD4A}" type="presOf" srcId="{129A4D24-16A3-44AA-936F-6B3A7DB6BD79}" destId="{B07D7F0C-8145-4477-80C5-6AEE7D9ADED9}" srcOrd="0" destOrd="0" presId="urn:microsoft.com/office/officeart/2005/8/layout/hierarchy3"/>
    <dgm:cxn modelId="{0A14375B-6743-49E3-90B2-32CF65B44A0B}" srcId="{3D451007-CF93-423A-84C0-2F7181008E5F}" destId="{E4EFB4EA-9793-4A28-9526-B0618D1EB9F0}" srcOrd="1" destOrd="0" parTransId="{F29D326B-A692-4F4D-B671-9EBE99BDC05E}" sibTransId="{18BFF57C-9B75-4573-AA47-37BFB2984756}"/>
    <dgm:cxn modelId="{BB667D1C-CB99-443B-BBD8-A5D7952BE62B}" type="presOf" srcId="{9C08F4C8-391F-467F-ABAC-15E7D238165E}" destId="{BE09000E-AB8C-4BB2-9573-624CB9400BC4}" srcOrd="0" destOrd="0" presId="urn:microsoft.com/office/officeart/2005/8/layout/hierarchy3"/>
    <dgm:cxn modelId="{46704EA2-5C37-4992-A4BE-AC043CD67910}" type="presOf" srcId="{680AA6DF-4E93-487E-8C72-F07DA1267616}" destId="{87C3B9AC-DA63-4F3E-88D0-CD6FF521CACB}" srcOrd="0" destOrd="0" presId="urn:microsoft.com/office/officeart/2005/8/layout/hierarchy3"/>
    <dgm:cxn modelId="{0F7554E9-12E7-47E0-9E55-1E9E41A3CB07}" type="presOf" srcId="{B26080BA-1384-4E4E-B441-6049672F9D1C}" destId="{D359116A-E191-46AF-A30C-68816AA21744}" srcOrd="0" destOrd="0" presId="urn:microsoft.com/office/officeart/2005/8/layout/hierarchy3"/>
    <dgm:cxn modelId="{3348FBD2-AB3F-447A-8F18-B78B43979522}" type="presOf" srcId="{AFD425D1-CC3D-4FE1-9268-B55FD4B6D4F4}" destId="{838C265B-90CF-4ED1-94DC-932FEE533D14}" srcOrd="0" destOrd="0" presId="urn:microsoft.com/office/officeart/2005/8/layout/hierarchy3"/>
    <dgm:cxn modelId="{50181140-F2FB-40B7-90FD-E56A60CC7F87}" type="presOf" srcId="{E4EFB4EA-9793-4A28-9526-B0618D1EB9F0}" destId="{7999946E-D196-4C45-96A3-81C45BC9E0ED}" srcOrd="0" destOrd="0" presId="urn:microsoft.com/office/officeart/2005/8/layout/hierarchy3"/>
    <dgm:cxn modelId="{1744337C-295A-4799-B73B-DD09E75FD514}" type="presOf" srcId="{9D20051A-E099-438E-8523-201B5B30F9C9}" destId="{70BBA4F4-B1AF-49F4-9D0D-6537C9BC87C8}" srcOrd="0" destOrd="0" presId="urn:microsoft.com/office/officeart/2005/8/layout/hierarchy3"/>
    <dgm:cxn modelId="{25DFEE28-3AA2-488F-AB56-9A06C9966E7C}" type="presParOf" srcId="{3AF81F92-A134-4B3B-B593-B970A57A957C}" destId="{29486D1C-FF75-490C-8EA7-BC94B60F65F2}" srcOrd="0" destOrd="0" presId="urn:microsoft.com/office/officeart/2005/8/layout/hierarchy3"/>
    <dgm:cxn modelId="{C7C032C3-4144-4DA8-BC74-00CC9E51CFE4}" type="presParOf" srcId="{29486D1C-FF75-490C-8EA7-BC94B60F65F2}" destId="{23089B3F-3C42-4449-96C0-315BACD0977C}" srcOrd="0" destOrd="0" presId="urn:microsoft.com/office/officeart/2005/8/layout/hierarchy3"/>
    <dgm:cxn modelId="{67E7518E-FFD7-4784-A048-16829A505991}" type="presParOf" srcId="{23089B3F-3C42-4449-96C0-315BACD0977C}" destId="{B07D7F0C-8145-4477-80C5-6AEE7D9ADED9}" srcOrd="0" destOrd="0" presId="urn:microsoft.com/office/officeart/2005/8/layout/hierarchy3"/>
    <dgm:cxn modelId="{FE33110F-AB9F-4C99-B9BA-690AC30B3B9D}" type="presParOf" srcId="{23089B3F-3C42-4449-96C0-315BACD0977C}" destId="{FFD7C3C0-3811-4B00-B98D-8BA693BDFA41}" srcOrd="1" destOrd="0" presId="urn:microsoft.com/office/officeart/2005/8/layout/hierarchy3"/>
    <dgm:cxn modelId="{F2705529-2CB3-4ECC-A70D-55A56E7D9246}" type="presParOf" srcId="{29486D1C-FF75-490C-8EA7-BC94B60F65F2}" destId="{4356D4CE-F6F4-4862-95A2-869D64EFC464}" srcOrd="1" destOrd="0" presId="urn:microsoft.com/office/officeart/2005/8/layout/hierarchy3"/>
    <dgm:cxn modelId="{D0315B1D-24F2-49FA-995C-61D9693889F7}" type="presParOf" srcId="{4356D4CE-F6F4-4862-95A2-869D64EFC464}" destId="{D9EDE68C-F60F-4715-881C-D3BE8EF8A187}" srcOrd="0" destOrd="0" presId="urn:microsoft.com/office/officeart/2005/8/layout/hierarchy3"/>
    <dgm:cxn modelId="{B6D53EF5-96C5-4A5F-89BB-40644A17C26B}" type="presParOf" srcId="{4356D4CE-F6F4-4862-95A2-869D64EFC464}" destId="{E8624F71-828B-49EA-AE69-BBF4F342DBB6}" srcOrd="1" destOrd="0" presId="urn:microsoft.com/office/officeart/2005/8/layout/hierarchy3"/>
    <dgm:cxn modelId="{83FE9638-5C04-4047-BCE0-CCF3C04B27CE}" type="presParOf" srcId="{4356D4CE-F6F4-4862-95A2-869D64EFC464}" destId="{8BB5863F-7309-4280-A125-11DB2D1F775C}" srcOrd="2" destOrd="0" presId="urn:microsoft.com/office/officeart/2005/8/layout/hierarchy3"/>
    <dgm:cxn modelId="{7A62F6A5-9F6A-4117-B2A5-B3EE150C042C}" type="presParOf" srcId="{4356D4CE-F6F4-4862-95A2-869D64EFC464}" destId="{CFCB8EF7-FAE2-47D4-B692-4F7268F3A7C6}" srcOrd="3" destOrd="0" presId="urn:microsoft.com/office/officeart/2005/8/layout/hierarchy3"/>
    <dgm:cxn modelId="{7E411C81-A485-4A85-AD87-4B6D5663B354}" type="presParOf" srcId="{4356D4CE-F6F4-4862-95A2-869D64EFC464}" destId="{E4586F3D-82E1-4C90-BEC9-A1E76FFF0085}" srcOrd="4" destOrd="0" presId="urn:microsoft.com/office/officeart/2005/8/layout/hierarchy3"/>
    <dgm:cxn modelId="{BAEEDC83-DB9F-4E45-8208-ABC527FED5B0}" type="presParOf" srcId="{4356D4CE-F6F4-4862-95A2-869D64EFC464}" destId="{838C265B-90CF-4ED1-94DC-932FEE533D14}" srcOrd="5" destOrd="0" presId="urn:microsoft.com/office/officeart/2005/8/layout/hierarchy3"/>
    <dgm:cxn modelId="{15164B86-7E39-47DA-A57C-5A7196BD3A9E}" type="presParOf" srcId="{4356D4CE-F6F4-4862-95A2-869D64EFC464}" destId="{7AA3D688-820A-4CAA-AF39-1C16C35845B4}" srcOrd="6" destOrd="0" presId="urn:microsoft.com/office/officeart/2005/8/layout/hierarchy3"/>
    <dgm:cxn modelId="{7FE44C75-7C75-406A-BDC8-82429A2BC051}" type="presParOf" srcId="{4356D4CE-F6F4-4862-95A2-869D64EFC464}" destId="{87C3B9AC-DA63-4F3E-88D0-CD6FF521CACB}" srcOrd="7" destOrd="0" presId="urn:microsoft.com/office/officeart/2005/8/layout/hierarchy3"/>
    <dgm:cxn modelId="{30F38B93-693E-41F4-864B-E8D692DA0FBF}" type="presParOf" srcId="{4356D4CE-F6F4-4862-95A2-869D64EFC464}" destId="{BE09000E-AB8C-4BB2-9573-624CB9400BC4}" srcOrd="8" destOrd="0" presId="urn:microsoft.com/office/officeart/2005/8/layout/hierarchy3"/>
    <dgm:cxn modelId="{EBC2ADFE-E135-491B-B9E9-0D52ECBE8E52}" type="presParOf" srcId="{4356D4CE-F6F4-4862-95A2-869D64EFC464}" destId="{99986F50-C3D2-49F7-B2DE-653287CA46F8}" srcOrd="9" destOrd="0" presId="urn:microsoft.com/office/officeart/2005/8/layout/hierarchy3"/>
    <dgm:cxn modelId="{40DEC07B-AAF0-4E84-A388-BEA0C7ACEEE0}" type="presParOf" srcId="{3AF81F92-A134-4B3B-B593-B970A57A957C}" destId="{8FD8A629-1F27-49AE-871D-45A6F4512552}" srcOrd="1" destOrd="0" presId="urn:microsoft.com/office/officeart/2005/8/layout/hierarchy3"/>
    <dgm:cxn modelId="{D93C54D0-26EF-42CA-8B3A-27B3547A0715}" type="presParOf" srcId="{8FD8A629-1F27-49AE-871D-45A6F4512552}" destId="{1EC71CA0-7435-412C-8B8B-0F6B1AF6B812}" srcOrd="0" destOrd="0" presId="urn:microsoft.com/office/officeart/2005/8/layout/hierarchy3"/>
    <dgm:cxn modelId="{C7B5F843-8A22-45DD-B78E-07077664A77F}" type="presParOf" srcId="{1EC71CA0-7435-412C-8B8B-0F6B1AF6B812}" destId="{5CA13E63-00A0-42FC-9597-B812D1D8CF9D}" srcOrd="0" destOrd="0" presId="urn:microsoft.com/office/officeart/2005/8/layout/hierarchy3"/>
    <dgm:cxn modelId="{15913247-C07C-4635-9D97-0C9D04D9CC8C}" type="presParOf" srcId="{1EC71CA0-7435-412C-8B8B-0F6B1AF6B812}" destId="{A9DBC9C2-729A-427C-A1B6-7D5B08518CFC}" srcOrd="1" destOrd="0" presId="urn:microsoft.com/office/officeart/2005/8/layout/hierarchy3"/>
    <dgm:cxn modelId="{359D50D6-FACC-4341-9330-0E6095E38301}" type="presParOf" srcId="{8FD8A629-1F27-49AE-871D-45A6F4512552}" destId="{BE6778EB-F9AE-48B5-BF83-C56FF1FB4A69}" srcOrd="1" destOrd="0" presId="urn:microsoft.com/office/officeart/2005/8/layout/hierarchy3"/>
    <dgm:cxn modelId="{CDA7680A-FC8F-470A-8A4F-82B26823602F}" type="presParOf" srcId="{BE6778EB-F9AE-48B5-BF83-C56FF1FB4A69}" destId="{B37057A6-9D9C-4C00-A3B1-FC6683C9D888}" srcOrd="0" destOrd="0" presId="urn:microsoft.com/office/officeart/2005/8/layout/hierarchy3"/>
    <dgm:cxn modelId="{DB01E987-0422-4C29-8E12-B9D9AC9ED4F2}" type="presParOf" srcId="{BE6778EB-F9AE-48B5-BF83-C56FF1FB4A69}" destId="{70BBA4F4-B1AF-49F4-9D0D-6537C9BC87C8}" srcOrd="1" destOrd="0" presId="urn:microsoft.com/office/officeart/2005/8/layout/hierarchy3"/>
    <dgm:cxn modelId="{42924A0B-5362-40F6-993C-9C1DCE720091}" type="presParOf" srcId="{BE6778EB-F9AE-48B5-BF83-C56FF1FB4A69}" destId="{F7312A0D-EF0E-4131-8485-E6F9A10CCD2A}" srcOrd="2" destOrd="0" presId="urn:microsoft.com/office/officeart/2005/8/layout/hierarchy3"/>
    <dgm:cxn modelId="{B9B0AC83-EB77-4AF7-ACDA-F1C9353F66E5}" type="presParOf" srcId="{BE6778EB-F9AE-48B5-BF83-C56FF1FB4A69}" destId="{2D059472-66CC-4227-81C1-C87773F0AADD}" srcOrd="3" destOrd="0" presId="urn:microsoft.com/office/officeart/2005/8/layout/hierarchy3"/>
    <dgm:cxn modelId="{EBA9ACB0-9CF3-46C4-8BB2-EDDC6B813A4C}" type="presParOf" srcId="{BE6778EB-F9AE-48B5-BF83-C56FF1FB4A69}" destId="{6D7D9CE8-1E69-4BF7-B274-15D2CFF5DD0C}" srcOrd="4" destOrd="0" presId="urn:microsoft.com/office/officeart/2005/8/layout/hierarchy3"/>
    <dgm:cxn modelId="{81AE08C9-F1D0-4C5C-BC4C-A6BC5A574244}" type="presParOf" srcId="{BE6778EB-F9AE-48B5-BF83-C56FF1FB4A69}" destId="{F2BA7553-E21B-4804-B3B0-590D2CA2483D}" srcOrd="5" destOrd="0" presId="urn:microsoft.com/office/officeart/2005/8/layout/hierarchy3"/>
    <dgm:cxn modelId="{9B263D83-8DA3-43EB-9468-EB185824C68B}" type="presParOf" srcId="{BE6778EB-F9AE-48B5-BF83-C56FF1FB4A69}" destId="{C544511A-196C-4D0E-8C39-FE13B03F39D2}" srcOrd="6" destOrd="0" presId="urn:microsoft.com/office/officeart/2005/8/layout/hierarchy3"/>
    <dgm:cxn modelId="{2ADC850C-E822-4DAB-9C70-458DF25861AB}" type="presParOf" srcId="{BE6778EB-F9AE-48B5-BF83-C56FF1FB4A69}" destId="{D359116A-E191-46AF-A30C-68816AA21744}" srcOrd="7" destOrd="0" presId="urn:microsoft.com/office/officeart/2005/8/layout/hierarchy3"/>
    <dgm:cxn modelId="{183955DE-A93C-4273-A60B-8357013F56F3}" type="presParOf" srcId="{BE6778EB-F9AE-48B5-BF83-C56FF1FB4A69}" destId="{AED7C46D-BE21-48DB-B386-DCCB2F7D8DD7}" srcOrd="8" destOrd="0" presId="urn:microsoft.com/office/officeart/2005/8/layout/hierarchy3"/>
    <dgm:cxn modelId="{BF1C2C0D-76FF-4BFD-A937-2E2D57E53608}" type="presParOf" srcId="{BE6778EB-F9AE-48B5-BF83-C56FF1FB4A69}" destId="{213F17F0-6676-4459-A1CB-3842B1C34551}" srcOrd="9" destOrd="0" presId="urn:microsoft.com/office/officeart/2005/8/layout/hierarchy3"/>
    <dgm:cxn modelId="{592BED06-A69F-4E1B-9317-078554B71F36}" type="presParOf" srcId="{3AF81F92-A134-4B3B-B593-B970A57A957C}" destId="{886D2CF7-3C0D-4522-9BA8-CAA372E68BBC}" srcOrd="2" destOrd="0" presId="urn:microsoft.com/office/officeart/2005/8/layout/hierarchy3"/>
    <dgm:cxn modelId="{BCC4F1A0-97E5-4BE0-88F2-536A3DA05462}" type="presParOf" srcId="{886D2CF7-3C0D-4522-9BA8-CAA372E68BBC}" destId="{5C00BA09-EB72-4761-B481-32BDC4CE5106}" srcOrd="0" destOrd="0" presId="urn:microsoft.com/office/officeart/2005/8/layout/hierarchy3"/>
    <dgm:cxn modelId="{B682DBEE-7285-4AB1-8414-930708635FAB}" type="presParOf" srcId="{5C00BA09-EB72-4761-B481-32BDC4CE5106}" destId="{D12E21BC-E5A7-4F36-9C95-8B27E56FBC13}" srcOrd="0" destOrd="0" presId="urn:microsoft.com/office/officeart/2005/8/layout/hierarchy3"/>
    <dgm:cxn modelId="{7ED6D9D4-375E-456B-BFDC-1C8EB95F9F84}" type="presParOf" srcId="{5C00BA09-EB72-4761-B481-32BDC4CE5106}" destId="{90867660-01E5-4FB9-9B2E-0B1A980E1F34}" srcOrd="1" destOrd="0" presId="urn:microsoft.com/office/officeart/2005/8/layout/hierarchy3"/>
    <dgm:cxn modelId="{AB14C4F7-448D-4043-A185-77A3C3106411}" type="presParOf" srcId="{886D2CF7-3C0D-4522-9BA8-CAA372E68BBC}" destId="{207DEA86-46E9-4773-923C-0BCCD3230EE2}" srcOrd="1" destOrd="0" presId="urn:microsoft.com/office/officeart/2005/8/layout/hierarchy3"/>
    <dgm:cxn modelId="{990EEFAA-B265-4F2B-8672-2121143B0996}" type="presParOf" srcId="{207DEA86-46E9-4773-923C-0BCCD3230EE2}" destId="{26D3D78C-2BDA-4208-A1DE-508DB01B7E0C}" srcOrd="0" destOrd="0" presId="urn:microsoft.com/office/officeart/2005/8/layout/hierarchy3"/>
    <dgm:cxn modelId="{A6B98E79-782C-4C03-B00E-CB8AD1E85106}" type="presParOf" srcId="{207DEA86-46E9-4773-923C-0BCCD3230EE2}" destId="{AF0D1B4E-C144-420D-815E-0F1B69EAE134}" srcOrd="1" destOrd="0" presId="urn:microsoft.com/office/officeart/2005/8/layout/hierarchy3"/>
    <dgm:cxn modelId="{94FA4981-ACDE-4371-BC49-1152C67F70C4}" type="presParOf" srcId="{207DEA86-46E9-4773-923C-0BCCD3230EE2}" destId="{9FF96C09-BF4D-4EC9-8F8D-18CA496347D9}" srcOrd="2" destOrd="0" presId="urn:microsoft.com/office/officeart/2005/8/layout/hierarchy3"/>
    <dgm:cxn modelId="{A96C3C07-DFAC-4EE1-AD9B-C5AA86C93955}" type="presParOf" srcId="{207DEA86-46E9-4773-923C-0BCCD3230EE2}" destId="{7999946E-D196-4C45-96A3-81C45BC9E0ED}" srcOrd="3" destOrd="0" presId="urn:microsoft.com/office/officeart/2005/8/layout/hierarchy3"/>
    <dgm:cxn modelId="{9B818C0E-7006-4B2D-A126-F563E647D07B}" type="presParOf" srcId="{207DEA86-46E9-4773-923C-0BCCD3230EE2}" destId="{8C059851-1BD9-4B6A-BD43-2BB3BFA287F6}" srcOrd="4" destOrd="0" presId="urn:microsoft.com/office/officeart/2005/8/layout/hierarchy3"/>
    <dgm:cxn modelId="{BD8E3E28-B48B-4E0D-9770-083A89F9163C}" type="presParOf" srcId="{207DEA86-46E9-4773-923C-0BCCD3230EE2}" destId="{DC146455-2114-4322-A569-2B35830C57B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#22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 custT="1"/>
      <dgm:spPr>
        <a:gradFill rotWithShape="0">
          <a:gsLst>
            <a:gs pos="0">
              <a:srgbClr val="4CA4A0"/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</a:gradFill>
      </dgm:spPr>
      <dgm:t>
        <a:bodyPr/>
        <a:lstStyle/>
        <a:p>
          <a:r>
            <a:rPr lang="uk-UA" sz="240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Знімання інформації з носіїв, які недоступні органам почуттів людини;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/>
        </a:p>
      </dgm:t>
    </dgm:pt>
    <dgm:pt modelId="{1B81C372-925C-46FC-96B1-2F1AAF945560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uk-UA" sz="240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добування інформації без порушення кордонів контрольованої зони;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 custT="1"/>
      <dgm:spPr>
        <a:gradFill rotWithShape="0">
          <a:gsLst>
            <a:gs pos="0">
              <a:srgbClr val="0070C0"/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</a:gradFill>
      </dgm:spPr>
      <dgm:t>
        <a:bodyPr/>
        <a:lstStyle/>
        <a:p>
          <a:r>
            <a:rPr lang="uk-UA" sz="240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передачу інформації практично в реальному масштабі часу в будь-яку точку земної кулі;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574467BF-CB95-4D99-A5FA-460B08A3B1CD}">
      <dgm:prSet phldrT="[Текст]" custT="1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uk-UA" sz="240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аналіз і обробку інформації в обсязі і за час, недосяжних людині;</a:t>
          </a: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i="1"/>
        </a:p>
      </dgm:t>
    </dgm:pt>
    <dgm:pt modelId="{9F5EE445-7A33-4127-8BC1-059962E1C614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sz="2400" i="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консервацію і як завгодно довгий термін зберігання видобутої інформації.</a:t>
          </a:r>
        </a:p>
      </dgm:t>
    </dgm:pt>
    <dgm:pt modelId="{475F9FE2-DE50-4ED5-94D7-25AAC6560F43}" type="parTrans" cxnId="{4C67BFCF-DF16-4FDF-B4C8-8AE80FFCF06F}">
      <dgm:prSet/>
      <dgm:spPr/>
      <dgm:t>
        <a:bodyPr/>
        <a:lstStyle/>
        <a:p>
          <a:endParaRPr lang="uk-UA" i="1"/>
        </a:p>
      </dgm:t>
    </dgm:pt>
    <dgm:pt modelId="{F0BBC386-8CAE-4059-9B98-893DE28D7BE6}" type="sibTrans" cxnId="{4C67BFCF-DF16-4FDF-B4C8-8AE80FFCF06F}">
      <dgm:prSet/>
      <dgm:spPr/>
      <dgm:t>
        <a:bodyPr/>
        <a:lstStyle/>
        <a:p>
          <a:endParaRPr lang="uk-UA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5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  <dgm:t>
        <a:bodyPr/>
        <a:lstStyle/>
        <a:p>
          <a:endParaRPr lang="ru-RU"/>
        </a:p>
      </dgm:t>
    </dgm:pt>
    <dgm:pt modelId="{7DF117A4-BB7B-4C63-B83D-1D769ED77955}" type="pres">
      <dgm:prSet presAssocID="{BD77BD33-EC30-46AC-BD24-401E734F8176}" presName="extraNode" presStyleLbl="node1" presStyleIdx="0" presStyleCnt="5"/>
      <dgm:spPr/>
    </dgm:pt>
    <dgm:pt modelId="{79FA0555-FEE1-4173-AD86-0A4FAA4240E0}" type="pres">
      <dgm:prSet presAssocID="{BD77BD33-EC30-46AC-BD24-401E734F8176}" presName="dstNode" presStyleLbl="node1" presStyleIdx="0" presStyleCnt="5"/>
      <dgm:spPr/>
    </dgm:pt>
    <dgm:pt modelId="{EE2EA9E0-CBE5-43E4-BB02-325D168626A4}" type="pres">
      <dgm:prSet presAssocID="{D44B0D79-7F04-44B9-9C7C-CD28C17613D0}" presName="text_1" presStyleLbl="node1" presStyleIdx="0" presStyleCnt="5" custScaleY="134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AD2F74AD-5B6A-4346-8349-090AC68FEE9A}" type="pres">
      <dgm:prSet presAssocID="{1B81C372-925C-46FC-96B1-2F1AAF945560}" presName="text_2" presStyleLbl="node1" presStyleIdx="1" presStyleCnt="5" custScaleY="134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46297F79-2755-4E7F-87B4-88629DD167EF}" type="pres">
      <dgm:prSet presAssocID="{FFF60420-B008-4E57-9B7A-8B5C4B8F1F0F}" presName="text_3" presStyleLbl="node1" presStyleIdx="2" presStyleCnt="5" custScaleY="134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E97A966C-ADE1-481C-9602-29D743F1F5D5}" type="pres">
      <dgm:prSet presAssocID="{574467BF-CB95-4D99-A5FA-460B08A3B1CD}" presName="text_4" presStyleLbl="node1" presStyleIdx="3" presStyleCnt="5" custScaleY="134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25BE06-63B3-417D-8D1F-AE7788C8D10B}" type="pres">
      <dgm:prSet presAssocID="{574467BF-CB95-4D99-A5FA-460B08A3B1CD}" presName="accent_4" presStyleCnt="0"/>
      <dgm:spPr/>
    </dgm:pt>
    <dgm:pt modelId="{AA2029A9-878F-42BF-A694-5944B1AD983E}" type="pres">
      <dgm:prSet presAssocID="{574467BF-CB95-4D99-A5FA-460B08A3B1CD}" presName="accentRepeatNode" presStyleLbl="solidFgAcc1" presStyleIdx="3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A75E9348-9280-4796-BDCC-B84F04B5A654}" type="pres">
      <dgm:prSet presAssocID="{9F5EE445-7A33-4127-8BC1-059962E1C614}" presName="text_5" presStyleLbl="node1" presStyleIdx="4" presStyleCnt="5" custScaleY="134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EC0C6-EE50-4B2B-A384-D5DAA61F2CD8}" type="pres">
      <dgm:prSet presAssocID="{9F5EE445-7A33-4127-8BC1-059962E1C614}" presName="accent_5" presStyleCnt="0"/>
      <dgm:spPr/>
    </dgm:pt>
    <dgm:pt modelId="{0589A8B4-BF53-4D85-9C3C-5A5EA39FC1AC}" type="pres">
      <dgm:prSet presAssocID="{9F5EE445-7A33-4127-8BC1-059962E1C614}" presName="accentRepeatNode" presStyleLbl="solidFgAcc1" presStyleIdx="4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CA9AFBBA-3A4E-4505-8506-D48D593DFBE3}" type="presOf" srcId="{574467BF-CB95-4D99-A5FA-460B08A3B1CD}" destId="{E97A966C-ADE1-481C-9602-29D743F1F5D5}" srcOrd="0" destOrd="0" presId="urn:microsoft.com/office/officeart/2008/layout/VerticalCurvedList"/>
    <dgm:cxn modelId="{1ADE4976-173D-4B4E-AEED-E47BE75927BD}" type="presOf" srcId="{FFF60420-B008-4E57-9B7A-8B5C4B8F1F0F}" destId="{46297F79-2755-4E7F-87B4-88629DD167EF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8AE535AC-F12D-4D28-8B56-43130C78C865}" type="presOf" srcId="{1B81C372-925C-46FC-96B1-2F1AAF945560}" destId="{AD2F74AD-5B6A-4346-8349-090AC68FEE9A}" srcOrd="0" destOrd="0" presId="urn:microsoft.com/office/officeart/2008/layout/VerticalCurvedList"/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4C67BFCF-DF16-4FDF-B4C8-8AE80FFCF06F}" srcId="{BD77BD33-EC30-46AC-BD24-401E734F8176}" destId="{9F5EE445-7A33-4127-8BC1-059962E1C614}" srcOrd="4" destOrd="0" parTransId="{475F9FE2-DE50-4ED5-94D7-25AAC6560F43}" sibTransId="{F0BBC386-8CAE-4059-9B98-893DE28D7BE6}"/>
    <dgm:cxn modelId="{CCA819D2-F555-4257-BCC9-6357666BA922}" type="presOf" srcId="{CB2F3BEF-FA31-40CA-87C5-7058F5D23E9E}" destId="{C7661E35-6C55-4B51-BE17-D9D67599F310}" srcOrd="0" destOrd="0" presId="urn:microsoft.com/office/officeart/2008/layout/VerticalCurvedList"/>
    <dgm:cxn modelId="{E24C40C4-ADAC-413E-8A10-8BDB22F43FCB}" type="presOf" srcId="{D44B0D79-7F04-44B9-9C7C-CD28C17613D0}" destId="{EE2EA9E0-CBE5-43E4-BB02-325D168626A4}" srcOrd="0" destOrd="0" presId="urn:microsoft.com/office/officeart/2008/layout/VerticalCurvedList"/>
    <dgm:cxn modelId="{C5759CE9-7FB9-479B-B162-EC8BE1C89296}" type="presOf" srcId="{9F5EE445-7A33-4127-8BC1-059962E1C614}" destId="{A75E9348-9280-4796-BDCC-B84F04B5A654}" srcOrd="0" destOrd="0" presId="urn:microsoft.com/office/officeart/2008/layout/VerticalCurvedList"/>
    <dgm:cxn modelId="{37D290D5-4B04-4432-9897-49EF8C46E744}" type="presOf" srcId="{BD77BD33-EC30-46AC-BD24-401E734F8176}" destId="{C1C788E7-40FA-4439-878F-2CC8367B8F22}" srcOrd="0" destOrd="0" presId="urn:microsoft.com/office/officeart/2008/layout/VerticalCurvedList"/>
    <dgm:cxn modelId="{2813612C-7141-4807-AC5C-3F8A283C5106}" type="presParOf" srcId="{C1C788E7-40FA-4439-878F-2CC8367B8F22}" destId="{0B7B7FCB-7340-4C8C-9CEC-44D83247E09F}" srcOrd="0" destOrd="0" presId="urn:microsoft.com/office/officeart/2008/layout/VerticalCurvedList"/>
    <dgm:cxn modelId="{C81DA646-7BFB-4CFB-AE14-6BF4B18ACE3A}" type="presParOf" srcId="{0B7B7FCB-7340-4C8C-9CEC-44D83247E09F}" destId="{8D39F2BC-8176-4C61-8E04-72E8B55182E0}" srcOrd="0" destOrd="0" presId="urn:microsoft.com/office/officeart/2008/layout/VerticalCurvedList"/>
    <dgm:cxn modelId="{D4A33D94-2E9E-4AA9-A19B-6026F3992B2D}" type="presParOf" srcId="{8D39F2BC-8176-4C61-8E04-72E8B55182E0}" destId="{09BAB6D9-5BBE-46FE-9243-AD21CFADB3C1}" srcOrd="0" destOrd="0" presId="urn:microsoft.com/office/officeart/2008/layout/VerticalCurvedList"/>
    <dgm:cxn modelId="{F3C7E7FB-006A-4A24-BFE4-AD6710D1271B}" type="presParOf" srcId="{8D39F2BC-8176-4C61-8E04-72E8B55182E0}" destId="{C7661E35-6C55-4B51-BE17-D9D67599F310}" srcOrd="1" destOrd="0" presId="urn:microsoft.com/office/officeart/2008/layout/VerticalCurvedList"/>
    <dgm:cxn modelId="{AB12D3C0-C779-4805-9639-62D0B764F0A9}" type="presParOf" srcId="{8D39F2BC-8176-4C61-8E04-72E8B55182E0}" destId="{7DF117A4-BB7B-4C63-B83D-1D769ED77955}" srcOrd="2" destOrd="0" presId="urn:microsoft.com/office/officeart/2008/layout/VerticalCurvedList"/>
    <dgm:cxn modelId="{83A636A7-0A46-43BF-B42B-87D6F74EFB7B}" type="presParOf" srcId="{8D39F2BC-8176-4C61-8E04-72E8B55182E0}" destId="{79FA0555-FEE1-4173-AD86-0A4FAA4240E0}" srcOrd="3" destOrd="0" presId="urn:microsoft.com/office/officeart/2008/layout/VerticalCurvedList"/>
    <dgm:cxn modelId="{3654407B-51C3-41C3-B9D2-430CFE0D8A06}" type="presParOf" srcId="{0B7B7FCB-7340-4C8C-9CEC-44D83247E09F}" destId="{EE2EA9E0-CBE5-43E4-BB02-325D168626A4}" srcOrd="1" destOrd="0" presId="urn:microsoft.com/office/officeart/2008/layout/VerticalCurvedList"/>
    <dgm:cxn modelId="{8C0D663E-758C-44A2-823E-D26F305E7D22}" type="presParOf" srcId="{0B7B7FCB-7340-4C8C-9CEC-44D83247E09F}" destId="{F906E761-2B35-4D8A-8B73-C29A5CF5CBDF}" srcOrd="2" destOrd="0" presId="urn:microsoft.com/office/officeart/2008/layout/VerticalCurvedList"/>
    <dgm:cxn modelId="{67A597BC-D086-4B8F-A7BA-A67D930FE62D}" type="presParOf" srcId="{F906E761-2B35-4D8A-8B73-C29A5CF5CBDF}" destId="{27878C57-BBF6-4C22-88FA-1C3D4933722D}" srcOrd="0" destOrd="0" presId="urn:microsoft.com/office/officeart/2008/layout/VerticalCurvedList"/>
    <dgm:cxn modelId="{B453C594-7398-4F00-9E41-768A48F6C3DC}" type="presParOf" srcId="{0B7B7FCB-7340-4C8C-9CEC-44D83247E09F}" destId="{AD2F74AD-5B6A-4346-8349-090AC68FEE9A}" srcOrd="3" destOrd="0" presId="urn:microsoft.com/office/officeart/2008/layout/VerticalCurvedList"/>
    <dgm:cxn modelId="{92D75CFF-38DD-45B7-A007-30E77C4608EA}" type="presParOf" srcId="{0B7B7FCB-7340-4C8C-9CEC-44D83247E09F}" destId="{EC0276CD-B669-4245-86BE-66420155BEF4}" srcOrd="4" destOrd="0" presId="urn:microsoft.com/office/officeart/2008/layout/VerticalCurvedList"/>
    <dgm:cxn modelId="{72F412E4-CB4C-4DBF-9559-02108E180ABB}" type="presParOf" srcId="{EC0276CD-B669-4245-86BE-66420155BEF4}" destId="{E63EBB38-5984-4F74-98F1-254621592311}" srcOrd="0" destOrd="0" presId="urn:microsoft.com/office/officeart/2008/layout/VerticalCurvedList"/>
    <dgm:cxn modelId="{E05D76DB-515D-41F8-BADC-F71A95EF402C}" type="presParOf" srcId="{0B7B7FCB-7340-4C8C-9CEC-44D83247E09F}" destId="{46297F79-2755-4E7F-87B4-88629DD167EF}" srcOrd="5" destOrd="0" presId="urn:microsoft.com/office/officeart/2008/layout/VerticalCurvedList"/>
    <dgm:cxn modelId="{856DB03D-D9E2-4FE5-9F75-D9CA7C644CEF}" type="presParOf" srcId="{0B7B7FCB-7340-4C8C-9CEC-44D83247E09F}" destId="{00F75627-8B37-47AF-A999-4F6E49849E6B}" srcOrd="6" destOrd="0" presId="urn:microsoft.com/office/officeart/2008/layout/VerticalCurvedList"/>
    <dgm:cxn modelId="{C73FE8DE-ED8C-402B-8EC0-61DB3C68F0C5}" type="presParOf" srcId="{00F75627-8B37-47AF-A999-4F6E49849E6B}" destId="{D13D7DA6-9D1E-4150-A6AE-C6ABC36166D5}" srcOrd="0" destOrd="0" presId="urn:microsoft.com/office/officeart/2008/layout/VerticalCurvedList"/>
    <dgm:cxn modelId="{B80A4749-0AF3-4F64-9E72-10FF54FCF83E}" type="presParOf" srcId="{0B7B7FCB-7340-4C8C-9CEC-44D83247E09F}" destId="{E97A966C-ADE1-481C-9602-29D743F1F5D5}" srcOrd="7" destOrd="0" presId="urn:microsoft.com/office/officeart/2008/layout/VerticalCurvedList"/>
    <dgm:cxn modelId="{1254A318-0405-4AEB-A9E1-9663A459DC52}" type="presParOf" srcId="{0B7B7FCB-7340-4C8C-9CEC-44D83247E09F}" destId="{9E25BE06-63B3-417D-8D1F-AE7788C8D10B}" srcOrd="8" destOrd="0" presId="urn:microsoft.com/office/officeart/2008/layout/VerticalCurvedList"/>
    <dgm:cxn modelId="{A5836A61-ADC5-4A26-9E6F-287091868AC4}" type="presParOf" srcId="{9E25BE06-63B3-417D-8D1F-AE7788C8D10B}" destId="{AA2029A9-878F-42BF-A694-5944B1AD983E}" srcOrd="0" destOrd="0" presId="urn:microsoft.com/office/officeart/2008/layout/VerticalCurvedList"/>
    <dgm:cxn modelId="{EC84A23D-6202-4D7A-AB3E-B0C2651367B4}" type="presParOf" srcId="{0B7B7FCB-7340-4C8C-9CEC-44D83247E09F}" destId="{A75E9348-9280-4796-BDCC-B84F04B5A654}" srcOrd="9" destOrd="0" presId="urn:microsoft.com/office/officeart/2008/layout/VerticalCurvedList"/>
    <dgm:cxn modelId="{2E216542-0E55-4EC6-A148-8A9B0D9ADD3E}" type="presParOf" srcId="{0B7B7FCB-7340-4C8C-9CEC-44D83247E09F}" destId="{A3EEC0C6-EE50-4B2B-A384-D5DAA61F2CD8}" srcOrd="10" destOrd="0" presId="urn:microsoft.com/office/officeart/2008/layout/VerticalCurvedList"/>
    <dgm:cxn modelId="{65532F21-62FF-4D81-A7DE-8CD81EA33AB8}" type="presParOf" srcId="{A3EEC0C6-EE50-4B2B-A384-D5DAA61F2CD8}" destId="{0589A8B4-BF53-4D85-9C3C-5A5EA39FC1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#23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 custT="1"/>
      <dgm:spPr/>
      <dgm:t>
        <a:bodyPr/>
        <a:lstStyle/>
        <a:p>
          <a:r>
            <a:rPr lang="uk-UA" sz="240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Комп'ютерний вірус (КВ)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 noProof="0" dirty="0"/>
        </a:p>
      </dgm:t>
    </dgm:pt>
    <dgm:pt modelId="{1B81C372-925C-46FC-96B1-2F1AAF945560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Логічна бомба (ЛБ)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 custT="1"/>
      <dgm:spPr/>
      <dgm:t>
        <a:bodyPr/>
        <a:lstStyle/>
        <a:p>
          <a:r>
            <a:rPr lang="uk-UA" sz="240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”Троянський кінь” (різновид ЛБ)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574467BF-CB95-4D99-A5FA-460B08A3B1CD}">
      <dgm:prSet phldrT="[Текст]" custT="1"/>
      <dgm:spPr/>
      <dgm:t>
        <a:bodyPr/>
        <a:lstStyle/>
        <a:p>
          <a:r>
            <a:rPr lang="uk-UA" sz="240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Засоби впровадження КВ і ЛБ  в інформаційні ресурси і керування ними на відстані;</a:t>
          </a:r>
          <a:endParaRPr lang="uk-UA" sz="2400" i="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i="1"/>
        </a:p>
      </dgm:t>
    </dgm:pt>
    <dgm:pt modelId="{9F5EE445-7A33-4127-8BC1-059962E1C614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40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”Нейтралізатори текстових програм”</a:t>
          </a:r>
        </a:p>
      </dgm:t>
    </dgm:pt>
    <dgm:pt modelId="{475F9FE2-DE50-4ED5-94D7-25AAC6560F43}" type="parTrans" cxnId="{4C67BFCF-DF16-4FDF-B4C8-8AE80FFCF06F}">
      <dgm:prSet/>
      <dgm:spPr/>
      <dgm:t>
        <a:bodyPr/>
        <a:lstStyle/>
        <a:p>
          <a:endParaRPr lang="uk-UA" i="1"/>
        </a:p>
      </dgm:t>
    </dgm:pt>
    <dgm:pt modelId="{F0BBC386-8CAE-4059-9B98-893DE28D7BE6}" type="sibTrans" cxnId="{4C67BFCF-DF16-4FDF-B4C8-8AE80FFCF06F}">
      <dgm:prSet/>
      <dgm:spPr/>
      <dgm:t>
        <a:bodyPr/>
        <a:lstStyle/>
        <a:p>
          <a:endParaRPr lang="uk-UA" i="1"/>
        </a:p>
      </dgm:t>
    </dgm:pt>
    <dgm:pt modelId="{9A94DA07-71D8-4D01-8F4A-18CC5851B9E3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uk-UA" sz="240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Засоби придушення інформаційного обміну в телекомунікаційних мережах</a:t>
          </a:r>
        </a:p>
      </dgm:t>
    </dgm:pt>
    <dgm:pt modelId="{7B4096DD-1247-4790-B5E2-3092E6AAC60F}" type="parTrans" cxnId="{B06A182B-3FE3-489A-861A-8B14084430EE}">
      <dgm:prSet/>
      <dgm:spPr/>
      <dgm:t>
        <a:bodyPr/>
        <a:lstStyle/>
        <a:p>
          <a:endParaRPr lang="uk-UA"/>
        </a:p>
      </dgm:t>
    </dgm:pt>
    <dgm:pt modelId="{1A2D91F2-3A7D-4774-945D-569FD6F73AAE}" type="sibTrans" cxnId="{B06A182B-3FE3-489A-861A-8B14084430EE}">
      <dgm:prSet/>
      <dgm:spPr/>
      <dgm:t>
        <a:bodyPr/>
        <a:lstStyle/>
        <a:p>
          <a:endParaRPr lang="uk-UA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6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  <dgm:t>
        <a:bodyPr/>
        <a:lstStyle/>
        <a:p>
          <a:endParaRPr lang="ru-RU"/>
        </a:p>
      </dgm:t>
    </dgm:pt>
    <dgm:pt modelId="{7DF117A4-BB7B-4C63-B83D-1D769ED77955}" type="pres">
      <dgm:prSet presAssocID="{BD77BD33-EC30-46AC-BD24-401E734F8176}" presName="extraNode" presStyleLbl="node1" presStyleIdx="0" presStyleCnt="6"/>
      <dgm:spPr/>
    </dgm:pt>
    <dgm:pt modelId="{79FA0555-FEE1-4173-AD86-0A4FAA4240E0}" type="pres">
      <dgm:prSet presAssocID="{BD77BD33-EC30-46AC-BD24-401E734F8176}" presName="dstNode" presStyleLbl="node1" presStyleIdx="0" presStyleCnt="6"/>
      <dgm:spPr/>
    </dgm:pt>
    <dgm:pt modelId="{EE2EA9E0-CBE5-43E4-BB02-325D168626A4}" type="pres">
      <dgm:prSet presAssocID="{D44B0D79-7F04-44B9-9C7C-CD28C17613D0}" presName="text_1" presStyleLbl="node1" presStyleIdx="0" presStyleCnt="6" custScaleY="132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6"/>
      <dgm:spPr/>
    </dgm:pt>
    <dgm:pt modelId="{AD2F74AD-5B6A-4346-8349-090AC68FEE9A}" type="pres">
      <dgm:prSet presAssocID="{1B81C372-925C-46FC-96B1-2F1AAF945560}" presName="text_2" presStyleLbl="node1" presStyleIdx="1" presStyleCnt="6" custScaleY="132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6"/>
      <dgm:spPr/>
    </dgm:pt>
    <dgm:pt modelId="{46297F79-2755-4E7F-87B4-88629DD167EF}" type="pres">
      <dgm:prSet presAssocID="{FFF60420-B008-4E57-9B7A-8B5C4B8F1F0F}" presName="text_3" presStyleLbl="node1" presStyleIdx="2" presStyleCnt="6" custScaleY="114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6"/>
      <dgm:spPr/>
    </dgm:pt>
    <dgm:pt modelId="{E97A966C-ADE1-481C-9602-29D743F1F5D5}" type="pres">
      <dgm:prSet presAssocID="{574467BF-CB95-4D99-A5FA-460B08A3B1CD}" presName="text_4" presStyleLbl="node1" presStyleIdx="3" presStyleCnt="6" custScaleY="146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25BE06-63B3-417D-8D1F-AE7788C8D10B}" type="pres">
      <dgm:prSet presAssocID="{574467BF-CB95-4D99-A5FA-460B08A3B1CD}" presName="accent_4" presStyleCnt="0"/>
      <dgm:spPr/>
    </dgm:pt>
    <dgm:pt modelId="{AA2029A9-878F-42BF-A694-5944B1AD983E}" type="pres">
      <dgm:prSet presAssocID="{574467BF-CB95-4D99-A5FA-460B08A3B1CD}" presName="accentRepeatNode" presStyleLbl="solidFgAcc1" presStyleIdx="3" presStyleCnt="6"/>
      <dgm:spPr/>
    </dgm:pt>
    <dgm:pt modelId="{A75E9348-9280-4796-BDCC-B84F04B5A654}" type="pres">
      <dgm:prSet presAssocID="{9F5EE445-7A33-4127-8BC1-059962E1C614}" presName="text_5" presStyleLbl="node1" presStyleIdx="4" presStyleCnt="6" custScaleY="114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EC0C6-EE50-4B2B-A384-D5DAA61F2CD8}" type="pres">
      <dgm:prSet presAssocID="{9F5EE445-7A33-4127-8BC1-059962E1C614}" presName="accent_5" presStyleCnt="0"/>
      <dgm:spPr/>
    </dgm:pt>
    <dgm:pt modelId="{0589A8B4-BF53-4D85-9C3C-5A5EA39FC1AC}" type="pres">
      <dgm:prSet presAssocID="{9F5EE445-7A33-4127-8BC1-059962E1C614}" presName="accentRepeatNode" presStyleLbl="solidFgAcc1" presStyleIdx="4" presStyleCnt="6"/>
      <dgm:spPr/>
    </dgm:pt>
    <dgm:pt modelId="{D198C7D5-7A92-444A-9EA2-E58951190079}" type="pres">
      <dgm:prSet presAssocID="{9A94DA07-71D8-4D01-8F4A-18CC5851B9E3}" presName="text_6" presStyleLbl="node1" presStyleIdx="5" presStyleCnt="6" custScaleY="132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38CB3-5F60-4B4C-8FBB-DEB0685D976A}" type="pres">
      <dgm:prSet presAssocID="{9A94DA07-71D8-4D01-8F4A-18CC5851B9E3}" presName="accent_6" presStyleCnt="0"/>
      <dgm:spPr/>
    </dgm:pt>
    <dgm:pt modelId="{2B1CAA93-CEC8-4063-92F5-4580A35C3A54}" type="pres">
      <dgm:prSet presAssocID="{9A94DA07-71D8-4D01-8F4A-18CC5851B9E3}" presName="accentRepeatNode" presStyleLbl="solidFgAcc1" presStyleIdx="5" presStyleCnt="6"/>
      <dgm:spPr/>
    </dgm:pt>
  </dgm:ptLst>
  <dgm:cxnLst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647175C9-4506-4A00-8A77-C8E910A7D9FD}" type="presOf" srcId="{CB2F3BEF-FA31-40CA-87C5-7058F5D23E9E}" destId="{C7661E35-6C55-4B51-BE17-D9D67599F310}" srcOrd="0" destOrd="0" presId="urn:microsoft.com/office/officeart/2008/layout/VerticalCurvedList"/>
    <dgm:cxn modelId="{25A7A460-3176-4072-A719-E92F9945B648}" type="presOf" srcId="{FFF60420-B008-4E57-9B7A-8B5C4B8F1F0F}" destId="{46297F79-2755-4E7F-87B4-88629DD167EF}" srcOrd="0" destOrd="0" presId="urn:microsoft.com/office/officeart/2008/layout/VerticalCurvedList"/>
    <dgm:cxn modelId="{B06A182B-3FE3-489A-861A-8B14084430EE}" srcId="{BD77BD33-EC30-46AC-BD24-401E734F8176}" destId="{9A94DA07-71D8-4D01-8F4A-18CC5851B9E3}" srcOrd="5" destOrd="0" parTransId="{7B4096DD-1247-4790-B5E2-3092E6AAC60F}" sibTransId="{1A2D91F2-3A7D-4774-945D-569FD6F73AAE}"/>
    <dgm:cxn modelId="{8EAB9139-E100-4ED1-9B5D-B9268BFF383A}" type="presOf" srcId="{D44B0D79-7F04-44B9-9C7C-CD28C17613D0}" destId="{EE2EA9E0-CBE5-43E4-BB02-325D168626A4}" srcOrd="0" destOrd="0" presId="urn:microsoft.com/office/officeart/2008/layout/VerticalCurvedList"/>
    <dgm:cxn modelId="{D5694893-CED0-4C3E-BA30-852E2DD3135E}" type="presOf" srcId="{574467BF-CB95-4D99-A5FA-460B08A3B1CD}" destId="{E97A966C-ADE1-481C-9602-29D743F1F5D5}" srcOrd="0" destOrd="0" presId="urn:microsoft.com/office/officeart/2008/layout/VerticalCurvedList"/>
    <dgm:cxn modelId="{F3C3321E-75B3-4787-A0F3-C2158ED84FEA}" type="presOf" srcId="{9F5EE445-7A33-4127-8BC1-059962E1C614}" destId="{A75E9348-9280-4796-BDCC-B84F04B5A654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C619E5B1-A0CC-4D06-B4AC-B7374A45D978}" type="presOf" srcId="{9A94DA07-71D8-4D01-8F4A-18CC5851B9E3}" destId="{D198C7D5-7A92-444A-9EA2-E58951190079}" srcOrd="0" destOrd="0" presId="urn:microsoft.com/office/officeart/2008/layout/VerticalCurvedList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4C67BFCF-DF16-4FDF-B4C8-8AE80FFCF06F}" srcId="{BD77BD33-EC30-46AC-BD24-401E734F8176}" destId="{9F5EE445-7A33-4127-8BC1-059962E1C614}" srcOrd="4" destOrd="0" parTransId="{475F9FE2-DE50-4ED5-94D7-25AAC6560F43}" sibTransId="{F0BBC386-8CAE-4059-9B98-893DE28D7BE6}"/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007EAC38-3A0C-4299-A044-ADEA4E544001}" type="presOf" srcId="{1B81C372-925C-46FC-96B1-2F1AAF945560}" destId="{AD2F74AD-5B6A-4346-8349-090AC68FEE9A}" srcOrd="0" destOrd="0" presId="urn:microsoft.com/office/officeart/2008/layout/VerticalCurvedList"/>
    <dgm:cxn modelId="{6200C071-F107-430F-8B7A-1F85616B1105}" type="presOf" srcId="{BD77BD33-EC30-46AC-BD24-401E734F8176}" destId="{C1C788E7-40FA-4439-878F-2CC8367B8F22}" srcOrd="0" destOrd="0" presId="urn:microsoft.com/office/officeart/2008/layout/VerticalCurvedList"/>
    <dgm:cxn modelId="{ABA8E2DB-20F3-42FF-85E5-EF0D0A6ADD98}" type="presParOf" srcId="{C1C788E7-40FA-4439-878F-2CC8367B8F22}" destId="{0B7B7FCB-7340-4C8C-9CEC-44D83247E09F}" srcOrd="0" destOrd="0" presId="urn:microsoft.com/office/officeart/2008/layout/VerticalCurvedList"/>
    <dgm:cxn modelId="{D8B84FDE-8420-4E08-B304-52D8C260D6B7}" type="presParOf" srcId="{0B7B7FCB-7340-4C8C-9CEC-44D83247E09F}" destId="{8D39F2BC-8176-4C61-8E04-72E8B55182E0}" srcOrd="0" destOrd="0" presId="urn:microsoft.com/office/officeart/2008/layout/VerticalCurvedList"/>
    <dgm:cxn modelId="{9D87A277-85C1-4A40-A6F6-23B54F052412}" type="presParOf" srcId="{8D39F2BC-8176-4C61-8E04-72E8B55182E0}" destId="{09BAB6D9-5BBE-46FE-9243-AD21CFADB3C1}" srcOrd="0" destOrd="0" presId="urn:microsoft.com/office/officeart/2008/layout/VerticalCurvedList"/>
    <dgm:cxn modelId="{733E170C-578A-4E2C-8F34-EAC946B0F07A}" type="presParOf" srcId="{8D39F2BC-8176-4C61-8E04-72E8B55182E0}" destId="{C7661E35-6C55-4B51-BE17-D9D67599F310}" srcOrd="1" destOrd="0" presId="urn:microsoft.com/office/officeart/2008/layout/VerticalCurvedList"/>
    <dgm:cxn modelId="{44159264-21F0-4B60-843B-5541B65471E5}" type="presParOf" srcId="{8D39F2BC-8176-4C61-8E04-72E8B55182E0}" destId="{7DF117A4-BB7B-4C63-B83D-1D769ED77955}" srcOrd="2" destOrd="0" presId="urn:microsoft.com/office/officeart/2008/layout/VerticalCurvedList"/>
    <dgm:cxn modelId="{CADB0718-2F51-4233-A56D-2AFD2C7DCCA2}" type="presParOf" srcId="{8D39F2BC-8176-4C61-8E04-72E8B55182E0}" destId="{79FA0555-FEE1-4173-AD86-0A4FAA4240E0}" srcOrd="3" destOrd="0" presId="urn:microsoft.com/office/officeart/2008/layout/VerticalCurvedList"/>
    <dgm:cxn modelId="{23B52F10-BE59-41DB-8AE5-C2ED15F8B274}" type="presParOf" srcId="{0B7B7FCB-7340-4C8C-9CEC-44D83247E09F}" destId="{EE2EA9E0-CBE5-43E4-BB02-325D168626A4}" srcOrd="1" destOrd="0" presId="urn:microsoft.com/office/officeart/2008/layout/VerticalCurvedList"/>
    <dgm:cxn modelId="{BD063D2D-DADA-449E-83FA-8063D7CA0D4B}" type="presParOf" srcId="{0B7B7FCB-7340-4C8C-9CEC-44D83247E09F}" destId="{F906E761-2B35-4D8A-8B73-C29A5CF5CBDF}" srcOrd="2" destOrd="0" presId="urn:microsoft.com/office/officeart/2008/layout/VerticalCurvedList"/>
    <dgm:cxn modelId="{1CED6DFA-C808-4D91-ADD9-191384ED9160}" type="presParOf" srcId="{F906E761-2B35-4D8A-8B73-C29A5CF5CBDF}" destId="{27878C57-BBF6-4C22-88FA-1C3D4933722D}" srcOrd="0" destOrd="0" presId="urn:microsoft.com/office/officeart/2008/layout/VerticalCurvedList"/>
    <dgm:cxn modelId="{595833ED-293D-47F3-AB1F-F782F2356FF0}" type="presParOf" srcId="{0B7B7FCB-7340-4C8C-9CEC-44D83247E09F}" destId="{AD2F74AD-5B6A-4346-8349-090AC68FEE9A}" srcOrd="3" destOrd="0" presId="urn:microsoft.com/office/officeart/2008/layout/VerticalCurvedList"/>
    <dgm:cxn modelId="{2745A209-A587-4D7C-8631-D2B3C3F85ED8}" type="presParOf" srcId="{0B7B7FCB-7340-4C8C-9CEC-44D83247E09F}" destId="{EC0276CD-B669-4245-86BE-66420155BEF4}" srcOrd="4" destOrd="0" presId="urn:microsoft.com/office/officeart/2008/layout/VerticalCurvedList"/>
    <dgm:cxn modelId="{4E33FD18-A728-456F-AFE2-8A3823709498}" type="presParOf" srcId="{EC0276CD-B669-4245-86BE-66420155BEF4}" destId="{E63EBB38-5984-4F74-98F1-254621592311}" srcOrd="0" destOrd="0" presId="urn:microsoft.com/office/officeart/2008/layout/VerticalCurvedList"/>
    <dgm:cxn modelId="{747885E5-184C-4F25-97A6-294BE289A14F}" type="presParOf" srcId="{0B7B7FCB-7340-4C8C-9CEC-44D83247E09F}" destId="{46297F79-2755-4E7F-87B4-88629DD167EF}" srcOrd="5" destOrd="0" presId="urn:microsoft.com/office/officeart/2008/layout/VerticalCurvedList"/>
    <dgm:cxn modelId="{8EFDDC77-2D89-4690-B452-8BBA06AF0BE4}" type="presParOf" srcId="{0B7B7FCB-7340-4C8C-9CEC-44D83247E09F}" destId="{00F75627-8B37-47AF-A999-4F6E49849E6B}" srcOrd="6" destOrd="0" presId="urn:microsoft.com/office/officeart/2008/layout/VerticalCurvedList"/>
    <dgm:cxn modelId="{48E47C6D-EDE7-4AF0-B12D-ED1E8910E3AD}" type="presParOf" srcId="{00F75627-8B37-47AF-A999-4F6E49849E6B}" destId="{D13D7DA6-9D1E-4150-A6AE-C6ABC36166D5}" srcOrd="0" destOrd="0" presId="urn:microsoft.com/office/officeart/2008/layout/VerticalCurvedList"/>
    <dgm:cxn modelId="{AC528F6B-AEB6-4954-BAE3-5F2BAF2E27F1}" type="presParOf" srcId="{0B7B7FCB-7340-4C8C-9CEC-44D83247E09F}" destId="{E97A966C-ADE1-481C-9602-29D743F1F5D5}" srcOrd="7" destOrd="0" presId="urn:microsoft.com/office/officeart/2008/layout/VerticalCurvedList"/>
    <dgm:cxn modelId="{F26E86A5-0C87-4B25-9110-BF7F66BF50B4}" type="presParOf" srcId="{0B7B7FCB-7340-4C8C-9CEC-44D83247E09F}" destId="{9E25BE06-63B3-417D-8D1F-AE7788C8D10B}" srcOrd="8" destOrd="0" presId="urn:microsoft.com/office/officeart/2008/layout/VerticalCurvedList"/>
    <dgm:cxn modelId="{26644F68-F36F-4188-ADB1-58E4E860A0FF}" type="presParOf" srcId="{9E25BE06-63B3-417D-8D1F-AE7788C8D10B}" destId="{AA2029A9-878F-42BF-A694-5944B1AD983E}" srcOrd="0" destOrd="0" presId="urn:microsoft.com/office/officeart/2008/layout/VerticalCurvedList"/>
    <dgm:cxn modelId="{8C3D803C-04B2-4F7C-A247-5953CF07E9C6}" type="presParOf" srcId="{0B7B7FCB-7340-4C8C-9CEC-44D83247E09F}" destId="{A75E9348-9280-4796-BDCC-B84F04B5A654}" srcOrd="9" destOrd="0" presId="urn:microsoft.com/office/officeart/2008/layout/VerticalCurvedList"/>
    <dgm:cxn modelId="{729455FF-A3AD-46DA-B601-989794835EB5}" type="presParOf" srcId="{0B7B7FCB-7340-4C8C-9CEC-44D83247E09F}" destId="{A3EEC0C6-EE50-4B2B-A384-D5DAA61F2CD8}" srcOrd="10" destOrd="0" presId="urn:microsoft.com/office/officeart/2008/layout/VerticalCurvedList"/>
    <dgm:cxn modelId="{C797C94F-1282-4799-9ADE-3FB37C9A276E}" type="presParOf" srcId="{A3EEC0C6-EE50-4B2B-A384-D5DAA61F2CD8}" destId="{0589A8B4-BF53-4D85-9C3C-5A5EA39FC1AC}" srcOrd="0" destOrd="0" presId="urn:microsoft.com/office/officeart/2008/layout/VerticalCurvedList"/>
    <dgm:cxn modelId="{E29B8C41-E66E-434B-B3CA-17DB6221B3C4}" type="presParOf" srcId="{0B7B7FCB-7340-4C8C-9CEC-44D83247E09F}" destId="{D198C7D5-7A92-444A-9EA2-E58951190079}" srcOrd="11" destOrd="0" presId="urn:microsoft.com/office/officeart/2008/layout/VerticalCurvedList"/>
    <dgm:cxn modelId="{386A46E5-1BFF-4CC7-81AE-3D41FCABAB92}" type="presParOf" srcId="{0B7B7FCB-7340-4C8C-9CEC-44D83247E09F}" destId="{F2C38CB3-5F60-4B4C-8FBB-DEB0685D976A}" srcOrd="12" destOrd="0" presId="urn:microsoft.com/office/officeart/2008/layout/VerticalCurvedList"/>
    <dgm:cxn modelId="{698240D0-E7F8-4DB0-81EA-A262B7B2F5EE}" type="presParOf" srcId="{F2C38CB3-5F60-4B4C-8FBB-DEB0685D976A}" destId="{2B1CAA93-CEC8-4063-92F5-4580A35C3A5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43DB7E-46B5-40E5-A572-8CD64734635F}" type="doc">
      <dgm:prSet loTypeId="urn:microsoft.com/office/officeart/2005/8/layout/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A6A5E79A-448D-4317-B0FE-263E06CA82A8}">
      <dgm:prSet phldrT="[Текст]" custT="1"/>
      <dgm:spPr/>
      <dgm:t>
        <a:bodyPr/>
        <a:lstStyle/>
        <a:p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Блокування телефону і додатків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18904E-7BF4-42BC-970F-0845DB458F2A}" type="parTrans" cxnId="{7DEE230A-D0D2-44A9-B0D2-E4B936814E0F}">
      <dgm:prSet/>
      <dgm:spPr/>
      <dgm:t>
        <a:bodyPr/>
        <a:lstStyle/>
        <a:p>
          <a:endParaRPr lang="ru-RU"/>
        </a:p>
      </dgm:t>
    </dgm:pt>
    <dgm:pt modelId="{B70179FF-6C3E-419B-889E-56F4D901209C}" type="sibTrans" cxnId="{7DEE230A-D0D2-44A9-B0D2-E4B936814E0F}">
      <dgm:prSet/>
      <dgm:spPr/>
      <dgm:t>
        <a:bodyPr/>
        <a:lstStyle/>
        <a:p>
          <a:endParaRPr lang="ru-RU"/>
        </a:p>
      </dgm:t>
    </dgm:pt>
    <dgm:pt modelId="{42F378D4-E4F2-4877-82CC-88B7099CC0BE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Будьте обережні з тим контентом, який завантажуєте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11A39B-5F10-42C9-BC99-B05616F5D2C0}" type="parTrans" cxnId="{8A4521D7-46B3-4FD9-8D0B-3CCD0450A2C7}">
      <dgm:prSet/>
      <dgm:spPr/>
      <dgm:t>
        <a:bodyPr/>
        <a:lstStyle/>
        <a:p>
          <a:endParaRPr lang="ru-RU"/>
        </a:p>
      </dgm:t>
    </dgm:pt>
    <dgm:pt modelId="{75837237-C27D-45FA-8A2C-0CA01062A687}" type="sibTrans" cxnId="{8A4521D7-46B3-4FD9-8D0B-3CCD0450A2C7}">
      <dgm:prSet/>
      <dgm:spPr/>
      <dgm:t>
        <a:bodyPr/>
        <a:lstStyle/>
        <a:p>
          <a:endParaRPr lang="ru-RU"/>
        </a:p>
      </dgm:t>
    </dgm:pt>
    <dgm:pt modelId="{891C8B72-01CD-4701-AFDA-17E2F31D56F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Створення резервних копій</a:t>
          </a:r>
          <a:endParaRPr lang="ru-RU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ACA09-0935-4E73-B6BE-E5F1FD94AB7C}" type="parTrans" cxnId="{270DBC36-7BCE-41BA-92A7-16896CC9CA57}">
      <dgm:prSet/>
      <dgm:spPr/>
      <dgm:t>
        <a:bodyPr/>
        <a:lstStyle/>
        <a:p>
          <a:endParaRPr lang="ru-RU"/>
        </a:p>
      </dgm:t>
    </dgm:pt>
    <dgm:pt modelId="{AA4624C2-AEB1-4C1D-84FB-337A6586B155}" type="sibTrans" cxnId="{270DBC36-7BCE-41BA-92A7-16896CC9CA57}">
      <dgm:prSet/>
      <dgm:spPr/>
      <dgm:t>
        <a:bodyPr/>
        <a:lstStyle/>
        <a:p>
          <a:endParaRPr lang="ru-RU"/>
        </a:p>
      </dgm:t>
    </dgm:pt>
    <dgm:pt modelId="{42041C12-FBA6-4105-AE81-84B5E0D5521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Регулярне оновлення системи</a:t>
          </a:r>
          <a:endParaRPr lang="ru-RU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364CD-642D-4170-9FE4-45BF1DF2B4E4}" type="parTrans" cxnId="{831D4C5A-CDA3-4B99-A2DC-17A67A1DC8FA}">
      <dgm:prSet/>
      <dgm:spPr/>
      <dgm:t>
        <a:bodyPr/>
        <a:lstStyle/>
        <a:p>
          <a:endParaRPr lang="ru-RU"/>
        </a:p>
      </dgm:t>
    </dgm:pt>
    <dgm:pt modelId="{919C4A01-61B5-4631-8FB9-50C632B47244}" type="sibTrans" cxnId="{831D4C5A-CDA3-4B99-A2DC-17A67A1DC8FA}">
      <dgm:prSet/>
      <dgm:spPr/>
      <dgm:t>
        <a:bodyPr/>
        <a:lstStyle/>
        <a:p>
          <a:endParaRPr lang="ru-RU"/>
        </a:p>
      </dgm:t>
    </dgm:pt>
    <dgm:pt modelId="{92E7D862-EBDE-42AC-A54E-DD99EBB0D90E}">
      <dgm:prSet phldrT="[Текст]" custT="1"/>
      <dgm:spPr>
        <a:solidFill>
          <a:srgbClr val="28A8E2"/>
        </a:solidFill>
      </dgm:spPr>
      <dgm:t>
        <a:bodyPr/>
        <a:lstStyle/>
        <a:p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Завантаження додатків тільки з офіційних джерел</a:t>
          </a:r>
          <a:endParaRPr lang="ru-RU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2EA3D3-D51F-4450-B89B-C2D951CE4AA0}" type="parTrans" cxnId="{5733B3DB-BD33-4D0A-89AC-03ACB55E7276}">
      <dgm:prSet/>
      <dgm:spPr/>
      <dgm:t>
        <a:bodyPr/>
        <a:lstStyle/>
        <a:p>
          <a:endParaRPr lang="ru-RU"/>
        </a:p>
      </dgm:t>
    </dgm:pt>
    <dgm:pt modelId="{CC577668-3FA9-4912-97AD-8F06E87E5FFF}" type="sibTrans" cxnId="{5733B3DB-BD33-4D0A-89AC-03ACB55E7276}">
      <dgm:prSet/>
      <dgm:spPr/>
      <dgm:t>
        <a:bodyPr/>
        <a:lstStyle/>
        <a:p>
          <a:endParaRPr lang="ru-RU"/>
        </a:p>
      </dgm:t>
    </dgm:pt>
    <dgm:pt modelId="{68A841B3-3A06-4B9F-B6BD-2BA8BAA9C9A6}" type="pres">
      <dgm:prSet presAssocID="{C643DB7E-46B5-40E5-A572-8CD64734635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D694C5-1712-4DC5-99DE-1E161CB67AFA}" type="pres">
      <dgm:prSet presAssocID="{A6A5E79A-448D-4317-B0FE-263E06CA82A8}" presName="parentLin" presStyleCnt="0"/>
      <dgm:spPr/>
    </dgm:pt>
    <dgm:pt modelId="{E83E7AB5-BDE2-4233-A50D-060B5CD9E989}" type="pres">
      <dgm:prSet presAssocID="{A6A5E79A-448D-4317-B0FE-263E06CA82A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4C1409C-18AD-485C-82F2-626FA1688CA3}" type="pres">
      <dgm:prSet presAssocID="{A6A5E79A-448D-4317-B0FE-263E06CA82A8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EAEEF-B101-4D24-9C06-B721B108204A}" type="pres">
      <dgm:prSet presAssocID="{A6A5E79A-448D-4317-B0FE-263E06CA82A8}" presName="negativeSpace" presStyleCnt="0"/>
      <dgm:spPr/>
    </dgm:pt>
    <dgm:pt modelId="{F73DF4F5-3054-481B-9E7D-6B997496521A}" type="pres">
      <dgm:prSet presAssocID="{A6A5E79A-448D-4317-B0FE-263E06CA82A8}" presName="childText" presStyleLbl="conFgAcc1" presStyleIdx="0" presStyleCnt="5">
        <dgm:presLayoutVars>
          <dgm:bulletEnabled val="1"/>
        </dgm:presLayoutVars>
      </dgm:prSet>
      <dgm:spPr/>
    </dgm:pt>
    <dgm:pt modelId="{CD4C5FE6-7A50-489C-9E98-C7A15FCDBD3F}" type="pres">
      <dgm:prSet presAssocID="{B70179FF-6C3E-419B-889E-56F4D901209C}" presName="spaceBetweenRectangles" presStyleCnt="0"/>
      <dgm:spPr/>
    </dgm:pt>
    <dgm:pt modelId="{DAD682D3-45E5-4E66-A952-30B09F991255}" type="pres">
      <dgm:prSet presAssocID="{42F378D4-E4F2-4877-82CC-88B7099CC0BE}" presName="parentLin" presStyleCnt="0"/>
      <dgm:spPr/>
    </dgm:pt>
    <dgm:pt modelId="{D75C0019-96BE-4B75-AA0B-C7A089EC8C20}" type="pres">
      <dgm:prSet presAssocID="{42F378D4-E4F2-4877-82CC-88B7099CC0B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429B906-8906-438F-B7FC-698ABDE9D66C}" type="pres">
      <dgm:prSet presAssocID="{42F378D4-E4F2-4877-82CC-88B7099CC0BE}" presName="parentText" presStyleLbl="node1" presStyleIdx="1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B728C-1FFC-404F-A80A-48A7F52FB625}" type="pres">
      <dgm:prSet presAssocID="{42F378D4-E4F2-4877-82CC-88B7099CC0BE}" presName="negativeSpace" presStyleCnt="0"/>
      <dgm:spPr/>
    </dgm:pt>
    <dgm:pt modelId="{3F607A6C-6EA0-4B9D-84A9-D585CE8B731B}" type="pres">
      <dgm:prSet presAssocID="{42F378D4-E4F2-4877-82CC-88B7099CC0BE}" presName="childText" presStyleLbl="conFgAcc1" presStyleIdx="1" presStyleCnt="5">
        <dgm:presLayoutVars>
          <dgm:bulletEnabled val="1"/>
        </dgm:presLayoutVars>
      </dgm:prSet>
      <dgm:spPr/>
    </dgm:pt>
    <dgm:pt modelId="{0689075E-B0DB-447F-ADCF-AB3472E1698F}" type="pres">
      <dgm:prSet presAssocID="{75837237-C27D-45FA-8A2C-0CA01062A687}" presName="spaceBetweenRectangles" presStyleCnt="0"/>
      <dgm:spPr/>
    </dgm:pt>
    <dgm:pt modelId="{7F1F05A0-9685-4BC9-9123-27F0679DF604}" type="pres">
      <dgm:prSet presAssocID="{891C8B72-01CD-4701-AFDA-17E2F31D56FC}" presName="parentLin" presStyleCnt="0"/>
      <dgm:spPr/>
    </dgm:pt>
    <dgm:pt modelId="{E09B68CD-118C-43BB-8547-95BC84CBC245}" type="pres">
      <dgm:prSet presAssocID="{891C8B72-01CD-4701-AFDA-17E2F31D56FC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4D38C55-0661-4F3C-A3E5-266D5C85C67E}" type="pres">
      <dgm:prSet presAssocID="{891C8B72-01CD-4701-AFDA-17E2F31D56FC}" presName="parentText" presStyleLbl="node1" presStyleIdx="2" presStyleCnt="5" custScaleX="142857" custLinFactNeighborX="3497" custLinFactNeighborY="-118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A7390-01CA-4B66-8BCE-2BEBEE6B1665}" type="pres">
      <dgm:prSet presAssocID="{891C8B72-01CD-4701-AFDA-17E2F31D56FC}" presName="negativeSpace" presStyleCnt="0"/>
      <dgm:spPr/>
    </dgm:pt>
    <dgm:pt modelId="{C7FCA27F-0B4D-44BF-AC95-256D084EB759}" type="pres">
      <dgm:prSet presAssocID="{891C8B72-01CD-4701-AFDA-17E2F31D56FC}" presName="childText" presStyleLbl="conFgAcc1" presStyleIdx="2" presStyleCnt="5">
        <dgm:presLayoutVars>
          <dgm:bulletEnabled val="1"/>
        </dgm:presLayoutVars>
      </dgm:prSet>
      <dgm:spPr/>
    </dgm:pt>
    <dgm:pt modelId="{E9F0D5C4-E33C-44C4-A163-8BE96E62C70C}" type="pres">
      <dgm:prSet presAssocID="{AA4624C2-AEB1-4C1D-84FB-337A6586B155}" presName="spaceBetweenRectangles" presStyleCnt="0"/>
      <dgm:spPr/>
    </dgm:pt>
    <dgm:pt modelId="{FE874214-EBB0-4257-9814-F53EEAE00C1F}" type="pres">
      <dgm:prSet presAssocID="{42041C12-FBA6-4105-AE81-84B5E0D55215}" presName="parentLin" presStyleCnt="0"/>
      <dgm:spPr/>
    </dgm:pt>
    <dgm:pt modelId="{E2C5466A-8F8B-46AB-B335-AFAC7ACDE347}" type="pres">
      <dgm:prSet presAssocID="{42041C12-FBA6-4105-AE81-84B5E0D55215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B1CDD6B-427E-4A14-AEEE-5C7BC019513D}" type="pres">
      <dgm:prSet presAssocID="{42041C12-FBA6-4105-AE81-84B5E0D55215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1EDA7-0CA9-4115-8D77-D0E09EE08572}" type="pres">
      <dgm:prSet presAssocID="{42041C12-FBA6-4105-AE81-84B5E0D55215}" presName="negativeSpace" presStyleCnt="0"/>
      <dgm:spPr/>
    </dgm:pt>
    <dgm:pt modelId="{AF186272-24E5-4AE6-85A8-0F280EE482C5}" type="pres">
      <dgm:prSet presAssocID="{42041C12-FBA6-4105-AE81-84B5E0D55215}" presName="childText" presStyleLbl="conFgAcc1" presStyleIdx="3" presStyleCnt="5">
        <dgm:presLayoutVars>
          <dgm:bulletEnabled val="1"/>
        </dgm:presLayoutVars>
      </dgm:prSet>
      <dgm:spPr/>
    </dgm:pt>
    <dgm:pt modelId="{1DE4C636-B1F9-4215-8046-0C14EA62C988}" type="pres">
      <dgm:prSet presAssocID="{919C4A01-61B5-4631-8FB9-50C632B47244}" presName="spaceBetweenRectangles" presStyleCnt="0"/>
      <dgm:spPr/>
    </dgm:pt>
    <dgm:pt modelId="{B1394E8F-8148-42A0-996A-737271376859}" type="pres">
      <dgm:prSet presAssocID="{92E7D862-EBDE-42AC-A54E-DD99EBB0D90E}" presName="parentLin" presStyleCnt="0"/>
      <dgm:spPr/>
    </dgm:pt>
    <dgm:pt modelId="{1AC49D38-4D8C-4374-BB53-890B4D8D46D1}" type="pres">
      <dgm:prSet presAssocID="{92E7D862-EBDE-42AC-A54E-DD99EBB0D90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5B209AB-F42F-4DD5-A8E9-30FAD820D300}" type="pres">
      <dgm:prSet presAssocID="{92E7D862-EBDE-42AC-A54E-DD99EBB0D90E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B43D3-63C4-4642-BB8A-EF33C8D4B6F1}" type="pres">
      <dgm:prSet presAssocID="{92E7D862-EBDE-42AC-A54E-DD99EBB0D90E}" presName="negativeSpace" presStyleCnt="0"/>
      <dgm:spPr/>
    </dgm:pt>
    <dgm:pt modelId="{D3ABC002-C057-437A-B5D0-418BADE60945}" type="pres">
      <dgm:prSet presAssocID="{92E7D862-EBDE-42AC-A54E-DD99EBB0D90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25DF3B2-9626-4AF6-B955-8EC290059FF9}" type="presOf" srcId="{A6A5E79A-448D-4317-B0FE-263E06CA82A8}" destId="{E83E7AB5-BDE2-4233-A50D-060B5CD9E989}" srcOrd="0" destOrd="0" presId="urn:microsoft.com/office/officeart/2005/8/layout/list1"/>
    <dgm:cxn modelId="{EF071E61-3BE5-4B20-AF89-7494EF77D914}" type="presOf" srcId="{42F378D4-E4F2-4877-82CC-88B7099CC0BE}" destId="{D75C0019-96BE-4B75-AA0B-C7A089EC8C20}" srcOrd="0" destOrd="0" presId="urn:microsoft.com/office/officeart/2005/8/layout/list1"/>
    <dgm:cxn modelId="{238F8DEC-1251-4F28-8938-CE9CA85E66C2}" type="presOf" srcId="{C643DB7E-46B5-40E5-A572-8CD64734635F}" destId="{68A841B3-3A06-4B9F-B6BD-2BA8BAA9C9A6}" srcOrd="0" destOrd="0" presId="urn:microsoft.com/office/officeart/2005/8/layout/list1"/>
    <dgm:cxn modelId="{9B515BF2-431A-46A7-8698-F3951BEF8B2E}" type="presOf" srcId="{A6A5E79A-448D-4317-B0FE-263E06CA82A8}" destId="{D4C1409C-18AD-485C-82F2-626FA1688CA3}" srcOrd="1" destOrd="0" presId="urn:microsoft.com/office/officeart/2005/8/layout/list1"/>
    <dgm:cxn modelId="{37FCDF54-3BE5-4069-BD1D-9BC60ECCB476}" type="presOf" srcId="{92E7D862-EBDE-42AC-A54E-DD99EBB0D90E}" destId="{D5B209AB-F42F-4DD5-A8E9-30FAD820D300}" srcOrd="1" destOrd="0" presId="urn:microsoft.com/office/officeart/2005/8/layout/list1"/>
    <dgm:cxn modelId="{32B4B9CB-5CDC-489D-AF27-47AD1D9DFBD0}" type="presOf" srcId="{42041C12-FBA6-4105-AE81-84B5E0D55215}" destId="{E2C5466A-8F8B-46AB-B335-AFAC7ACDE347}" srcOrd="0" destOrd="0" presId="urn:microsoft.com/office/officeart/2005/8/layout/list1"/>
    <dgm:cxn modelId="{66A26582-2410-4CA9-AFAE-8A11452B8030}" type="presOf" srcId="{92E7D862-EBDE-42AC-A54E-DD99EBB0D90E}" destId="{1AC49D38-4D8C-4374-BB53-890B4D8D46D1}" srcOrd="0" destOrd="0" presId="urn:microsoft.com/office/officeart/2005/8/layout/list1"/>
    <dgm:cxn modelId="{898A5915-8122-43D6-9E83-EEE1D72F74F0}" type="presOf" srcId="{42041C12-FBA6-4105-AE81-84B5E0D55215}" destId="{9B1CDD6B-427E-4A14-AEEE-5C7BC019513D}" srcOrd="1" destOrd="0" presId="urn:microsoft.com/office/officeart/2005/8/layout/list1"/>
    <dgm:cxn modelId="{05E0472B-A881-47C1-9624-9ADE0DF114F8}" type="presOf" srcId="{891C8B72-01CD-4701-AFDA-17E2F31D56FC}" destId="{E09B68CD-118C-43BB-8547-95BC84CBC245}" srcOrd="0" destOrd="0" presId="urn:microsoft.com/office/officeart/2005/8/layout/list1"/>
    <dgm:cxn modelId="{8A4521D7-46B3-4FD9-8D0B-3CCD0450A2C7}" srcId="{C643DB7E-46B5-40E5-A572-8CD64734635F}" destId="{42F378D4-E4F2-4877-82CC-88B7099CC0BE}" srcOrd="1" destOrd="0" parTransId="{8511A39B-5F10-42C9-BC99-B05616F5D2C0}" sibTransId="{75837237-C27D-45FA-8A2C-0CA01062A687}"/>
    <dgm:cxn modelId="{24B40F68-A3C7-4213-B767-2C7FD4600682}" type="presOf" srcId="{42F378D4-E4F2-4877-82CC-88B7099CC0BE}" destId="{E429B906-8906-438F-B7FC-698ABDE9D66C}" srcOrd="1" destOrd="0" presId="urn:microsoft.com/office/officeart/2005/8/layout/list1"/>
    <dgm:cxn modelId="{831D4C5A-CDA3-4B99-A2DC-17A67A1DC8FA}" srcId="{C643DB7E-46B5-40E5-A572-8CD64734635F}" destId="{42041C12-FBA6-4105-AE81-84B5E0D55215}" srcOrd="3" destOrd="0" parTransId="{D1E364CD-642D-4170-9FE4-45BF1DF2B4E4}" sibTransId="{919C4A01-61B5-4631-8FB9-50C632B47244}"/>
    <dgm:cxn modelId="{7DEE230A-D0D2-44A9-B0D2-E4B936814E0F}" srcId="{C643DB7E-46B5-40E5-A572-8CD64734635F}" destId="{A6A5E79A-448D-4317-B0FE-263E06CA82A8}" srcOrd="0" destOrd="0" parTransId="{8A18904E-7BF4-42BC-970F-0845DB458F2A}" sibTransId="{B70179FF-6C3E-419B-889E-56F4D901209C}"/>
    <dgm:cxn modelId="{5733B3DB-BD33-4D0A-89AC-03ACB55E7276}" srcId="{C643DB7E-46B5-40E5-A572-8CD64734635F}" destId="{92E7D862-EBDE-42AC-A54E-DD99EBB0D90E}" srcOrd="4" destOrd="0" parTransId="{6C2EA3D3-D51F-4450-B89B-C2D951CE4AA0}" sibTransId="{CC577668-3FA9-4912-97AD-8F06E87E5FFF}"/>
    <dgm:cxn modelId="{270DBC36-7BCE-41BA-92A7-16896CC9CA57}" srcId="{C643DB7E-46B5-40E5-A572-8CD64734635F}" destId="{891C8B72-01CD-4701-AFDA-17E2F31D56FC}" srcOrd="2" destOrd="0" parTransId="{658ACA09-0935-4E73-B6BE-E5F1FD94AB7C}" sibTransId="{AA4624C2-AEB1-4C1D-84FB-337A6586B155}"/>
    <dgm:cxn modelId="{2FC75B79-24CC-4934-AB55-4A69BF64F963}" type="presOf" srcId="{891C8B72-01CD-4701-AFDA-17E2F31D56FC}" destId="{C4D38C55-0661-4F3C-A3E5-266D5C85C67E}" srcOrd="1" destOrd="0" presId="urn:microsoft.com/office/officeart/2005/8/layout/list1"/>
    <dgm:cxn modelId="{AE4E0A25-F3C6-4BA7-AAB0-FFCF54D9BF0C}" type="presParOf" srcId="{68A841B3-3A06-4B9F-B6BD-2BA8BAA9C9A6}" destId="{65D694C5-1712-4DC5-99DE-1E161CB67AFA}" srcOrd="0" destOrd="0" presId="urn:microsoft.com/office/officeart/2005/8/layout/list1"/>
    <dgm:cxn modelId="{7D81DCE9-D789-470E-8620-167A85F06E48}" type="presParOf" srcId="{65D694C5-1712-4DC5-99DE-1E161CB67AFA}" destId="{E83E7AB5-BDE2-4233-A50D-060B5CD9E989}" srcOrd="0" destOrd="0" presId="urn:microsoft.com/office/officeart/2005/8/layout/list1"/>
    <dgm:cxn modelId="{276CB828-49B7-4308-9B66-C229D55F7279}" type="presParOf" srcId="{65D694C5-1712-4DC5-99DE-1E161CB67AFA}" destId="{D4C1409C-18AD-485C-82F2-626FA1688CA3}" srcOrd="1" destOrd="0" presId="urn:microsoft.com/office/officeart/2005/8/layout/list1"/>
    <dgm:cxn modelId="{7B43E8A3-7AAE-4D80-8C1C-091B6D97330F}" type="presParOf" srcId="{68A841B3-3A06-4B9F-B6BD-2BA8BAA9C9A6}" destId="{76FEAEEF-B101-4D24-9C06-B721B108204A}" srcOrd="1" destOrd="0" presId="urn:microsoft.com/office/officeart/2005/8/layout/list1"/>
    <dgm:cxn modelId="{E2A16C7A-F551-4855-A277-3914575652CE}" type="presParOf" srcId="{68A841B3-3A06-4B9F-B6BD-2BA8BAA9C9A6}" destId="{F73DF4F5-3054-481B-9E7D-6B997496521A}" srcOrd="2" destOrd="0" presId="urn:microsoft.com/office/officeart/2005/8/layout/list1"/>
    <dgm:cxn modelId="{B3985928-2E9A-47F4-B428-897FD726723A}" type="presParOf" srcId="{68A841B3-3A06-4B9F-B6BD-2BA8BAA9C9A6}" destId="{CD4C5FE6-7A50-489C-9E98-C7A15FCDBD3F}" srcOrd="3" destOrd="0" presId="urn:microsoft.com/office/officeart/2005/8/layout/list1"/>
    <dgm:cxn modelId="{C2139D93-1C31-489F-8815-42044B55F42A}" type="presParOf" srcId="{68A841B3-3A06-4B9F-B6BD-2BA8BAA9C9A6}" destId="{DAD682D3-45E5-4E66-A952-30B09F991255}" srcOrd="4" destOrd="0" presId="urn:microsoft.com/office/officeart/2005/8/layout/list1"/>
    <dgm:cxn modelId="{B3B43C3E-B3C6-4CD9-8354-19CD77B821CF}" type="presParOf" srcId="{DAD682D3-45E5-4E66-A952-30B09F991255}" destId="{D75C0019-96BE-4B75-AA0B-C7A089EC8C20}" srcOrd="0" destOrd="0" presId="urn:microsoft.com/office/officeart/2005/8/layout/list1"/>
    <dgm:cxn modelId="{83849C8A-37C9-4462-A756-A12FC73409D5}" type="presParOf" srcId="{DAD682D3-45E5-4E66-A952-30B09F991255}" destId="{E429B906-8906-438F-B7FC-698ABDE9D66C}" srcOrd="1" destOrd="0" presId="urn:microsoft.com/office/officeart/2005/8/layout/list1"/>
    <dgm:cxn modelId="{A3B974CA-DA51-48DE-9682-9E53EC7491CD}" type="presParOf" srcId="{68A841B3-3A06-4B9F-B6BD-2BA8BAA9C9A6}" destId="{98AB728C-1FFC-404F-A80A-48A7F52FB625}" srcOrd="5" destOrd="0" presId="urn:microsoft.com/office/officeart/2005/8/layout/list1"/>
    <dgm:cxn modelId="{EF6BC21B-7F8F-479F-93DB-61A97BDFEA52}" type="presParOf" srcId="{68A841B3-3A06-4B9F-B6BD-2BA8BAA9C9A6}" destId="{3F607A6C-6EA0-4B9D-84A9-D585CE8B731B}" srcOrd="6" destOrd="0" presId="urn:microsoft.com/office/officeart/2005/8/layout/list1"/>
    <dgm:cxn modelId="{1CD7A901-F75E-415C-BE84-9DC5DBB7A43F}" type="presParOf" srcId="{68A841B3-3A06-4B9F-B6BD-2BA8BAA9C9A6}" destId="{0689075E-B0DB-447F-ADCF-AB3472E1698F}" srcOrd="7" destOrd="0" presId="urn:microsoft.com/office/officeart/2005/8/layout/list1"/>
    <dgm:cxn modelId="{DE77FA6E-2A32-4D73-AF6F-C65CDCDB1A5D}" type="presParOf" srcId="{68A841B3-3A06-4B9F-B6BD-2BA8BAA9C9A6}" destId="{7F1F05A0-9685-4BC9-9123-27F0679DF604}" srcOrd="8" destOrd="0" presId="urn:microsoft.com/office/officeart/2005/8/layout/list1"/>
    <dgm:cxn modelId="{0083D8A4-67C1-4496-9609-7E39DF8645DA}" type="presParOf" srcId="{7F1F05A0-9685-4BC9-9123-27F0679DF604}" destId="{E09B68CD-118C-43BB-8547-95BC84CBC245}" srcOrd="0" destOrd="0" presId="urn:microsoft.com/office/officeart/2005/8/layout/list1"/>
    <dgm:cxn modelId="{1692C178-8328-4491-8457-407F9F9F5FB8}" type="presParOf" srcId="{7F1F05A0-9685-4BC9-9123-27F0679DF604}" destId="{C4D38C55-0661-4F3C-A3E5-266D5C85C67E}" srcOrd="1" destOrd="0" presId="urn:microsoft.com/office/officeart/2005/8/layout/list1"/>
    <dgm:cxn modelId="{E5210FA5-C9BB-4FFF-A6D4-E1EB273C6BE7}" type="presParOf" srcId="{68A841B3-3A06-4B9F-B6BD-2BA8BAA9C9A6}" destId="{106A7390-01CA-4B66-8BCE-2BEBEE6B1665}" srcOrd="9" destOrd="0" presId="urn:microsoft.com/office/officeart/2005/8/layout/list1"/>
    <dgm:cxn modelId="{C15F213F-150F-470A-829D-288357F14FEE}" type="presParOf" srcId="{68A841B3-3A06-4B9F-B6BD-2BA8BAA9C9A6}" destId="{C7FCA27F-0B4D-44BF-AC95-256D084EB759}" srcOrd="10" destOrd="0" presId="urn:microsoft.com/office/officeart/2005/8/layout/list1"/>
    <dgm:cxn modelId="{EEEFB7C7-3B5F-43BA-BCDD-762B92C94936}" type="presParOf" srcId="{68A841B3-3A06-4B9F-B6BD-2BA8BAA9C9A6}" destId="{E9F0D5C4-E33C-44C4-A163-8BE96E62C70C}" srcOrd="11" destOrd="0" presId="urn:microsoft.com/office/officeart/2005/8/layout/list1"/>
    <dgm:cxn modelId="{D85CAFCD-0E3A-4A74-97C1-8D1233081D9A}" type="presParOf" srcId="{68A841B3-3A06-4B9F-B6BD-2BA8BAA9C9A6}" destId="{FE874214-EBB0-4257-9814-F53EEAE00C1F}" srcOrd="12" destOrd="0" presId="urn:microsoft.com/office/officeart/2005/8/layout/list1"/>
    <dgm:cxn modelId="{73EE697A-BB44-4D74-BA79-D4C9D0CCED3D}" type="presParOf" srcId="{FE874214-EBB0-4257-9814-F53EEAE00C1F}" destId="{E2C5466A-8F8B-46AB-B335-AFAC7ACDE347}" srcOrd="0" destOrd="0" presId="urn:microsoft.com/office/officeart/2005/8/layout/list1"/>
    <dgm:cxn modelId="{7B69AB11-B2DF-4EC8-A3D8-6E3A1E1234E2}" type="presParOf" srcId="{FE874214-EBB0-4257-9814-F53EEAE00C1F}" destId="{9B1CDD6B-427E-4A14-AEEE-5C7BC019513D}" srcOrd="1" destOrd="0" presId="urn:microsoft.com/office/officeart/2005/8/layout/list1"/>
    <dgm:cxn modelId="{92906846-9A7C-4D8E-A780-28E59247B535}" type="presParOf" srcId="{68A841B3-3A06-4B9F-B6BD-2BA8BAA9C9A6}" destId="{FFE1EDA7-0CA9-4115-8D77-D0E09EE08572}" srcOrd="13" destOrd="0" presId="urn:microsoft.com/office/officeart/2005/8/layout/list1"/>
    <dgm:cxn modelId="{6A0821A3-C639-41F8-A02E-AF62FD9CF973}" type="presParOf" srcId="{68A841B3-3A06-4B9F-B6BD-2BA8BAA9C9A6}" destId="{AF186272-24E5-4AE6-85A8-0F280EE482C5}" srcOrd="14" destOrd="0" presId="urn:microsoft.com/office/officeart/2005/8/layout/list1"/>
    <dgm:cxn modelId="{63478D99-5345-4B9B-A7E6-39C3A4A69320}" type="presParOf" srcId="{68A841B3-3A06-4B9F-B6BD-2BA8BAA9C9A6}" destId="{1DE4C636-B1F9-4215-8046-0C14EA62C988}" srcOrd="15" destOrd="0" presId="urn:microsoft.com/office/officeart/2005/8/layout/list1"/>
    <dgm:cxn modelId="{856959A7-6441-4474-B811-52F8B97B2D69}" type="presParOf" srcId="{68A841B3-3A06-4B9F-B6BD-2BA8BAA9C9A6}" destId="{B1394E8F-8148-42A0-996A-737271376859}" srcOrd="16" destOrd="0" presId="urn:microsoft.com/office/officeart/2005/8/layout/list1"/>
    <dgm:cxn modelId="{2BC9B783-247F-4729-B9CC-361D01E9FC68}" type="presParOf" srcId="{B1394E8F-8148-42A0-996A-737271376859}" destId="{1AC49D38-4D8C-4374-BB53-890B4D8D46D1}" srcOrd="0" destOrd="0" presId="urn:microsoft.com/office/officeart/2005/8/layout/list1"/>
    <dgm:cxn modelId="{2A001295-1302-4493-A52E-936A92C6555B}" type="presParOf" srcId="{B1394E8F-8148-42A0-996A-737271376859}" destId="{D5B209AB-F42F-4DD5-A8E9-30FAD820D300}" srcOrd="1" destOrd="0" presId="urn:microsoft.com/office/officeart/2005/8/layout/list1"/>
    <dgm:cxn modelId="{35FCE0E3-8DC7-431A-A222-FBE8ECB11A2F}" type="presParOf" srcId="{68A841B3-3A06-4B9F-B6BD-2BA8BAA9C9A6}" destId="{94AB43D3-63C4-4642-BB8A-EF33C8D4B6F1}" srcOrd="17" destOrd="0" presId="urn:microsoft.com/office/officeart/2005/8/layout/list1"/>
    <dgm:cxn modelId="{1FB9C0AE-4FF1-4506-A0E4-10E70CCF020A}" type="presParOf" srcId="{68A841B3-3A06-4B9F-B6BD-2BA8BAA9C9A6}" destId="{D3ABC002-C057-437A-B5D0-418BADE6094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7D7F0C-8145-4477-80C5-6AEE7D9ADED9}">
      <dsp:nvSpPr>
        <dsp:cNvPr id="0" name=""/>
        <dsp:cNvSpPr/>
      </dsp:nvSpPr>
      <dsp:spPr>
        <a:xfrm>
          <a:off x="0" y="323223"/>
          <a:ext cx="2641716" cy="572714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Застосування</a:t>
          </a:r>
          <a:endParaRPr lang="ru-RU" sz="22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0" y="323223"/>
        <a:ext cx="2641716" cy="572714"/>
      </dsp:txXfrm>
    </dsp:sp>
    <dsp:sp modelId="{D9EDE68C-F60F-4715-881C-D3BE8EF8A187}">
      <dsp:nvSpPr>
        <dsp:cNvPr id="0" name=""/>
        <dsp:cNvSpPr/>
      </dsp:nvSpPr>
      <dsp:spPr>
        <a:xfrm>
          <a:off x="264171" y="895938"/>
          <a:ext cx="266000" cy="395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026"/>
              </a:lnTo>
              <a:lnTo>
                <a:pt x="363511" y="429026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24F71-828B-49EA-AE69-BBF4F342DBB6}">
      <dsp:nvSpPr>
        <dsp:cNvPr id="0" name=""/>
        <dsp:cNvSpPr/>
      </dsp:nvSpPr>
      <dsp:spPr>
        <a:xfrm>
          <a:off x="530172" y="1004811"/>
          <a:ext cx="3273364" cy="57271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Засобів прослуховування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530172" y="1004811"/>
        <a:ext cx="3273364" cy="572714"/>
      </dsp:txXfrm>
    </dsp:sp>
    <dsp:sp modelId="{8BB5863F-7309-4280-A125-11DB2D1F775C}">
      <dsp:nvSpPr>
        <dsp:cNvPr id="0" name=""/>
        <dsp:cNvSpPr/>
      </dsp:nvSpPr>
      <dsp:spPr>
        <a:xfrm>
          <a:off x="264171" y="895938"/>
          <a:ext cx="297770" cy="1079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613"/>
              </a:lnTo>
              <a:lnTo>
                <a:pt x="395189" y="111161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CB8EF7-FAE2-47D4-B692-4F7268F3A7C6}">
      <dsp:nvSpPr>
        <dsp:cNvPr id="0" name=""/>
        <dsp:cNvSpPr/>
      </dsp:nvSpPr>
      <dsp:spPr>
        <a:xfrm>
          <a:off x="561941" y="1689366"/>
          <a:ext cx="3210017" cy="57271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-153095"/>
              <a:satOff val="23"/>
              <a:lumOff val="-539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Підкуп осіб, конкуруючі фірми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561941" y="1689366"/>
        <a:ext cx="3210017" cy="572714"/>
      </dsp:txXfrm>
    </dsp:sp>
    <dsp:sp modelId="{E4586F3D-82E1-4C90-BEC9-A1E76FFF0085}">
      <dsp:nvSpPr>
        <dsp:cNvPr id="0" name=""/>
        <dsp:cNvSpPr/>
      </dsp:nvSpPr>
      <dsp:spPr>
        <a:xfrm>
          <a:off x="264171" y="895938"/>
          <a:ext cx="276318" cy="172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3786"/>
              </a:lnTo>
              <a:lnTo>
                <a:pt x="373799" y="1753786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8C265B-90CF-4ED1-94DC-932FEE533D14}">
      <dsp:nvSpPr>
        <dsp:cNvPr id="0" name=""/>
        <dsp:cNvSpPr/>
      </dsp:nvSpPr>
      <dsp:spPr>
        <a:xfrm>
          <a:off x="540490" y="2333390"/>
          <a:ext cx="3277542" cy="57271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-306190"/>
              <a:satOff val="45"/>
              <a:lumOff val="-1079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фотопристроїв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540490" y="2333390"/>
        <a:ext cx="3277542" cy="572714"/>
      </dsp:txXfrm>
    </dsp:sp>
    <dsp:sp modelId="{7AA3D688-820A-4CAA-AF39-1C16C35845B4}">
      <dsp:nvSpPr>
        <dsp:cNvPr id="0" name=""/>
        <dsp:cNvSpPr/>
      </dsp:nvSpPr>
      <dsp:spPr>
        <a:xfrm>
          <a:off x="264171" y="895938"/>
          <a:ext cx="281880" cy="24000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092"/>
              </a:lnTo>
              <a:lnTo>
                <a:pt x="379346" y="2428092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3B9AC-DA63-4F3E-88D0-CD6FF521CACB}">
      <dsp:nvSpPr>
        <dsp:cNvPr id="0" name=""/>
        <dsp:cNvSpPr/>
      </dsp:nvSpPr>
      <dsp:spPr>
        <a:xfrm>
          <a:off x="546052" y="3009640"/>
          <a:ext cx="3314287" cy="57271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-459284"/>
              <a:satOff val="68"/>
              <a:lumOff val="-1618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відеоапаратури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546052" y="3009640"/>
        <a:ext cx="3314287" cy="572714"/>
      </dsp:txXfrm>
    </dsp:sp>
    <dsp:sp modelId="{BE09000E-AB8C-4BB2-9573-624CB9400BC4}">
      <dsp:nvSpPr>
        <dsp:cNvPr id="0" name=""/>
        <dsp:cNvSpPr/>
      </dsp:nvSpPr>
      <dsp:spPr>
        <a:xfrm>
          <a:off x="264171" y="895938"/>
          <a:ext cx="278481" cy="3071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7682"/>
              </a:lnTo>
              <a:lnTo>
                <a:pt x="375956" y="3097682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986F50-C3D2-49F7-B2DE-653287CA46F8}">
      <dsp:nvSpPr>
        <dsp:cNvPr id="0" name=""/>
        <dsp:cNvSpPr/>
      </dsp:nvSpPr>
      <dsp:spPr>
        <a:xfrm>
          <a:off x="542652" y="3681160"/>
          <a:ext cx="3238790" cy="57271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-612379"/>
              <a:satOff val="90"/>
              <a:lumOff val="-2157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“троянських програм”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542652" y="3681160"/>
        <a:ext cx="3238790" cy="572714"/>
      </dsp:txXfrm>
    </dsp:sp>
    <dsp:sp modelId="{5CA13E63-00A0-42FC-9597-B812D1D8CF9D}">
      <dsp:nvSpPr>
        <dsp:cNvPr id="0" name=""/>
        <dsp:cNvSpPr/>
      </dsp:nvSpPr>
      <dsp:spPr>
        <a:xfrm>
          <a:off x="3586477" y="288917"/>
          <a:ext cx="2721702" cy="57271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38100" dir="5400000" algn="ctr" rotWithShape="0">
            <a:schemeClr val="accent5">
              <a:hueOff val="-918568"/>
              <a:satOff val="135"/>
              <a:lumOff val="-323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Використання</a:t>
          </a:r>
          <a:endParaRPr lang="ru-RU" sz="22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3586477" y="288917"/>
        <a:ext cx="2721702" cy="572714"/>
      </dsp:txXfrm>
    </dsp:sp>
    <dsp:sp modelId="{B37057A6-9D9C-4C00-A3B1-FC6683C9D888}">
      <dsp:nvSpPr>
        <dsp:cNvPr id="0" name=""/>
        <dsp:cNvSpPr/>
      </dsp:nvSpPr>
      <dsp:spPr>
        <a:xfrm>
          <a:off x="3858647" y="861632"/>
          <a:ext cx="272170" cy="429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301"/>
              </a:lnTo>
              <a:lnTo>
                <a:pt x="186102" y="428301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BA4F4-B1AF-49F4-9D0D-6537C9BC87C8}">
      <dsp:nvSpPr>
        <dsp:cNvPr id="0" name=""/>
        <dsp:cNvSpPr/>
      </dsp:nvSpPr>
      <dsp:spPr>
        <a:xfrm>
          <a:off x="4130817" y="1004811"/>
          <a:ext cx="2967250" cy="572714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9525" cap="flat" cmpd="sng" algn="ctr">
          <a:solidFill>
            <a:schemeClr val="accent5">
              <a:hueOff val="-765474"/>
              <a:satOff val="113"/>
              <a:lumOff val="-2696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Недоліків мови програмування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4130817" y="1004811"/>
        <a:ext cx="2967250" cy="572714"/>
      </dsp:txXfrm>
    </dsp:sp>
    <dsp:sp modelId="{F7312A0D-EF0E-4131-8485-E6F9A10CCD2A}">
      <dsp:nvSpPr>
        <dsp:cNvPr id="0" name=""/>
        <dsp:cNvSpPr/>
      </dsp:nvSpPr>
      <dsp:spPr>
        <a:xfrm>
          <a:off x="3858647" y="861632"/>
          <a:ext cx="272170" cy="125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6956"/>
              </a:lnTo>
              <a:lnTo>
                <a:pt x="186102" y="1246956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59472-66CC-4227-81C1-C87773F0AADD}">
      <dsp:nvSpPr>
        <dsp:cNvPr id="0" name=""/>
        <dsp:cNvSpPr/>
      </dsp:nvSpPr>
      <dsp:spPr>
        <a:xfrm>
          <a:off x="4130817" y="1720705"/>
          <a:ext cx="3060634" cy="782958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9525" cap="flat" cmpd="sng" algn="ctr">
          <a:solidFill>
            <a:schemeClr val="accent5">
              <a:hueOff val="-918568"/>
              <a:satOff val="135"/>
              <a:lumOff val="-3236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Переваги електро-магнітного випромінювання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4130817" y="1720705"/>
        <a:ext cx="3060634" cy="782958"/>
      </dsp:txXfrm>
    </dsp:sp>
    <dsp:sp modelId="{6D7D9CE8-1E69-4BF7-B274-15D2CFF5DD0C}">
      <dsp:nvSpPr>
        <dsp:cNvPr id="0" name=""/>
        <dsp:cNvSpPr/>
      </dsp:nvSpPr>
      <dsp:spPr>
        <a:xfrm>
          <a:off x="3858647" y="861632"/>
          <a:ext cx="272170" cy="2071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5612"/>
              </a:lnTo>
              <a:lnTo>
                <a:pt x="186102" y="2065612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A7553-E21B-4804-B3B0-590D2CA2483D}">
      <dsp:nvSpPr>
        <dsp:cNvPr id="0" name=""/>
        <dsp:cNvSpPr/>
      </dsp:nvSpPr>
      <dsp:spPr>
        <a:xfrm>
          <a:off x="4130817" y="2646842"/>
          <a:ext cx="3061716" cy="572714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9525" cap="flat" cmpd="sng" algn="ctr">
          <a:solidFill>
            <a:schemeClr val="accent5">
              <a:hueOff val="-1071663"/>
              <a:satOff val="158"/>
              <a:lumOff val="-3775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Крадіжка носіїв інформації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4130817" y="2646842"/>
        <a:ext cx="3061716" cy="572714"/>
      </dsp:txXfrm>
    </dsp:sp>
    <dsp:sp modelId="{C544511A-196C-4D0E-8C39-FE13B03F39D2}">
      <dsp:nvSpPr>
        <dsp:cNvPr id="0" name=""/>
        <dsp:cNvSpPr/>
      </dsp:nvSpPr>
      <dsp:spPr>
        <a:xfrm>
          <a:off x="3858647" y="861632"/>
          <a:ext cx="272170" cy="278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9448"/>
              </a:lnTo>
              <a:lnTo>
                <a:pt x="186102" y="2779448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9116A-E191-46AF-A30C-68816AA21744}">
      <dsp:nvSpPr>
        <dsp:cNvPr id="0" name=""/>
        <dsp:cNvSpPr/>
      </dsp:nvSpPr>
      <dsp:spPr>
        <a:xfrm>
          <a:off x="4130817" y="3362736"/>
          <a:ext cx="3084313" cy="572714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9525" cap="flat" cmpd="sng" algn="ctr">
          <a:solidFill>
            <a:schemeClr val="accent5">
              <a:hueOff val="-1224758"/>
              <a:satOff val="180"/>
              <a:lumOff val="-4314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Копіювання інформації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4130817" y="3362736"/>
        <a:ext cx="3084313" cy="572714"/>
      </dsp:txXfrm>
    </dsp:sp>
    <dsp:sp modelId="{AED7C46D-BE21-48DB-B386-DCCB2F7D8DD7}">
      <dsp:nvSpPr>
        <dsp:cNvPr id="0" name=""/>
        <dsp:cNvSpPr/>
      </dsp:nvSpPr>
      <dsp:spPr>
        <a:xfrm>
          <a:off x="3858647" y="861632"/>
          <a:ext cx="272170" cy="3503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3284"/>
              </a:lnTo>
              <a:lnTo>
                <a:pt x="186102" y="349328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3F17F0-6676-4459-A1CB-3842B1C34551}">
      <dsp:nvSpPr>
        <dsp:cNvPr id="0" name=""/>
        <dsp:cNvSpPr/>
      </dsp:nvSpPr>
      <dsp:spPr>
        <a:xfrm>
          <a:off x="4130817" y="4078630"/>
          <a:ext cx="3127775" cy="572714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9525" cap="flat" cmpd="sng" algn="ctr">
          <a:solidFill>
            <a:schemeClr val="accent5">
              <a:hueOff val="-1377853"/>
              <a:satOff val="203"/>
              <a:lumOff val="-4853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Недоліки в операційній системі</a:t>
          </a:r>
          <a:endParaRPr lang="ru-RU" sz="1900" i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4130817" y="4078630"/>
        <a:ext cx="3127775" cy="572714"/>
      </dsp:txXfrm>
    </dsp:sp>
    <dsp:sp modelId="{D12E21BC-E5A7-4F36-9C95-8B27E56FBC13}">
      <dsp:nvSpPr>
        <dsp:cNvPr id="0" name=""/>
        <dsp:cNvSpPr/>
      </dsp:nvSpPr>
      <dsp:spPr>
        <a:xfrm>
          <a:off x="7030519" y="288917"/>
          <a:ext cx="2241858" cy="572714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57150" dist="38100" dir="5400000" algn="ctr" rotWithShape="0">
            <a:schemeClr val="accent5">
              <a:hueOff val="-1837137"/>
              <a:satOff val="270"/>
              <a:lumOff val="-647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Отримання </a:t>
          </a:r>
          <a:endParaRPr lang="ru-RU" sz="22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7030519" y="288917"/>
        <a:ext cx="2241858" cy="572714"/>
      </dsp:txXfrm>
    </dsp:sp>
    <dsp:sp modelId="{26D3D78C-2BDA-4208-A1DE-508DB01B7E0C}">
      <dsp:nvSpPr>
        <dsp:cNvPr id="0" name=""/>
        <dsp:cNvSpPr/>
      </dsp:nvSpPr>
      <dsp:spPr>
        <a:xfrm>
          <a:off x="7254705" y="861632"/>
          <a:ext cx="224185" cy="558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634"/>
              </a:lnTo>
              <a:lnTo>
                <a:pt x="153291" y="55663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D1B4E-C144-420D-815E-0F1B69EAE134}">
      <dsp:nvSpPr>
        <dsp:cNvPr id="0" name=""/>
        <dsp:cNvSpPr/>
      </dsp:nvSpPr>
      <dsp:spPr>
        <a:xfrm>
          <a:off x="7478891" y="1004811"/>
          <a:ext cx="3752841" cy="830121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5">
              <a:hueOff val="-1530947"/>
              <a:satOff val="225"/>
              <a:lumOff val="-5393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latin typeface="+mn-lt"/>
              <a:ea typeface="+mn-ea"/>
              <a:cs typeface="+mn-cs"/>
            </a:rPr>
            <a:t>Знищення даних з допомогою запитів дозволу</a:t>
          </a:r>
          <a:endParaRPr lang="ru-RU" sz="1900" i="1" kern="1200" dirty="0">
            <a:latin typeface="+mn-lt"/>
            <a:ea typeface="+mn-ea"/>
            <a:cs typeface="+mn-cs"/>
          </a:endParaRPr>
        </a:p>
      </dsp:txBody>
      <dsp:txXfrm>
        <a:off x="7478891" y="1004811"/>
        <a:ext cx="3752841" cy="830121"/>
      </dsp:txXfrm>
    </dsp:sp>
    <dsp:sp modelId="{9FF96C09-BF4D-4EC9-8F8D-18CA496347D9}">
      <dsp:nvSpPr>
        <dsp:cNvPr id="0" name=""/>
        <dsp:cNvSpPr/>
      </dsp:nvSpPr>
      <dsp:spPr>
        <a:xfrm>
          <a:off x="7254705" y="861632"/>
          <a:ext cx="224185" cy="1402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8804"/>
              </a:lnTo>
              <a:lnTo>
                <a:pt x="153291" y="139880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9946E-D196-4C45-96A3-81C45BC9E0ED}">
      <dsp:nvSpPr>
        <dsp:cNvPr id="0" name=""/>
        <dsp:cNvSpPr/>
      </dsp:nvSpPr>
      <dsp:spPr>
        <a:xfrm>
          <a:off x="7478891" y="1978112"/>
          <a:ext cx="3824535" cy="572714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5">
              <a:hueOff val="-1684042"/>
              <a:satOff val="248"/>
              <a:lumOff val="-5932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latin typeface="+mn-lt"/>
              <a:ea typeface="+mn-ea"/>
              <a:cs typeface="+mn-cs"/>
            </a:rPr>
            <a:t>Реквізитів розмежування доступу</a:t>
          </a:r>
          <a:endParaRPr lang="ru-RU" sz="1900" i="1" kern="1200" dirty="0">
            <a:latin typeface="+mn-lt"/>
            <a:ea typeface="+mn-ea"/>
            <a:cs typeface="+mn-cs"/>
          </a:endParaRPr>
        </a:p>
      </dsp:txBody>
      <dsp:txXfrm>
        <a:off x="7478891" y="1978112"/>
        <a:ext cx="3824535" cy="572714"/>
      </dsp:txXfrm>
    </dsp:sp>
    <dsp:sp modelId="{8C059851-1BD9-4B6A-BD43-2BB3BFA287F6}">
      <dsp:nvSpPr>
        <dsp:cNvPr id="0" name=""/>
        <dsp:cNvSpPr/>
      </dsp:nvSpPr>
      <dsp:spPr>
        <a:xfrm>
          <a:off x="7254705" y="861632"/>
          <a:ext cx="224185" cy="211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2639"/>
              </a:lnTo>
              <a:lnTo>
                <a:pt x="153291" y="211263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146455-2114-4322-A569-2B35830C57B5}">
      <dsp:nvSpPr>
        <dsp:cNvPr id="0" name=""/>
        <dsp:cNvSpPr/>
      </dsp:nvSpPr>
      <dsp:spPr>
        <a:xfrm>
          <a:off x="7478891" y="2694005"/>
          <a:ext cx="3818148" cy="572714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5">
              <a:hueOff val="-1837137"/>
              <a:satOff val="270"/>
              <a:lumOff val="-6471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i="1" kern="1200" dirty="0">
              <a:latin typeface="+mn-lt"/>
              <a:ea typeface="+mn-ea"/>
              <a:cs typeface="+mn-cs"/>
            </a:rPr>
            <a:t>Використання таємних паролів</a:t>
          </a:r>
          <a:endParaRPr lang="ru-RU" sz="1900" i="1" kern="1200" dirty="0">
            <a:latin typeface="+mn-lt"/>
            <a:ea typeface="+mn-ea"/>
            <a:cs typeface="+mn-cs"/>
          </a:endParaRPr>
        </a:p>
      </dsp:txBody>
      <dsp:txXfrm>
        <a:off x="7478891" y="2694005"/>
        <a:ext cx="3818148" cy="57271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5715110" y="-874795"/>
          <a:ext cx="6804216" cy="6804216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476077" y="207704"/>
          <a:ext cx="11354581" cy="848247"/>
        </a:xfrm>
        <a:prstGeom prst="rect">
          <a:avLst/>
        </a:prstGeom>
        <a:gradFill rotWithShape="0">
          <a:gsLst>
            <a:gs pos="0">
              <a:srgbClr val="4CA4A0"/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167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Знімання інформації з носіїв, які недоступні органам почуттів людини;</a:t>
          </a:r>
        </a:p>
      </dsp:txBody>
      <dsp:txXfrm>
        <a:off x="476077" y="207704"/>
        <a:ext cx="11354581" cy="848247"/>
      </dsp:txXfrm>
    </dsp:sp>
    <dsp:sp modelId="{27878C57-BBF6-4C22-88FA-1C3D4933722D}">
      <dsp:nvSpPr>
        <dsp:cNvPr id="0" name=""/>
        <dsp:cNvSpPr/>
      </dsp:nvSpPr>
      <dsp:spPr>
        <a:xfrm>
          <a:off x="81059" y="236809"/>
          <a:ext cx="790037" cy="790037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928972" y="1155446"/>
          <a:ext cx="10901687" cy="84824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167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добування інформації без порушення кордонів контрольованої зони;</a:t>
          </a:r>
        </a:p>
      </dsp:txBody>
      <dsp:txXfrm>
        <a:off x="928972" y="1155446"/>
        <a:ext cx="10901687" cy="848247"/>
      </dsp:txXfrm>
    </dsp:sp>
    <dsp:sp modelId="{E63EBB38-5984-4F74-98F1-254621592311}">
      <dsp:nvSpPr>
        <dsp:cNvPr id="0" name=""/>
        <dsp:cNvSpPr/>
      </dsp:nvSpPr>
      <dsp:spPr>
        <a:xfrm>
          <a:off x="533953" y="1184551"/>
          <a:ext cx="790037" cy="790037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1067974" y="2103188"/>
          <a:ext cx="10762684" cy="848247"/>
        </a:xfrm>
        <a:prstGeom prst="rect">
          <a:avLst/>
        </a:prstGeom>
        <a:gradFill rotWithShape="0">
          <a:gsLst>
            <a:gs pos="0">
              <a:srgbClr val="0070C0"/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167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передачу інформації практично в реальному масштабі часу в будь-яку точку земної кулі;</a:t>
          </a:r>
        </a:p>
      </dsp:txBody>
      <dsp:txXfrm>
        <a:off x="1067974" y="2103188"/>
        <a:ext cx="10762684" cy="848247"/>
      </dsp:txXfrm>
    </dsp:sp>
    <dsp:sp modelId="{D13D7DA6-9D1E-4150-A6AE-C6ABC36166D5}">
      <dsp:nvSpPr>
        <dsp:cNvPr id="0" name=""/>
        <dsp:cNvSpPr/>
      </dsp:nvSpPr>
      <dsp:spPr>
        <a:xfrm>
          <a:off x="672955" y="2132293"/>
          <a:ext cx="790037" cy="790037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928972" y="3050930"/>
          <a:ext cx="10901687" cy="848247"/>
        </a:xfrm>
        <a:prstGeom prst="rect">
          <a:avLst/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167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аналіз і обробку інформації в обсязі і за час, недосяжних людині;</a:t>
          </a:r>
        </a:p>
      </dsp:txBody>
      <dsp:txXfrm>
        <a:off x="928972" y="3050930"/>
        <a:ext cx="10901687" cy="848247"/>
      </dsp:txXfrm>
    </dsp:sp>
    <dsp:sp modelId="{AA2029A9-878F-42BF-A694-5944B1AD983E}">
      <dsp:nvSpPr>
        <dsp:cNvPr id="0" name=""/>
        <dsp:cNvSpPr/>
      </dsp:nvSpPr>
      <dsp:spPr>
        <a:xfrm>
          <a:off x="533953" y="3080035"/>
          <a:ext cx="790037" cy="790037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5E9348-9280-4796-BDCC-B84F04B5A654}">
      <dsp:nvSpPr>
        <dsp:cNvPr id="0" name=""/>
        <dsp:cNvSpPr/>
      </dsp:nvSpPr>
      <dsp:spPr>
        <a:xfrm>
          <a:off x="476077" y="3998672"/>
          <a:ext cx="11354581" cy="84824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167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консервацію і як завгодно довгий термін зберігання видобутої інформації.</a:t>
          </a:r>
        </a:p>
      </dsp:txBody>
      <dsp:txXfrm>
        <a:off x="476077" y="3998672"/>
        <a:ext cx="11354581" cy="848247"/>
      </dsp:txXfrm>
    </dsp:sp>
    <dsp:sp modelId="{0589A8B4-BF53-4D85-9C3C-5A5EA39FC1AC}">
      <dsp:nvSpPr>
        <dsp:cNvPr id="0" name=""/>
        <dsp:cNvSpPr/>
      </dsp:nvSpPr>
      <dsp:spPr>
        <a:xfrm>
          <a:off x="81059" y="4027777"/>
          <a:ext cx="790037" cy="790037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6237470" y="-954208"/>
          <a:ext cx="7424742" cy="7424742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442065" y="195271"/>
          <a:ext cx="8369592" cy="77119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097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Комп'ютерний вірус (КВ)</a:t>
          </a:r>
        </a:p>
      </dsp:txBody>
      <dsp:txXfrm>
        <a:off x="442065" y="195271"/>
        <a:ext cx="8369592" cy="771195"/>
      </dsp:txXfrm>
    </dsp:sp>
    <dsp:sp modelId="{27878C57-BBF6-4C22-88FA-1C3D4933722D}">
      <dsp:nvSpPr>
        <dsp:cNvPr id="0" name=""/>
        <dsp:cNvSpPr/>
      </dsp:nvSpPr>
      <dsp:spPr>
        <a:xfrm>
          <a:off x="79090" y="217894"/>
          <a:ext cx="725948" cy="7259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919778" y="1066299"/>
          <a:ext cx="7891878" cy="771195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097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Логічна бомба (ЛБ)</a:t>
          </a:r>
        </a:p>
      </dsp:txBody>
      <dsp:txXfrm>
        <a:off x="919778" y="1066299"/>
        <a:ext cx="7891878" cy="771195"/>
      </dsp:txXfrm>
    </dsp:sp>
    <dsp:sp modelId="{E63EBB38-5984-4F74-98F1-254621592311}">
      <dsp:nvSpPr>
        <dsp:cNvPr id="0" name=""/>
        <dsp:cNvSpPr/>
      </dsp:nvSpPr>
      <dsp:spPr>
        <a:xfrm>
          <a:off x="556804" y="1088922"/>
          <a:ext cx="725948" cy="7259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1138225" y="1989432"/>
          <a:ext cx="7673432" cy="66698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097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”Троянський кінь” (різновид ЛБ)</a:t>
          </a:r>
        </a:p>
      </dsp:txBody>
      <dsp:txXfrm>
        <a:off x="1138225" y="1989432"/>
        <a:ext cx="7673432" cy="666984"/>
      </dsp:txXfrm>
    </dsp:sp>
    <dsp:sp modelId="{D13D7DA6-9D1E-4150-A6AE-C6ABC36166D5}">
      <dsp:nvSpPr>
        <dsp:cNvPr id="0" name=""/>
        <dsp:cNvSpPr/>
      </dsp:nvSpPr>
      <dsp:spPr>
        <a:xfrm>
          <a:off x="775251" y="1959950"/>
          <a:ext cx="725948" cy="7259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1138225" y="2768317"/>
          <a:ext cx="7673432" cy="85016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097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Засоби впровадження КВ і ЛБ  в інформаційні ресурси і керування ними на відстані;</a:t>
          </a:r>
          <a:endParaRPr lang="uk-UA" sz="2400" i="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8225" y="2768317"/>
        <a:ext cx="7673432" cy="850167"/>
      </dsp:txXfrm>
    </dsp:sp>
    <dsp:sp modelId="{AA2029A9-878F-42BF-A694-5944B1AD983E}">
      <dsp:nvSpPr>
        <dsp:cNvPr id="0" name=""/>
        <dsp:cNvSpPr/>
      </dsp:nvSpPr>
      <dsp:spPr>
        <a:xfrm>
          <a:off x="775251" y="2830426"/>
          <a:ext cx="725948" cy="7259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5E9348-9280-4796-BDCC-B84F04B5A654}">
      <dsp:nvSpPr>
        <dsp:cNvPr id="0" name=""/>
        <dsp:cNvSpPr/>
      </dsp:nvSpPr>
      <dsp:spPr>
        <a:xfrm>
          <a:off x="919778" y="3730936"/>
          <a:ext cx="7891878" cy="666984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097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”Нейтралізатори текстових програм”</a:t>
          </a:r>
        </a:p>
      </dsp:txBody>
      <dsp:txXfrm>
        <a:off x="919778" y="3730936"/>
        <a:ext cx="7891878" cy="666984"/>
      </dsp:txXfrm>
    </dsp:sp>
    <dsp:sp modelId="{0589A8B4-BF53-4D85-9C3C-5A5EA39FC1AC}">
      <dsp:nvSpPr>
        <dsp:cNvPr id="0" name=""/>
        <dsp:cNvSpPr/>
      </dsp:nvSpPr>
      <dsp:spPr>
        <a:xfrm>
          <a:off x="556804" y="3701454"/>
          <a:ext cx="725948" cy="7259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98C7D5-7A92-444A-9EA2-E58951190079}">
      <dsp:nvSpPr>
        <dsp:cNvPr id="0" name=""/>
        <dsp:cNvSpPr/>
      </dsp:nvSpPr>
      <dsp:spPr>
        <a:xfrm>
          <a:off x="442065" y="4549859"/>
          <a:ext cx="8369592" cy="771195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097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Засоби придушення інформаційного обміну в телекомунікаційних мережах</a:t>
          </a:r>
        </a:p>
      </dsp:txBody>
      <dsp:txXfrm>
        <a:off x="442065" y="4549859"/>
        <a:ext cx="8369592" cy="771195"/>
      </dsp:txXfrm>
    </dsp:sp>
    <dsp:sp modelId="{2B1CAA93-CEC8-4063-92F5-4580A35C3A54}">
      <dsp:nvSpPr>
        <dsp:cNvPr id="0" name=""/>
        <dsp:cNvSpPr/>
      </dsp:nvSpPr>
      <dsp:spPr>
        <a:xfrm>
          <a:off x="79090" y="4572482"/>
          <a:ext cx="725948" cy="7259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3DF4F5-3054-481B-9E7D-6B997496521A}">
      <dsp:nvSpPr>
        <dsp:cNvPr id="0" name=""/>
        <dsp:cNvSpPr/>
      </dsp:nvSpPr>
      <dsp:spPr>
        <a:xfrm>
          <a:off x="0" y="349664"/>
          <a:ext cx="908878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1409C-18AD-485C-82F2-626FA1688CA3}">
      <dsp:nvSpPr>
        <dsp:cNvPr id="0" name=""/>
        <dsp:cNvSpPr/>
      </dsp:nvSpPr>
      <dsp:spPr>
        <a:xfrm>
          <a:off x="432693" y="10184"/>
          <a:ext cx="8653862" cy="67896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474" tIns="0" rIns="2404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Блокування телефону і додатків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693" y="10184"/>
        <a:ext cx="8653862" cy="678960"/>
      </dsp:txXfrm>
    </dsp:sp>
    <dsp:sp modelId="{3F607A6C-6EA0-4B9D-84A9-D585CE8B731B}">
      <dsp:nvSpPr>
        <dsp:cNvPr id="0" name=""/>
        <dsp:cNvSpPr/>
      </dsp:nvSpPr>
      <dsp:spPr>
        <a:xfrm>
          <a:off x="0" y="1392944"/>
          <a:ext cx="908878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49721"/>
              <a:satOff val="-13954"/>
              <a:lumOff val="19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9B906-8906-438F-B7FC-698ABDE9D66C}">
      <dsp:nvSpPr>
        <dsp:cNvPr id="0" name=""/>
        <dsp:cNvSpPr/>
      </dsp:nvSpPr>
      <dsp:spPr>
        <a:xfrm>
          <a:off x="432693" y="1053464"/>
          <a:ext cx="8653862" cy="678960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474" tIns="0" rIns="2404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Будьте обережні з тим контентом, який завантажуєте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693" y="1053464"/>
        <a:ext cx="8653862" cy="678960"/>
      </dsp:txXfrm>
    </dsp:sp>
    <dsp:sp modelId="{C7FCA27F-0B4D-44BF-AC95-256D084EB759}">
      <dsp:nvSpPr>
        <dsp:cNvPr id="0" name=""/>
        <dsp:cNvSpPr/>
      </dsp:nvSpPr>
      <dsp:spPr>
        <a:xfrm>
          <a:off x="0" y="2436224"/>
          <a:ext cx="908878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99442"/>
              <a:satOff val="-27907"/>
              <a:lumOff val="391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38C55-0661-4F3C-A3E5-266D5C85C67E}">
      <dsp:nvSpPr>
        <dsp:cNvPr id="0" name=""/>
        <dsp:cNvSpPr/>
      </dsp:nvSpPr>
      <dsp:spPr>
        <a:xfrm>
          <a:off x="434921" y="2016226"/>
          <a:ext cx="8653862" cy="6789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474" tIns="0" rIns="2404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Створення резервних копій</a:t>
          </a: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921" y="2016226"/>
        <a:ext cx="8653862" cy="678960"/>
      </dsp:txXfrm>
    </dsp:sp>
    <dsp:sp modelId="{AF186272-24E5-4AE6-85A8-0F280EE482C5}">
      <dsp:nvSpPr>
        <dsp:cNvPr id="0" name=""/>
        <dsp:cNvSpPr/>
      </dsp:nvSpPr>
      <dsp:spPr>
        <a:xfrm>
          <a:off x="0" y="3479504"/>
          <a:ext cx="908878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99442"/>
              <a:satOff val="-27907"/>
              <a:lumOff val="391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CDD6B-427E-4A14-AEEE-5C7BC019513D}">
      <dsp:nvSpPr>
        <dsp:cNvPr id="0" name=""/>
        <dsp:cNvSpPr/>
      </dsp:nvSpPr>
      <dsp:spPr>
        <a:xfrm>
          <a:off x="432693" y="3140024"/>
          <a:ext cx="8653862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474" tIns="0" rIns="2404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Регулярне оновлення системи</a:t>
          </a: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693" y="3140024"/>
        <a:ext cx="8653862" cy="678960"/>
      </dsp:txXfrm>
    </dsp:sp>
    <dsp:sp modelId="{D3ABC002-C057-437A-B5D0-418BADE60945}">
      <dsp:nvSpPr>
        <dsp:cNvPr id="0" name=""/>
        <dsp:cNvSpPr/>
      </dsp:nvSpPr>
      <dsp:spPr>
        <a:xfrm>
          <a:off x="0" y="4522784"/>
          <a:ext cx="908878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49721"/>
              <a:satOff val="-13954"/>
              <a:lumOff val="19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209AB-F42F-4DD5-A8E9-30FAD820D300}">
      <dsp:nvSpPr>
        <dsp:cNvPr id="0" name=""/>
        <dsp:cNvSpPr/>
      </dsp:nvSpPr>
      <dsp:spPr>
        <a:xfrm>
          <a:off x="432693" y="4183304"/>
          <a:ext cx="8653862" cy="678960"/>
        </a:xfrm>
        <a:prstGeom prst="roundRect">
          <a:avLst/>
        </a:prstGeom>
        <a:solidFill>
          <a:srgbClr val="28A8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474" tIns="0" rIns="2404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Завантаження додатків тільки з офіційних джерел</a:t>
          </a: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693" y="4183304"/>
        <a:ext cx="8653862" cy="67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1478" y="1772816"/>
            <a:ext cx="9409045" cy="141515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28498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367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513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5170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0237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232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273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872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57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7976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631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28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16632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042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B17770-8DB5-4D1F-969F-8CD7E496065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FA3E1B-D2D3-4736-AE7C-43FDCDD4494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zillya.ua/check-passwor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LVXLGCF0q2hJb7FS0E7tH2OBldhQ4mnk-8TUQt2ydPc/edit?usp=sharin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microsoft.com/office/2017/06/relationships/model3d" Target="../media/model3d1.glb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1.mp4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hyperlink" Target="https://learningapps.org/view13970915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Технічні й програмні засоби добування інформації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№56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599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332656"/>
            <a:ext cx="8208912" cy="64807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marL="0" marR="0" lvl="0" indent="457189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kern="0" dirty="0">
                <a:solidFill>
                  <a:schemeClr val="tx1"/>
                </a:solidFill>
              </a:rPr>
              <a:t>Як захистити свій смартфон?</a:t>
            </a:r>
            <a:endParaRPr kumimoji="0" lang="uk-UA" sz="32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2AFCE7-F8F4-4BBA-8392-DEF0B3510F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00" y="980728"/>
            <a:ext cx="2207568" cy="2207568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04EB964-6845-491F-8C48-61247C85D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88691199"/>
              </p:ext>
            </p:extLst>
          </p:nvPr>
        </p:nvGraphicFramePr>
        <p:xfrm>
          <a:off x="2263800" y="1412776"/>
          <a:ext cx="908878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8DA844-1901-4FF9-96E9-59A3BB523EF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15340" y="3188296"/>
            <a:ext cx="2870448" cy="28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19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Тестування</a:t>
            </a:r>
          </a:p>
        </p:txBody>
      </p:sp>
    </p:spTree>
    <p:extLst>
      <p:ext uri="{BB962C8B-B14F-4D97-AF65-F5344CB8AC3E}">
        <p14:creationId xmlns:p14="http://schemas.microsoft.com/office/powerpoint/2010/main" xmlns="" val="2897773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332656"/>
            <a:ext cx="8208912" cy="64807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marL="0" marR="0" lvl="0" indent="457189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kern="0" dirty="0">
                <a:solidFill>
                  <a:schemeClr val="tx1"/>
                </a:solidFill>
              </a:rPr>
              <a:t>ВЕБ-квест</a:t>
            </a:r>
            <a:endParaRPr kumimoji="0" lang="uk-UA" sz="32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00BB88-7A76-43A5-8478-5AAE9F012936}"/>
              </a:ext>
            </a:extLst>
          </p:cNvPr>
          <p:cNvSpPr txBox="1"/>
          <p:nvPr/>
        </p:nvSpPr>
        <p:spPr>
          <a:xfrm>
            <a:off x="911424" y="818464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0" i="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0" i="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зіграємо!!!</a:t>
            </a: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9AB500-3BF6-4AD9-BB6C-0A00ACECC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154" t="18460" r="15744" b="15358"/>
          <a:stretch/>
        </p:blipFill>
        <p:spPr>
          <a:xfrm>
            <a:off x="2711624" y="2022053"/>
            <a:ext cx="842493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484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332656"/>
            <a:ext cx="8208912" cy="64807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marL="0" marR="0" lvl="0" indent="457189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kern="0" dirty="0">
                <a:solidFill>
                  <a:schemeClr val="tx1"/>
                </a:solidFill>
              </a:rPr>
              <a:t>Придумай пароль</a:t>
            </a:r>
            <a:endParaRPr kumimoji="0" lang="uk-UA" sz="32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00BB88-7A76-43A5-8478-5AAE9F012936}"/>
              </a:ext>
            </a:extLst>
          </p:cNvPr>
          <p:cNvSpPr txBox="1"/>
          <p:nvPr/>
        </p:nvSpPr>
        <p:spPr>
          <a:xfrm>
            <a:off x="572202" y="836712"/>
            <a:ext cx="110892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i="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Пароль – наше все. Безпечний пароль – це перша гарантія того, що ваша особиста інформація перебуває під надійним «замком». За нашими даними, близько 80% користувачів недооцінюють роль пароля в кіберзахисті і легковажно ставляться до його створення і зберігання. 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A45D96-67D9-479A-98AE-56EF0A8DE8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1323" y="3645024"/>
            <a:ext cx="3038475" cy="3076575"/>
          </a:xfrm>
          <a:prstGeom prst="rect">
            <a:avLst/>
          </a:prstGeom>
        </p:spPr>
      </p:pic>
      <p:pic>
        <p:nvPicPr>
          <p:cNvPr id="1026" name="Picture 2" descr="Перевірка пароля">
            <a:hlinkClick r:id="rId4"/>
            <a:extLst>
              <a:ext uri="{FF2B5EF4-FFF2-40B4-BE49-F238E27FC236}">
                <a16:creationId xmlns:a16="http://schemas.microsoft.com/office/drawing/2014/main" xmlns="" id="{9806519F-1130-405A-9CB3-1C5E04EC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246" y="4182194"/>
            <a:ext cx="44767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1030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332656"/>
            <a:ext cx="8208912" cy="64807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marL="0" marR="0" lvl="0" indent="457189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Сьогодні я дізнався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Трехмерная модель 4" descr="Доска">
                <a:hlinkClick r:id="rId3"/>
                <a:extLst>
                  <a:ext uri="{FF2B5EF4-FFF2-40B4-BE49-F238E27FC236}">
                    <a16:creationId xmlns:a16="http://schemas.microsoft.com/office/drawing/2014/main" id="{33483F64-D056-4094-8C70-616C59876CC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31218618"/>
                  </p:ext>
                </p:extLst>
              </p:nvPr>
            </p:nvGraphicFramePr>
            <p:xfrm>
              <a:off x="3359696" y="980728"/>
              <a:ext cx="5023147" cy="564859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023147" cy="5648598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25726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-19601" ay="-2345579" az="30367"/>
                    <am3d:postTrans dx="0" dy="0" dz="0"/>
                  </am3d:trans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Доска">
                <a:hlinkClick r:id="rId3"/>
                <a:extLst>
                  <a:ext uri="{FF2B5EF4-FFF2-40B4-BE49-F238E27FC236}">
                    <a16:creationId xmlns:a16="http://schemas.microsoft.com/office/drawing/2014/main" xmlns="" id="{33483F64-D056-4094-8C70-616C59876C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359696" y="980728"/>
                <a:ext cx="5023147" cy="56485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346099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9556" y="260648"/>
            <a:ext cx="7992888" cy="64807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marL="0" marR="0" lvl="0" indent="457189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kern="0" dirty="0">
                <a:solidFill>
                  <a:schemeClr val="tx1"/>
                </a:solidFill>
              </a:rPr>
              <a:t>Домашнє завдання</a:t>
            </a:r>
            <a:endParaRPr kumimoji="0" lang="uk-UA" sz="32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CB826A-C2F6-49DA-8D6E-2D7C1CAD86D6}"/>
              </a:ext>
            </a:extLst>
          </p:cNvPr>
          <p:cNvSpPr txBox="1"/>
          <p:nvPr/>
        </p:nvSpPr>
        <p:spPr>
          <a:xfrm>
            <a:off x="335360" y="1628800"/>
            <a:ext cx="11521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коротко до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зошита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 з інформацією про віруси і шкідливі програми на сайті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Zillya!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вірусна енциклопедія). Дослідити типи шкідливих програм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 Trojan,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Backdoor, Dropper, Downloader, Tool, Adware, Dialer, Worm, Exploit,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Rootkit),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скористайтеся даними на сайті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Zillya!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вірусна енциклопедія)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 завдання: Засобами редактора презентацій створіть ілюстрований інтерактивний словник термінів, які виникають при захисті від можливих загроз користувача Інтернету. </a:t>
            </a:r>
          </a:p>
        </p:txBody>
      </p:sp>
    </p:spTree>
    <p:extLst>
      <p:ext uri="{BB962C8B-B14F-4D97-AF65-F5344CB8AC3E}">
        <p14:creationId xmlns:p14="http://schemas.microsoft.com/office/powerpoint/2010/main" xmlns="" val="2998850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BA36B7A-08C9-40B6-979D-DB1AF8092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8" y="116632"/>
            <a:ext cx="8952995" cy="936104"/>
          </a:xfrm>
        </p:spPr>
        <p:txBody>
          <a:bodyPr>
            <a:noAutofit/>
          </a:bodyPr>
          <a:lstStyle/>
          <a:p>
            <a:r>
              <a:rPr lang="uk-UA" sz="3200" dirty="0"/>
              <a:t>Технічні й програмні засоби добування інформації</a:t>
            </a:r>
            <a:endParaRPr lang="ru-RU" sz="3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A0A1709-2EE6-4D84-856B-10EDEB7B207E}"/>
              </a:ext>
            </a:extLst>
          </p:cNvPr>
          <p:cNvSpPr/>
          <p:nvPr/>
        </p:nvSpPr>
        <p:spPr>
          <a:xfrm>
            <a:off x="2602940" y="2606987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Дякую за увагу!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0F7D29-1064-48A8-B1BB-407E795A5F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08223"/>
            <a:ext cx="3734544" cy="37345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3C1DFAE-C2EF-47E8-A71E-9113065C8D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24392" y="4251013"/>
            <a:ext cx="2567608" cy="25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407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188640"/>
            <a:ext cx="8208912" cy="1287016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QR –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коді закодовано вислів до нашого уроку. Як ви розумієте його?</a:t>
            </a:r>
          </a:p>
        </p:txBody>
      </p:sp>
      <p:pic>
        <p:nvPicPr>
          <p:cNvPr id="108" name="Picture 2" descr="http://qrcoder.ru/code/?%AB%D5%F2%EE+%E2%EE%EB%EE%E4%B3%BA+%B3%ED%F4%EE%F0%EC%E0%F6%B3%BA%FE+%96+%F2%EE%E9+%E2%EE%EB%EE%E4%B3%BA+%F1%E2%B3%F2%EE%EC%BB&amp;4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785" y="1988841"/>
            <a:ext cx="3878543" cy="3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9FE185-F0B4-464A-B6E9-E795AC1435E9}"/>
              </a:ext>
            </a:extLst>
          </p:cNvPr>
          <p:cNvSpPr txBox="1"/>
          <p:nvPr/>
        </p:nvSpPr>
        <p:spPr>
          <a:xfrm>
            <a:off x="2323693" y="3068960"/>
            <a:ext cx="7740860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uk-UA" sz="4000" b="1" dirty="0">
                <a:latin typeface="+mj-lt"/>
              </a:rPr>
              <a:t>“ Хто володіє інформацією – той володіє світом ”</a:t>
            </a:r>
            <a:endParaRPr lang="uk-UA" sz="4000" b="1" dirty="0">
              <a:solidFill>
                <a:srgbClr val="9D3342"/>
              </a:solidFill>
              <a:latin typeface="+mj-lt"/>
            </a:endParaRPr>
          </a:p>
          <a:p>
            <a:endParaRPr lang="ru-RU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3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D_free">
            <a:hlinkClick r:id="" action="ppaction://media"/>
            <a:extLst>
              <a:ext uri="{FF2B5EF4-FFF2-40B4-BE49-F238E27FC236}">
                <a16:creationId xmlns:a16="http://schemas.microsoft.com/office/drawing/2014/main" xmlns="" id="{DD6CF6B0-E523-4D3B-B3A7-B2507BDB181B}"/>
              </a:ext>
            </a:extLst>
          </p:cNvPr>
          <p:cNvPicPr preferRelativeResize="0"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12604" y="175839"/>
            <a:ext cx="11566792" cy="65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53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0"/>
            <a:ext cx="8208912" cy="638944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uk-UA" sz="3200" b="1" dirty="0"/>
              <a:t>Технічні й програмні засоби добування інформації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D89070-C23F-4010-91AC-A68F85084A59}"/>
              </a:ext>
            </a:extLst>
          </p:cNvPr>
          <p:cNvSpPr txBox="1"/>
          <p:nvPr/>
        </p:nvSpPr>
        <p:spPr>
          <a:xfrm>
            <a:off x="2755480" y="815640"/>
            <a:ext cx="77382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 і програмні засоби добування інформації </a:t>
            </a:r>
            <a:r>
              <a:rPr lang="uk-UA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подолання системи захисту, обмеження або заборона доступу до них посадових осіб, дезорганізації роботи технічних засобів, вивід з ладу комунікаційних і комп'ютерних мереж, усього високотехнологічного забезпечення функціонування системи управління.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427A3C-B2E0-439D-9860-439C715C40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938454"/>
            <a:ext cx="1231480" cy="12366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D477C8-5BC4-4214-A7EF-DD41733E6F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9700" y="5221838"/>
            <a:ext cx="2016968" cy="1629089"/>
          </a:xfrm>
          <a:prstGeom prst="rect">
            <a:avLst/>
          </a:prstGeom>
        </p:spPr>
      </p:pic>
      <p:pic>
        <p:nvPicPr>
          <p:cNvPr id="6" name="Рисунок 5" descr="Фрагменты головоломки">
            <a:hlinkClick r:id="rId5"/>
            <a:extLst>
              <a:ext uri="{FF2B5EF4-FFF2-40B4-BE49-F238E27FC236}">
                <a16:creationId xmlns:a16="http://schemas.microsoft.com/office/drawing/2014/main" xmlns="" id="{066A147A-C136-4CA4-8772-11D6AE8F9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7368" y="2746683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0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0"/>
            <a:ext cx="8208912" cy="638944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pPr algn="ctr"/>
            <a:r>
              <a:rPr lang="uk-UA" sz="3200" b="1" dirty="0"/>
              <a:t>«Комп'ютерне піратство»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D89070-C23F-4010-91AC-A68F85084A59}"/>
              </a:ext>
            </a:extLst>
          </p:cNvPr>
          <p:cNvSpPr txBox="1"/>
          <p:nvPr/>
        </p:nvSpPr>
        <p:spPr>
          <a:xfrm>
            <a:off x="2755480" y="815640"/>
            <a:ext cx="77382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Спроба одержати несанкціонований доступ до комп'ютерної мережі з метою ознайомитися з нею, залишити інформацію, виконати, знищити, </a:t>
            </a:r>
          </a:p>
          <a:p>
            <a:r>
              <a:rPr lang="uk-UA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 або викрасти програму або іншу інформацію кваліфікується як</a:t>
            </a:r>
            <a:r>
              <a:rPr lang="uk-UA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«комп'ютерне піратство».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427A3C-B2E0-439D-9860-439C715C40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938454"/>
            <a:ext cx="1231480" cy="1236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B88770-6B0B-4E54-AAF4-4F8F62E82279}"/>
              </a:ext>
            </a:extLst>
          </p:cNvPr>
          <p:cNvSpPr txBox="1"/>
          <p:nvPr/>
        </p:nvSpPr>
        <p:spPr>
          <a:xfrm>
            <a:off x="1698259" y="4654580"/>
            <a:ext cx="7179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Ха́кер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особа, що намагається отримати несанкціонований доступ до комп'ютерних систем, як правило з метою отримання секретної інформації.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28F34C-4654-4951-A254-EEC42324B4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7279"/>
          <a:stretch/>
        </p:blipFill>
        <p:spPr>
          <a:xfrm>
            <a:off x="9131076" y="3933056"/>
            <a:ext cx="1362667" cy="18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37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7430"/>
            <a:ext cx="8208912" cy="100811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chemeClr val="tx1"/>
                </a:solidFill>
              </a:rPr>
              <a:t>Способи несанкціонованого доступу до інформації здійснюються шляхом</a:t>
            </a:r>
          </a:p>
        </p:txBody>
      </p:sp>
      <p:graphicFrame>
        <p:nvGraphicFramePr>
          <p:cNvPr id="7" name="Содержимое 6">
            <a:extLst>
              <a:ext uri="{FF2B5EF4-FFF2-40B4-BE49-F238E27FC236}">
                <a16:creationId xmlns:a16="http://schemas.microsoft.com/office/drawing/2014/main" xmlns="" id="{BE67DCCF-E2A8-4E03-AC6C-E5BB66010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2451570"/>
              </p:ext>
            </p:extLst>
          </p:nvPr>
        </p:nvGraphicFramePr>
        <p:xfrm>
          <a:off x="407368" y="1441065"/>
          <a:ext cx="11305256" cy="494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23850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0"/>
            <a:ext cx="8136904" cy="682886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marL="0" marR="0" lvl="0" indent="457189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Технічні засоби добування інформації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D3A8AFFC-34C6-4642-8FAE-3E973BF760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0110487"/>
              </p:ext>
            </p:extLst>
          </p:nvPr>
        </p:nvGraphicFramePr>
        <p:xfrm>
          <a:off x="145254" y="901688"/>
          <a:ext cx="11901492" cy="505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0362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0"/>
            <a:ext cx="8136904" cy="682886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marL="0" marR="0" lvl="0" indent="457189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Програмні засоби добування інформації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571A9EB0-7FF1-4FD0-A9B6-64CDD02EC7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20701596"/>
              </p:ext>
            </p:extLst>
          </p:nvPr>
        </p:nvGraphicFramePr>
        <p:xfrm>
          <a:off x="2924134" y="1124744"/>
          <a:ext cx="8889782" cy="551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C3847A-8985-4239-8DCF-E0F8D18808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8932" r="26181"/>
          <a:stretch/>
        </p:blipFill>
        <p:spPr>
          <a:xfrm>
            <a:off x="191344" y="2132856"/>
            <a:ext cx="322915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14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0"/>
            <a:ext cx="8136904" cy="93701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pPr marL="0" marR="0" lvl="0" indent="457189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Шкідливе програмне </a:t>
            </a:r>
            <a:b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забезпечення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E670A5-4133-49F7-82A2-8B62117A3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5481" y="851284"/>
            <a:ext cx="9793088" cy="59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1426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7bc9ef1af37d42c76ac4415ac46b59f6c7d2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415</Words>
  <Application>Microsoft Office PowerPoint</Application>
  <PresentationFormat>Произвольный</PresentationFormat>
  <Paragraphs>59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Поток</vt:lpstr>
      <vt:lpstr>Технічні й програмні засоби добування інформації</vt:lpstr>
      <vt:lpstr>В QR – коді закодовано вислів до нашого уроку. Як ви розумієте його?</vt:lpstr>
      <vt:lpstr>Слайд 3</vt:lpstr>
      <vt:lpstr>Технічні й програмні засоби добування інформації</vt:lpstr>
      <vt:lpstr>«Комп'ютерне піратство»</vt:lpstr>
      <vt:lpstr>Способи несанкціонованого доступу до інформації здійснюються шляхом</vt:lpstr>
      <vt:lpstr>Технічні засоби добування інформації</vt:lpstr>
      <vt:lpstr>Програмні засоби добування інформації</vt:lpstr>
      <vt:lpstr>Шкідливе програмне  забезпечення</vt:lpstr>
      <vt:lpstr>Як захистити свій смартфон?</vt:lpstr>
      <vt:lpstr>Тестування</vt:lpstr>
      <vt:lpstr>ВЕБ-квест</vt:lpstr>
      <vt:lpstr>Придумай пароль</vt:lpstr>
      <vt:lpstr>Сьогодні я дізнався</vt:lpstr>
      <vt:lpstr>Домашнє завдання</vt:lpstr>
      <vt:lpstr>Технічні й програмні засоби добування інформації</vt:lpstr>
    </vt:vector>
  </TitlesOfParts>
  <Company>http://presentation-creation.ru</Company>
  <LinksUpToDate>false</LinksUpToDate>
  <SharedDoc>false</SharedDoc>
  <HyperlinkBase>http://presentation-creation.ru/powerpoint-templates.html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"Компьютеры"</dc:title>
  <dc:creator>obstinate</dc:creator>
  <cp:keywords>габлон презентации, тема презентации, фон презентации</cp:keywords>
  <cp:lastModifiedBy>Пользователь</cp:lastModifiedBy>
  <cp:revision>24</cp:revision>
  <dcterms:created xsi:type="dcterms:W3CDTF">2017-12-25T08:51:50Z</dcterms:created>
  <dcterms:modified xsi:type="dcterms:W3CDTF">2021-12-15T10:51:54Z</dcterms:modified>
</cp:coreProperties>
</file>