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7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85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82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21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7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1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4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6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5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2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6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88E4-9EA1-4DFB-810B-B7DEF8D913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6C1475-4CD7-471C-BDA1-FE377113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2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2938" y="1100170"/>
            <a:ext cx="7766936" cy="1646302"/>
          </a:xfrm>
        </p:spPr>
        <p:txBody>
          <a:bodyPr/>
          <a:lstStyle/>
          <a:p>
            <a:r>
              <a:rPr lang="uk-UA" dirty="0" smtClean="0"/>
              <a:t>Театральні</a:t>
            </a:r>
            <a:r>
              <a:rPr lang="ru-RU" dirty="0" smtClean="0"/>
              <a:t> </a:t>
            </a:r>
            <a:r>
              <a:rPr lang="uk-UA" dirty="0" smtClean="0"/>
              <a:t>професії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77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Гример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майстер, який працює у гримерній, накладає грим акторам на обличчя, припудрює, може приклеїти бороду або вуса робить їм зачіски або одягає перуку. </a:t>
            </a:r>
            <a:endParaRPr lang="en-US" sz="3200" dirty="0"/>
          </a:p>
        </p:txBody>
      </p:sp>
      <p:pic>
        <p:nvPicPr>
          <p:cNvPr id="7170" name="Picture 2" descr="Практикуемся в создании необычного грима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0" y="2272936"/>
            <a:ext cx="5505493" cy="366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ГРИМ | Энциклопедия Кругосв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2272936"/>
            <a:ext cx="5468892" cy="36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9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Костюмер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майстер, який шиє виготовляє різні театральні костюми для акторів; Пана Коцького, Лиса – Микити, Кози –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Дерези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багатьох інших театральних героїв. Він також, у костюмерній допомагає  акторам, одягатися перед виставою. </a:t>
            </a:r>
            <a:endParaRPr lang="en-US" sz="2800" dirty="0"/>
          </a:p>
        </p:txBody>
      </p:sp>
      <p:pic>
        <p:nvPicPr>
          <p:cNvPr id="10242" name="Picture 2" descr="Костюмер — це… Професійні обов&amp;#39;язки костюме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7" y="2315798"/>
            <a:ext cx="5301656" cy="39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Театральный костюмер: образ на сцене состоит из актера и костюма - Amur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72" y="2315797"/>
            <a:ext cx="5956460" cy="39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5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Касир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продає квитки в театральній касі. З ним завжди необхідно спілкуватися.</a:t>
            </a:r>
            <a:endParaRPr lang="en-US" sz="3200" dirty="0"/>
          </a:p>
        </p:txBody>
      </p:sp>
      <p:pic>
        <p:nvPicPr>
          <p:cNvPr id="11266" name="Picture 2" descr="Бесіди з дітьми за темою «Театр» Що таке театр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504" y="2160588"/>
            <a:ext cx="461103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0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427"/>
            <a:ext cx="10515600" cy="1325563"/>
          </a:xfrm>
        </p:spPr>
        <p:txBody>
          <a:bodyPr/>
          <a:lstStyle/>
          <a:p>
            <a:pPr algn="ctr"/>
            <a:r>
              <a:rPr lang="uk-UA" dirty="0" smtClean="0"/>
              <a:t>Театральні символи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592" y="1256506"/>
            <a:ext cx="10515600" cy="1003299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забороняючі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перекреслені стрілки на символах означають, що цього не можна робити в театрі.</a:t>
            </a: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 descr="D:\Мои документы\театралізована діяльність\практичний матеріал до атестації\театральні символи\img4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17" y="2330495"/>
            <a:ext cx="2309923" cy="202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театралізована діяльність\практичний матеріал до атестації\театральні символи\img408.jpg"/>
          <p:cNvPicPr/>
          <p:nvPr/>
        </p:nvPicPr>
        <p:blipFill>
          <a:blip r:embed="rId3"/>
          <a:srcRect l="7533" t="13486" r="3033" b="22171"/>
          <a:stretch>
            <a:fillRect/>
          </a:stretch>
        </p:blipFill>
        <p:spPr bwMode="auto">
          <a:xfrm>
            <a:off x="3915658" y="4545080"/>
            <a:ext cx="2357914" cy="21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театралізована діяльність\практичний матеріал до атестації\театральні символи\img4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1542" y="2259805"/>
            <a:ext cx="2178096" cy="204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театралізована діяльність\практичний матеріал до атестації\театральні символи\img410.jpg"/>
          <p:cNvPicPr/>
          <p:nvPr/>
        </p:nvPicPr>
        <p:blipFill>
          <a:blip r:embed="rId5" cstate="print"/>
          <a:srcRect l="5450"/>
          <a:stretch>
            <a:fillRect/>
          </a:stretch>
        </p:blipFill>
        <p:spPr bwMode="auto">
          <a:xfrm>
            <a:off x="7281542" y="4506687"/>
            <a:ext cx="2211479" cy="225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театралізована діяльність\практичний матеріал до атестації\театральні символи\img411.jpg"/>
          <p:cNvPicPr/>
          <p:nvPr/>
        </p:nvPicPr>
        <p:blipFill>
          <a:blip r:embed="rId6" cstate="print"/>
          <a:srcRect l="6909" t="12598" r="5305" b="21211"/>
          <a:stretch>
            <a:fillRect/>
          </a:stretch>
        </p:blipFill>
        <p:spPr bwMode="auto">
          <a:xfrm>
            <a:off x="3915658" y="2259805"/>
            <a:ext cx="2357914" cy="21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 документы\театралізована діяльність\практичний матеріал до атестації\театральні символи\img412.jpg"/>
          <p:cNvPicPr/>
          <p:nvPr/>
        </p:nvPicPr>
        <p:blipFill>
          <a:blip r:embed="rId7" cstate="print"/>
          <a:srcRect l="8514" t="19246" r="3537" b="18298"/>
          <a:stretch>
            <a:fillRect/>
          </a:stretch>
        </p:blipFill>
        <p:spPr bwMode="auto">
          <a:xfrm>
            <a:off x="482237" y="4577377"/>
            <a:ext cx="2352403" cy="211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67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Друга група</a:t>
            </a:r>
            <a:r>
              <a:rPr lang="uk-UA" b="1" dirty="0"/>
              <a:t> </a:t>
            </a:r>
            <a:r>
              <a:rPr lang="uk-UA" b="1" i="1" dirty="0"/>
              <a:t>-  </a:t>
            </a:r>
            <a:r>
              <a:rPr lang="uk-UA" b="1" i="1" dirty="0" err="1"/>
              <a:t>попереджаючі</a:t>
            </a:r>
            <a:r>
              <a:rPr lang="uk-UA" b="1" i="1" dirty="0"/>
              <a:t>.</a:t>
            </a:r>
            <a:endParaRPr lang="en-US" dirty="0"/>
          </a:p>
        </p:txBody>
      </p:sp>
      <p:pic>
        <p:nvPicPr>
          <p:cNvPr id="4" name="Объект 3" descr="D:\Мои документы\театралізована діяльність\практичний матеріал до атестації\театральні символи\img414.jpg"/>
          <p:cNvPicPr>
            <a:picLocks noGrp="1"/>
          </p:cNvPicPr>
          <p:nvPr>
            <p:ph idx="1"/>
          </p:nvPr>
        </p:nvPicPr>
        <p:blipFill>
          <a:blip r:embed="rId2" cstate="print"/>
          <a:srcRect b="20790"/>
          <a:stretch>
            <a:fillRect/>
          </a:stretch>
        </p:blipFill>
        <p:spPr bwMode="auto">
          <a:xfrm>
            <a:off x="977596" y="2152469"/>
            <a:ext cx="3581341" cy="336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театралізована діяльність\практичний матеріал до атестації\театральні символи\img415.jpg"/>
          <p:cNvPicPr/>
          <p:nvPr/>
        </p:nvPicPr>
        <p:blipFill>
          <a:blip r:embed="rId3"/>
          <a:srcRect t="803"/>
          <a:stretch>
            <a:fillRect/>
          </a:stretch>
        </p:blipFill>
        <p:spPr bwMode="auto">
          <a:xfrm>
            <a:off x="4831977" y="2152469"/>
            <a:ext cx="3449875" cy="336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70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Третя група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вказівні та </a:t>
            </a:r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допомагаючі</a:t>
            </a:r>
            <a:endParaRPr lang="en-US" dirty="0"/>
          </a:p>
        </p:txBody>
      </p:sp>
      <p:pic>
        <p:nvPicPr>
          <p:cNvPr id="4" name="Объект 3" descr="D:\Мои документы\театралізована діяльність\практичний матеріал до атестації\театральні символи\img416.jpg"/>
          <p:cNvPicPr>
            <a:picLocks noGrp="1"/>
          </p:cNvPicPr>
          <p:nvPr>
            <p:ph idx="1"/>
          </p:nvPr>
        </p:nvPicPr>
        <p:blipFill>
          <a:blip r:embed="rId2" cstate="print"/>
          <a:srcRect t="2" b="24460"/>
          <a:stretch>
            <a:fillRect/>
          </a:stretch>
        </p:blipFill>
        <p:spPr bwMode="auto">
          <a:xfrm>
            <a:off x="1175618" y="2078202"/>
            <a:ext cx="3370256" cy="299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театралізована діяльність\практичний матеріал до атестації\театральні символи\img4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738" y="2078202"/>
            <a:ext cx="2852874" cy="269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376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Четверта група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рекомендуючі.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Объект 3" descr="D:\Мои документы\театралізована діяльність\практичний матеріал до атестації\театральні символи\img418.jpg"/>
          <p:cNvPicPr>
            <a:picLocks noGrp="1"/>
          </p:cNvPicPr>
          <p:nvPr>
            <p:ph idx="1"/>
          </p:nvPr>
        </p:nvPicPr>
        <p:blipFill>
          <a:blip r:embed="rId2" cstate="print"/>
          <a:srcRect l="7706" b="26949"/>
          <a:stretch>
            <a:fillRect/>
          </a:stretch>
        </p:blipFill>
        <p:spPr bwMode="auto">
          <a:xfrm>
            <a:off x="1495302" y="1578971"/>
            <a:ext cx="2202253" cy="218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театралізована діяльність\практичний матеріал до атестації\театральні символи\img419.jpg"/>
          <p:cNvPicPr/>
          <p:nvPr/>
        </p:nvPicPr>
        <p:blipFill>
          <a:blip r:embed="rId3" cstate="print"/>
          <a:srcRect l="4655" b="22348"/>
          <a:stretch>
            <a:fillRect/>
          </a:stretch>
        </p:blipFill>
        <p:spPr bwMode="auto">
          <a:xfrm>
            <a:off x="6352480" y="1507942"/>
            <a:ext cx="2536508" cy="232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театралізована діяльність\практичний матеріал до атестації\театральні символи\img420.jpg"/>
          <p:cNvPicPr/>
          <p:nvPr/>
        </p:nvPicPr>
        <p:blipFill>
          <a:blip r:embed="rId4" cstate="print"/>
          <a:srcRect l="2245" b="4469"/>
          <a:stretch>
            <a:fillRect/>
          </a:stretch>
        </p:blipFill>
        <p:spPr bwMode="auto">
          <a:xfrm>
            <a:off x="6352480" y="4118428"/>
            <a:ext cx="2577329" cy="239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театралізована діяльність\практичний матеріал до атестації\театральні символи\img4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3084" y="4223115"/>
            <a:ext cx="2274471" cy="22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83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театрі завжди слід дотримуватись  правил та культури поведінки                                            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Объект 3" descr="Львівський національний академічний театр опери та балету ім. Соломії  Крушельницької | Афіша розваг Льво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449" y="1930400"/>
            <a:ext cx="5064045" cy="461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035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мистецтво колективної творчості, бо над виставою працює великий колектив працівників. </a:t>
            </a:r>
            <a:endParaRPr lang="en-US" dirty="0"/>
          </a:p>
        </p:txBody>
      </p:sp>
      <p:pic>
        <p:nvPicPr>
          <p:cNvPr id="1026" name="Picture 2" descr="Театр імені Івана Фран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2" y="2351313"/>
            <a:ext cx="5362123" cy="40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ьогодні — Всесвітній день теат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34" y="2647608"/>
            <a:ext cx="6000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1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43160" cy="1202418"/>
          </a:xfrm>
        </p:spPr>
        <p:txBody>
          <a:bodyPr>
            <a:noAutofit/>
          </a:bodyPr>
          <a:lstStyle/>
          <a:p>
            <a:r>
              <a:rPr lang="uk-UA" sz="2800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Актори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людей цієї професії називають «чарівниками театру». У театрі на сцені  ви можете побачити своїх улюблених казкових героїв. Ролі цих персонажів грають люди актори. </a:t>
            </a:r>
            <a:endParaRPr lang="en-US" sz="2800" dirty="0"/>
          </a:p>
        </p:txBody>
      </p:sp>
      <p:pic>
        <p:nvPicPr>
          <p:cNvPr id="2050" name="Picture 2" descr="Черкаський театр гастролюватиме в Рівному — ПРОЧЕРК.інф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0" y="3333320"/>
            <a:ext cx="5523684" cy="33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а одній з вистав фестивалю &amp;quot;Тернопільські театральні вечори&amp;quot; глядачі  сиділи на сцені через переаншлаг | Нов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80" y="1650603"/>
            <a:ext cx="5969727" cy="33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7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Режисер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людина, яка постійно працює окремо з кожним актором і із всіма  акторами разом. Разом із  художником режисер розробляє декорації до вистави, з освітлювачем обдумує освітлення, тобто відповідає за всю постановку вистави. </a:t>
            </a:r>
            <a:endParaRPr lang="en-US" sz="2800" dirty="0"/>
          </a:p>
        </p:txBody>
      </p:sp>
      <p:pic>
        <p:nvPicPr>
          <p:cNvPr id="3074" name="Picture 2" descr="Режисер В&amp;#39;ячеслав Жила: «Мистецтво театру – це інше, знакове мистецтво» -  Тернопільська Лип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2" y="2190665"/>
            <a:ext cx="4997311" cy="36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Хочу стати режисером: про прокляття театру та призначення професії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0" b="3285"/>
          <a:stretch/>
        </p:blipFill>
        <p:spPr bwMode="auto">
          <a:xfrm>
            <a:off x="5725234" y="2187349"/>
            <a:ext cx="622827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4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Глядачі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бути глядачем теж мистецтво і театр вимагає від глядачів естетичної вихованості, Яка закріплення правилами поведінки в театрі.</a:t>
            </a:r>
            <a:endParaRPr lang="en-US" sz="3200" dirty="0"/>
          </a:p>
        </p:txBody>
      </p:sp>
      <p:pic>
        <p:nvPicPr>
          <p:cNvPr id="4102" name="Picture 6" descr="Театр для детей: развиваем ребен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5" y="2252433"/>
            <a:ext cx="5998464" cy="359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 нас найнепрофесійніша ланка в театрі - це глядачі, - театральний критик  Сергій Васильєв. | Новини на Gazeta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2252434"/>
            <a:ext cx="5252725" cy="359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6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Диригент та музиканти</a:t>
            </a:r>
            <a:r>
              <a:rPr lang="uk-UA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всі театральні вистави  мають музичний супровід. Під час багатьох дій вистави, ми чуємо, що грає оркестр. Музиканти знаходяться в оркестровій ямі біля сцени. А щоб вони грали злагоджено ними керує диригент.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5126" name="Picture 6" descr="У головного музиканта театру — свій ювілей. Культура - Новини Рівного та  області — Рівне Вечірнє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4" y="234376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лтавський симфонічний оркестр завершив сезон Мендельсоном та Чайковським  — Театр ім. М.В. Гоголя, Полта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2"/>
          <a:stretch/>
        </p:blipFill>
        <p:spPr bwMode="auto">
          <a:xfrm>
            <a:off x="5628980" y="2343761"/>
            <a:ext cx="6152537" cy="349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0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57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Бутафори і декоратори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їх професія надзвичайно цікава. Це майстри які талановито виготовлюють  різні декорації для вистав, розмальовують їх. А також, вони можуть зробити і булаву для Котигорошка і хатинку для Баби –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Яги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створити велику лісову галявину… вони вміють пиляти, клеїти, малювати,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шити.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сцені бутафор точно та вчасно подає різні предмети актору, бо вистава не можу чекати.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146" name="Picture 2" descr="Костюми, декорації та бутафорія. Як працює виробничий комбінат одеського оперного театр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57" y="2050869"/>
            <a:ext cx="7558132" cy="42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6057" y="6306287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Декораційний цех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8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остюми, декорації та бутафорія. Як працює виробничий комбінат одеського оперного театр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66" y="383504"/>
            <a:ext cx="9956074" cy="560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9566" y="6165668"/>
            <a:ext cx="22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Столярський цех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6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остюми, декорації та бутафорія. Як працює виробничий комбінат одеського оперного теат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86" y="450938"/>
            <a:ext cx="9831273" cy="553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80559" y="6100354"/>
            <a:ext cx="259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Бутафорний цех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098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359</Words>
  <Application>Microsoft Office PowerPoint</Application>
  <PresentationFormat>Широкоэкранный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Segoe Print</vt:lpstr>
      <vt:lpstr>Times New Roman</vt:lpstr>
      <vt:lpstr>Trebuchet MS</vt:lpstr>
      <vt:lpstr>Wingdings 3</vt:lpstr>
      <vt:lpstr>Аспект</vt:lpstr>
      <vt:lpstr>Театральні професії</vt:lpstr>
      <vt:lpstr>Театр – це мистецтво колективної творчості, бо над виставою працює великий колектив працівників. </vt:lpstr>
      <vt:lpstr>Актори – людей цієї професії називають «чарівниками театру». У театрі на сцені  ви можете побачити своїх улюблених казкових героїв. Ролі цих персонажів грають люди актори. </vt:lpstr>
      <vt:lpstr>Режисер – це людина, яка постійно працює окремо з кожним актором і із всіма  акторами разом. Разом із  художником режисер розробляє декорації до вистави, з освітлювачем обдумує освітлення, тобто відповідає за всю постановку вистави. </vt:lpstr>
      <vt:lpstr>Глядачі – бути глядачем теж мистецтво і театр вимагає від глядачів естетичної вихованості, Яка закріплення правилами поведінки в театрі.</vt:lpstr>
      <vt:lpstr>Диригент та музиканти – всі театральні вистави  мають музичний супровід. Під час багатьох дій вистави, ми чуємо, що грає оркестр. Музиканти знаходяться в оркестровій ямі біля сцени. А щоб вони грали злагоджено ними керує диригент. </vt:lpstr>
      <vt:lpstr>Бутафори і декоратори – їх професія надзвичайно цікава. Це майстри які талановито виготовлюють  різні декорації для вистав, розмальовують їх. А також, вони можуть зробити і булаву для Котигорошка і хатинку для Баби – Яги і створити велику лісову галявину… вони вміють пиляти, клеїти, малювати, шити. На сцені бутафор точно та вчасно подає різні предмети актору, бо вистава не можу чекати. </vt:lpstr>
      <vt:lpstr>Презентация PowerPoint</vt:lpstr>
      <vt:lpstr>Презентация PowerPoint</vt:lpstr>
      <vt:lpstr>Гример – це майстер, який працює у гримерній, накладає грим акторам на обличчя, припудрює, може приклеїти бороду або вуса робить їм зачіски або одягає перуку. </vt:lpstr>
      <vt:lpstr>Костюмер – це майстер, який шиє виготовляє різні театральні костюми для акторів; Пана Коцького, Лиса – Микити, Кози – Дерези та багатьох інших театральних героїв. Він також, у костюмерній допомагає  акторам, одягатися перед виставою. </vt:lpstr>
      <vt:lpstr>Касир – продає квитки в театральній касі. З ним завжди необхідно спілкуватися.</vt:lpstr>
      <vt:lpstr>Театральні символи</vt:lpstr>
      <vt:lpstr>Друга група -  попереджаючі.</vt:lpstr>
      <vt:lpstr>Третя група -  вказівні та допомагаючі</vt:lpstr>
      <vt:lpstr>Четверта група - рекомендуючі. </vt:lpstr>
      <vt:lpstr>В театрі завжди слід дотримуватись  правил та культури поведінки              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Театральні професії</dc:title>
  <dc:creator>Admin</dc:creator>
  <cp:lastModifiedBy>Admin</cp:lastModifiedBy>
  <cp:revision>8</cp:revision>
  <dcterms:created xsi:type="dcterms:W3CDTF">2021-11-17T13:29:54Z</dcterms:created>
  <dcterms:modified xsi:type="dcterms:W3CDTF">2021-11-17T14:40:12Z</dcterms:modified>
</cp:coreProperties>
</file>