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3"/>
  </p:notesMasterIdLst>
  <p:sldIdLst>
    <p:sldId id="256" r:id="rId2"/>
    <p:sldId id="264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3" r:id="rId16"/>
    <p:sldId id="282" r:id="rId17"/>
    <p:sldId id="281" r:id="rId18"/>
    <p:sldId id="280" r:id="rId19"/>
    <p:sldId id="279" r:id="rId20"/>
    <p:sldId id="285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BEFEC-6C4C-4867-BB75-EC117648E68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5D88E-6957-45DC-8360-2CAC2638DC6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31785-9D94-422A-8ADE-8F7E8645A9E5}" type="parTrans" cxnId="{FFD9EEDF-DF06-430B-BAF2-9B5C023E5627}">
      <dgm:prSet/>
      <dgm:spPr/>
      <dgm:t>
        <a:bodyPr/>
        <a:lstStyle/>
        <a:p>
          <a:endParaRPr lang="ru-RU"/>
        </a:p>
      </dgm:t>
    </dgm:pt>
    <dgm:pt modelId="{31E3D8D7-6C31-4094-AA3D-C4B2E5212109}" type="sibTrans" cxnId="{FFD9EEDF-DF06-430B-BAF2-9B5C023E5627}">
      <dgm:prSet/>
      <dgm:spPr/>
      <dgm:t>
        <a:bodyPr/>
        <a:lstStyle/>
        <a:p>
          <a:endParaRPr lang="ru-RU"/>
        </a:p>
      </dgm:t>
    </dgm:pt>
    <dgm:pt modelId="{492A73D1-9CBB-418E-BEAD-2D6ADC7A8D27}">
      <dgm:prSet phldrT="[Текст]"/>
      <dgm:spPr/>
      <dgm:t>
        <a:bodyPr/>
        <a:lstStyle/>
        <a:p>
          <a:pPr algn="just"/>
          <a:r>
            <a:rPr lang="ru-RU" dirty="0" err="1" smtClean="0"/>
            <a:t>Засвоєння</a:t>
          </a:r>
          <a:r>
            <a:rPr lang="ru-RU" dirty="0" smtClean="0"/>
            <a:t> та </a:t>
          </a:r>
          <a:r>
            <a:rPr lang="ru-RU" dirty="0" err="1" smtClean="0"/>
            <a:t>закріплення</a:t>
          </a:r>
          <a:r>
            <a:rPr lang="ru-RU" dirty="0" smtClean="0"/>
            <a:t> </a:t>
          </a:r>
          <a:r>
            <a:rPr lang="ru-RU" dirty="0" err="1" smtClean="0"/>
            <a:t>теоретичних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,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первинних</a:t>
          </a:r>
          <a:r>
            <a:rPr lang="ru-RU" dirty="0" smtClean="0"/>
            <a:t> </a:t>
          </a:r>
          <a:r>
            <a:rPr lang="ru-RU" dirty="0" err="1" smtClean="0"/>
            <a:t>умінь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трудових</a:t>
          </a:r>
          <a:r>
            <a:rPr lang="ru-RU" dirty="0" smtClean="0"/>
            <a:t> </a:t>
          </a:r>
          <a:r>
            <a:rPr lang="ru-RU" dirty="0" err="1" smtClean="0"/>
            <a:t>прийомів</a:t>
          </a:r>
          <a:r>
            <a:rPr lang="ru-RU" dirty="0" smtClean="0"/>
            <a:t> і </a:t>
          </a:r>
          <a:r>
            <a:rPr lang="ru-RU" dirty="0" err="1" smtClean="0"/>
            <a:t>операцій</a:t>
          </a:r>
          <a:r>
            <a:rPr lang="ru-RU" dirty="0" smtClean="0"/>
            <a:t>, </a:t>
          </a:r>
          <a:r>
            <a:rPr lang="ru-RU" dirty="0" err="1" smtClean="0"/>
            <a:t>способів</a:t>
          </a:r>
          <a:r>
            <a:rPr lang="ru-RU" dirty="0" smtClean="0"/>
            <a:t> </a:t>
          </a:r>
          <a:r>
            <a:rPr lang="ru-RU" dirty="0" err="1" smtClean="0"/>
            <a:t>дій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обробки</a:t>
          </a:r>
          <a:r>
            <a:rPr lang="ru-RU" dirty="0" smtClean="0"/>
            <a:t> та </a:t>
          </a:r>
          <a:r>
            <a:rPr lang="ru-RU" dirty="0" err="1" smtClean="0"/>
            <a:t>виготовлення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 </a:t>
          </a:r>
          <a:r>
            <a:rPr lang="ru-RU" dirty="0" err="1" smtClean="0"/>
            <a:t>постільного</a:t>
          </a:r>
          <a:r>
            <a:rPr lang="ru-RU" dirty="0" smtClean="0"/>
            <a:t> та столового </a:t>
          </a:r>
          <a:r>
            <a:rPr lang="ru-RU" dirty="0" err="1" smtClean="0"/>
            <a:t>асортменту</a:t>
          </a:r>
          <a:r>
            <a:rPr lang="ru-RU" dirty="0" smtClean="0"/>
            <a:t>.</a:t>
          </a:r>
          <a:endParaRPr lang="ru-RU" dirty="0"/>
        </a:p>
      </dgm:t>
    </dgm:pt>
    <dgm:pt modelId="{40299C47-081E-41F0-B62E-F2173595E7F1}" type="parTrans" cxnId="{C5C24666-203F-4F25-98C7-4BA3D9B36E78}">
      <dgm:prSet/>
      <dgm:spPr/>
      <dgm:t>
        <a:bodyPr/>
        <a:lstStyle/>
        <a:p>
          <a:endParaRPr lang="ru-RU"/>
        </a:p>
      </dgm:t>
    </dgm:pt>
    <dgm:pt modelId="{BE398969-07FE-40C0-BD53-8852F9BF2843}" type="sibTrans" cxnId="{C5C24666-203F-4F25-98C7-4BA3D9B36E78}">
      <dgm:prSet/>
      <dgm:spPr/>
      <dgm:t>
        <a:bodyPr/>
        <a:lstStyle/>
        <a:p>
          <a:endParaRPr lang="ru-RU"/>
        </a:p>
      </dgm:t>
    </dgm:pt>
    <dgm:pt modelId="{94E7BCF1-02B2-4AE0-8E65-252606FE175B}">
      <dgm:prSet phldrT="[Текст]"/>
      <dgm:spPr/>
      <dgm:t>
        <a:bodyPr/>
        <a:lstStyle/>
        <a:p>
          <a:pPr algn="just"/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уміння</a:t>
          </a:r>
          <a:r>
            <a:rPr lang="ru-RU" dirty="0" smtClean="0"/>
            <a:t> </a:t>
          </a:r>
          <a:r>
            <a:rPr lang="ru-RU" dirty="0" err="1" smtClean="0"/>
            <a:t>узагальнювати</a:t>
          </a:r>
          <a:r>
            <a:rPr lang="ru-RU" dirty="0" smtClean="0"/>
            <a:t> і </a:t>
          </a:r>
          <a:r>
            <a:rPr lang="ru-RU" dirty="0" err="1" smtClean="0"/>
            <a:t>систематизувати</a:t>
          </a:r>
          <a:r>
            <a:rPr lang="ru-RU" dirty="0" smtClean="0"/>
            <a:t> </a:t>
          </a:r>
          <a:r>
            <a:rPr lang="ru-RU" dirty="0" err="1" smtClean="0"/>
            <a:t>отримані</a:t>
          </a:r>
          <a:r>
            <a:rPr lang="ru-RU" dirty="0" smtClean="0"/>
            <a:t> </a:t>
          </a:r>
          <a:r>
            <a:rPr lang="ru-RU" dirty="0" err="1" smtClean="0"/>
            <a:t>знання</a:t>
          </a:r>
          <a:r>
            <a:rPr lang="ru-RU" dirty="0" smtClean="0"/>
            <a:t>. </a:t>
          </a:r>
          <a:r>
            <a:rPr lang="ru-RU" dirty="0" err="1" smtClean="0"/>
            <a:t>Формування</a:t>
          </a:r>
          <a:r>
            <a:rPr lang="ru-RU" dirty="0" smtClean="0"/>
            <a:t> та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умінь</a:t>
          </a:r>
          <a:r>
            <a:rPr lang="ru-RU" dirty="0" smtClean="0"/>
            <a:t> </a:t>
          </a:r>
          <a:r>
            <a:rPr lang="ru-RU" dirty="0" err="1" smtClean="0"/>
            <a:t>встановлювати</a:t>
          </a:r>
          <a:r>
            <a:rPr lang="ru-RU" dirty="0" smtClean="0"/>
            <a:t> причинно-</a:t>
          </a:r>
          <a:r>
            <a:rPr lang="ru-RU" dirty="0" err="1" smtClean="0"/>
            <a:t>наслідкові</a:t>
          </a:r>
          <a:r>
            <a:rPr lang="ru-RU" dirty="0" smtClean="0"/>
            <a:t> </a:t>
          </a:r>
          <a:r>
            <a:rPr lang="ru-RU" dirty="0" err="1" smtClean="0"/>
            <a:t>зв'язки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виготовлення</a:t>
          </a:r>
          <a:r>
            <a:rPr lang="ru-RU" dirty="0" smtClean="0"/>
            <a:t> та </a:t>
          </a:r>
          <a:r>
            <a:rPr lang="ru-RU" dirty="0" err="1" smtClean="0"/>
            <a:t>обробки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 </a:t>
          </a:r>
          <a:r>
            <a:rPr lang="ru-RU" dirty="0" err="1" smtClean="0"/>
            <a:t>постільного</a:t>
          </a:r>
          <a:r>
            <a:rPr lang="ru-RU" dirty="0" smtClean="0"/>
            <a:t> та столового </a:t>
          </a:r>
          <a:r>
            <a:rPr lang="ru-RU" dirty="0" err="1" smtClean="0"/>
            <a:t>асортменту</a:t>
          </a:r>
          <a:r>
            <a:rPr lang="ru-RU" dirty="0" smtClean="0"/>
            <a:t>.</a:t>
          </a:r>
          <a:endParaRPr lang="ru-RU" dirty="0"/>
        </a:p>
      </dgm:t>
    </dgm:pt>
    <dgm:pt modelId="{FA498C3F-9511-4949-BA47-E24217B27B63}" type="parTrans" cxnId="{6A89581A-B75A-49A7-A81D-432736CF328F}">
      <dgm:prSet/>
      <dgm:spPr/>
      <dgm:t>
        <a:bodyPr/>
        <a:lstStyle/>
        <a:p>
          <a:endParaRPr lang="ru-RU"/>
        </a:p>
      </dgm:t>
    </dgm:pt>
    <dgm:pt modelId="{DFD6B1D7-4FE8-4412-BF41-DD6DAE8B0918}" type="sibTrans" cxnId="{6A89581A-B75A-49A7-A81D-432736CF328F}">
      <dgm:prSet/>
      <dgm:spPr/>
      <dgm:t>
        <a:bodyPr/>
        <a:lstStyle/>
        <a:p>
          <a:endParaRPr lang="ru-RU"/>
        </a:p>
      </dgm:t>
    </dgm:pt>
    <dgm:pt modelId="{7E04AEC6-B0C4-454C-A052-E34B84E178DC}">
      <dgm:prSet phldrT="[Текст]"/>
      <dgm:spPr/>
      <dgm:t>
        <a:bodyPr/>
        <a:lstStyle/>
        <a:p>
          <a:pPr algn="just"/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дбайливого</a:t>
          </a:r>
          <a:r>
            <a:rPr lang="ru-RU" dirty="0" smtClean="0"/>
            <a:t> </a:t>
          </a:r>
          <a:r>
            <a:rPr lang="ru-RU" dirty="0" err="1" smtClean="0"/>
            <a:t>ставлення</a:t>
          </a:r>
          <a:r>
            <a:rPr lang="ru-RU" dirty="0" smtClean="0"/>
            <a:t> до </a:t>
          </a:r>
          <a:r>
            <a:rPr lang="ru-RU" dirty="0" err="1" smtClean="0"/>
            <a:t>обладнання</a:t>
          </a:r>
          <a:r>
            <a:rPr lang="ru-RU" dirty="0" smtClean="0"/>
            <a:t> та </a:t>
          </a:r>
          <a:r>
            <a:rPr lang="ru-RU" dirty="0" err="1" smtClean="0"/>
            <a:t>інструментів</a:t>
          </a:r>
          <a:r>
            <a:rPr lang="ru-RU" dirty="0" smtClean="0"/>
            <a:t>: </a:t>
          </a:r>
          <a:r>
            <a:rPr lang="ru-RU" dirty="0" err="1" smtClean="0"/>
            <a:t>праски</a:t>
          </a:r>
          <a:r>
            <a:rPr lang="ru-RU" dirty="0" smtClean="0"/>
            <a:t>, </a:t>
          </a:r>
          <a:r>
            <a:rPr lang="ru-RU" dirty="0" err="1" smtClean="0"/>
            <a:t>кравецьких</a:t>
          </a:r>
          <a:r>
            <a:rPr lang="ru-RU" dirty="0" smtClean="0"/>
            <a:t> </a:t>
          </a:r>
          <a:r>
            <a:rPr lang="ru-RU" dirty="0" err="1" smtClean="0"/>
            <a:t>ножиць</a:t>
          </a:r>
          <a:r>
            <a:rPr lang="ru-RU" dirty="0" smtClean="0"/>
            <a:t>, </a:t>
          </a:r>
          <a:r>
            <a:rPr lang="ru-RU" dirty="0" err="1" smtClean="0"/>
            <a:t>крейди</a:t>
          </a:r>
          <a:r>
            <a:rPr lang="ru-RU" dirty="0" smtClean="0"/>
            <a:t>, </a:t>
          </a:r>
          <a:r>
            <a:rPr lang="ru-RU" dirty="0" err="1" smtClean="0"/>
            <a:t>розкрійної</a:t>
          </a:r>
          <a:r>
            <a:rPr lang="ru-RU" dirty="0" smtClean="0"/>
            <a:t> </a:t>
          </a:r>
          <a:r>
            <a:rPr lang="ru-RU" dirty="0" err="1" smtClean="0"/>
            <a:t>машини</a:t>
          </a:r>
          <a:r>
            <a:rPr lang="ru-RU" dirty="0" smtClean="0"/>
            <a:t>, </a:t>
          </a:r>
          <a:r>
            <a:rPr lang="ru-RU" dirty="0" err="1" smtClean="0"/>
            <a:t>масштабної</a:t>
          </a:r>
          <a:r>
            <a:rPr lang="ru-RU" dirty="0" smtClean="0"/>
            <a:t> </a:t>
          </a:r>
          <a:r>
            <a:rPr lang="ru-RU" dirty="0" err="1" smtClean="0"/>
            <a:t>лінійки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. </a:t>
          </a:r>
          <a:r>
            <a:rPr lang="ru-RU" dirty="0" err="1" smtClean="0"/>
            <a:t>Виховання</a:t>
          </a:r>
          <a:r>
            <a:rPr lang="ru-RU" dirty="0" smtClean="0"/>
            <a:t> </a:t>
          </a:r>
          <a:r>
            <a:rPr lang="ru-RU" dirty="0" err="1" smtClean="0"/>
            <a:t>працьовитості</a:t>
          </a:r>
          <a:r>
            <a:rPr lang="ru-RU" dirty="0" smtClean="0"/>
            <a:t> та </a:t>
          </a:r>
          <a:r>
            <a:rPr lang="ru-RU" dirty="0" err="1" smtClean="0"/>
            <a:t>наполегливості</a:t>
          </a:r>
          <a:r>
            <a:rPr lang="ru-RU" dirty="0" smtClean="0"/>
            <a:t>.  </a:t>
          </a:r>
          <a:endParaRPr lang="ru-RU" dirty="0"/>
        </a:p>
      </dgm:t>
    </dgm:pt>
    <dgm:pt modelId="{07CB9CFD-71CD-487D-B82F-68930766EA70}" type="parTrans" cxnId="{5D06A001-86AB-4DE1-99C6-77E17E12555C}">
      <dgm:prSet/>
      <dgm:spPr/>
      <dgm:t>
        <a:bodyPr/>
        <a:lstStyle/>
        <a:p>
          <a:endParaRPr lang="ru-RU"/>
        </a:p>
      </dgm:t>
    </dgm:pt>
    <dgm:pt modelId="{7B9A819A-0CF1-42C1-A884-D8679D9A7E22}" type="sibTrans" cxnId="{5D06A001-86AB-4DE1-99C6-77E17E12555C}">
      <dgm:prSet/>
      <dgm:spPr/>
      <dgm:t>
        <a:bodyPr/>
        <a:lstStyle/>
        <a:p>
          <a:endParaRPr lang="ru-RU"/>
        </a:p>
      </dgm:t>
    </dgm:pt>
    <dgm:pt modelId="{5BD74693-3F6E-4123-BE20-D5B762B59861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Розвивальна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6ACE5D-AD35-43AF-9B09-275FBAA911E9}" type="sibTrans" cxnId="{F8A91F44-8CC5-4A15-8C3E-FA9153690D42}">
      <dgm:prSet/>
      <dgm:spPr/>
      <dgm:t>
        <a:bodyPr/>
        <a:lstStyle/>
        <a:p>
          <a:endParaRPr lang="ru-RU"/>
        </a:p>
      </dgm:t>
    </dgm:pt>
    <dgm:pt modelId="{F2F2A86D-54AF-43A6-B2CD-2A0AC6C54FE1}" type="parTrans" cxnId="{F8A91F44-8CC5-4A15-8C3E-FA9153690D42}">
      <dgm:prSet/>
      <dgm:spPr/>
      <dgm:t>
        <a:bodyPr/>
        <a:lstStyle/>
        <a:p>
          <a:endParaRPr lang="ru-RU"/>
        </a:p>
      </dgm:t>
    </dgm:pt>
    <dgm:pt modelId="{B4C1C633-980B-4E46-984E-DE6AC28D1005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CA8075-BD4A-41E1-AC77-4FEC4553C167}" type="sibTrans" cxnId="{66DBE11E-2A8D-4151-A686-EEB144753D71}">
      <dgm:prSet/>
      <dgm:spPr/>
      <dgm:t>
        <a:bodyPr/>
        <a:lstStyle/>
        <a:p>
          <a:endParaRPr lang="ru-RU"/>
        </a:p>
      </dgm:t>
    </dgm:pt>
    <dgm:pt modelId="{4F5CB8CC-F014-4D15-9D68-C4BDD861620B}" type="parTrans" cxnId="{66DBE11E-2A8D-4151-A686-EEB144753D71}">
      <dgm:prSet/>
      <dgm:spPr/>
      <dgm:t>
        <a:bodyPr/>
        <a:lstStyle/>
        <a:p>
          <a:endParaRPr lang="ru-RU"/>
        </a:p>
      </dgm:t>
    </dgm:pt>
    <dgm:pt modelId="{AF8F8045-C73B-41F9-BC76-DCF1723F0401}" type="pres">
      <dgm:prSet presAssocID="{82ABEFEC-6C4C-4867-BB75-EC117648E6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1AFD1C-991F-494D-8072-DEC5D00871EA}" type="pres">
      <dgm:prSet presAssocID="{F9C5D88E-6957-45DC-8360-2CAC2638DC68}" presName="linNode" presStyleCnt="0"/>
      <dgm:spPr/>
    </dgm:pt>
    <dgm:pt modelId="{A056661C-1709-4091-B3F6-46EE15631458}" type="pres">
      <dgm:prSet presAssocID="{F9C5D88E-6957-45DC-8360-2CAC2638DC6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7821D-C6CC-4A60-ADAD-86E11108C0FA}" type="pres">
      <dgm:prSet presAssocID="{F9C5D88E-6957-45DC-8360-2CAC2638DC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D3B06-5512-4037-8A03-CD3A259D93E6}" type="pres">
      <dgm:prSet presAssocID="{31E3D8D7-6C31-4094-AA3D-C4B2E5212109}" presName="sp" presStyleCnt="0"/>
      <dgm:spPr/>
    </dgm:pt>
    <dgm:pt modelId="{DF6E3909-C691-478C-AC5A-377A728AAF65}" type="pres">
      <dgm:prSet presAssocID="{5BD74693-3F6E-4123-BE20-D5B762B59861}" presName="linNode" presStyleCnt="0"/>
      <dgm:spPr/>
    </dgm:pt>
    <dgm:pt modelId="{6D29071C-595B-4250-A010-AE042AAD0406}" type="pres">
      <dgm:prSet presAssocID="{5BD74693-3F6E-4123-BE20-D5B762B5986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4B4D8-8C5B-41A7-A181-B40577FCAB9A}" type="pres">
      <dgm:prSet presAssocID="{5BD74693-3F6E-4123-BE20-D5B762B5986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68105-E8B8-45A2-9BC1-A92622390136}" type="pres">
      <dgm:prSet presAssocID="{356ACE5D-AD35-43AF-9B09-275FBAA911E9}" presName="sp" presStyleCnt="0"/>
      <dgm:spPr/>
    </dgm:pt>
    <dgm:pt modelId="{70AF900C-546F-4857-B4E6-082A71615981}" type="pres">
      <dgm:prSet presAssocID="{B4C1C633-980B-4E46-984E-DE6AC28D1005}" presName="linNode" presStyleCnt="0"/>
      <dgm:spPr/>
    </dgm:pt>
    <dgm:pt modelId="{B9D78156-1390-458D-87FA-5D1056BD7583}" type="pres">
      <dgm:prSet presAssocID="{B4C1C633-980B-4E46-984E-DE6AC28D10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EB84C-D480-4DC8-8BBE-A0ADA13CF530}" type="pres">
      <dgm:prSet presAssocID="{B4C1C633-980B-4E46-984E-DE6AC28D100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653D0-5587-4F32-87DC-5E459B26E1EE}" type="presOf" srcId="{5BD74693-3F6E-4123-BE20-D5B762B59861}" destId="{6D29071C-595B-4250-A010-AE042AAD0406}" srcOrd="0" destOrd="0" presId="urn:microsoft.com/office/officeart/2005/8/layout/vList5"/>
    <dgm:cxn modelId="{F2EF27D4-121C-4C17-8A4F-C5495C016CD0}" type="presOf" srcId="{7E04AEC6-B0C4-454C-A052-E34B84E178DC}" destId="{330EB84C-D480-4DC8-8BBE-A0ADA13CF530}" srcOrd="0" destOrd="0" presId="urn:microsoft.com/office/officeart/2005/8/layout/vList5"/>
    <dgm:cxn modelId="{46706B81-2640-4C49-87CE-4A98D57A8B13}" type="presOf" srcId="{82ABEFEC-6C4C-4867-BB75-EC117648E68D}" destId="{AF8F8045-C73B-41F9-BC76-DCF1723F0401}" srcOrd="0" destOrd="0" presId="urn:microsoft.com/office/officeart/2005/8/layout/vList5"/>
    <dgm:cxn modelId="{27D3ECDB-8D3C-4A45-B8F8-8D398FCA2E84}" type="presOf" srcId="{F9C5D88E-6957-45DC-8360-2CAC2638DC68}" destId="{A056661C-1709-4091-B3F6-46EE15631458}" srcOrd="0" destOrd="0" presId="urn:microsoft.com/office/officeart/2005/8/layout/vList5"/>
    <dgm:cxn modelId="{C5C24666-203F-4F25-98C7-4BA3D9B36E78}" srcId="{F9C5D88E-6957-45DC-8360-2CAC2638DC68}" destId="{492A73D1-9CBB-418E-BEAD-2D6ADC7A8D27}" srcOrd="0" destOrd="0" parTransId="{40299C47-081E-41F0-B62E-F2173595E7F1}" sibTransId="{BE398969-07FE-40C0-BD53-8852F9BF2843}"/>
    <dgm:cxn modelId="{6A89581A-B75A-49A7-A81D-432736CF328F}" srcId="{5BD74693-3F6E-4123-BE20-D5B762B59861}" destId="{94E7BCF1-02B2-4AE0-8E65-252606FE175B}" srcOrd="0" destOrd="0" parTransId="{FA498C3F-9511-4949-BA47-E24217B27B63}" sibTransId="{DFD6B1D7-4FE8-4412-BF41-DD6DAE8B0918}"/>
    <dgm:cxn modelId="{66DBE11E-2A8D-4151-A686-EEB144753D71}" srcId="{82ABEFEC-6C4C-4867-BB75-EC117648E68D}" destId="{B4C1C633-980B-4E46-984E-DE6AC28D1005}" srcOrd="2" destOrd="0" parTransId="{4F5CB8CC-F014-4D15-9D68-C4BDD861620B}" sibTransId="{ECCA8075-BD4A-41E1-AC77-4FEC4553C167}"/>
    <dgm:cxn modelId="{F8A91F44-8CC5-4A15-8C3E-FA9153690D42}" srcId="{82ABEFEC-6C4C-4867-BB75-EC117648E68D}" destId="{5BD74693-3F6E-4123-BE20-D5B762B59861}" srcOrd="1" destOrd="0" parTransId="{F2F2A86D-54AF-43A6-B2CD-2A0AC6C54FE1}" sibTransId="{356ACE5D-AD35-43AF-9B09-275FBAA911E9}"/>
    <dgm:cxn modelId="{0E507C4B-AD6C-4FD1-8194-FFE305A7C6FC}" type="presOf" srcId="{94E7BCF1-02B2-4AE0-8E65-252606FE175B}" destId="{8754B4D8-8C5B-41A7-A181-B40577FCAB9A}" srcOrd="0" destOrd="0" presId="urn:microsoft.com/office/officeart/2005/8/layout/vList5"/>
    <dgm:cxn modelId="{5D06A001-86AB-4DE1-99C6-77E17E12555C}" srcId="{B4C1C633-980B-4E46-984E-DE6AC28D1005}" destId="{7E04AEC6-B0C4-454C-A052-E34B84E178DC}" srcOrd="0" destOrd="0" parTransId="{07CB9CFD-71CD-487D-B82F-68930766EA70}" sibTransId="{7B9A819A-0CF1-42C1-A884-D8679D9A7E22}"/>
    <dgm:cxn modelId="{FFD9EEDF-DF06-430B-BAF2-9B5C023E5627}" srcId="{82ABEFEC-6C4C-4867-BB75-EC117648E68D}" destId="{F9C5D88E-6957-45DC-8360-2CAC2638DC68}" srcOrd="0" destOrd="0" parTransId="{44731785-9D94-422A-8ADE-8F7E8645A9E5}" sibTransId="{31E3D8D7-6C31-4094-AA3D-C4B2E5212109}"/>
    <dgm:cxn modelId="{BF81767D-44F1-4C8A-8B80-5B750906820F}" type="presOf" srcId="{B4C1C633-980B-4E46-984E-DE6AC28D1005}" destId="{B9D78156-1390-458D-87FA-5D1056BD7583}" srcOrd="0" destOrd="0" presId="urn:microsoft.com/office/officeart/2005/8/layout/vList5"/>
    <dgm:cxn modelId="{4074B1E2-D05A-4BCC-A6D0-F027CD4684DA}" type="presOf" srcId="{492A73D1-9CBB-418E-BEAD-2D6ADC7A8D27}" destId="{21E7821D-C6CC-4A60-ADAD-86E11108C0FA}" srcOrd="0" destOrd="0" presId="urn:microsoft.com/office/officeart/2005/8/layout/vList5"/>
    <dgm:cxn modelId="{6B959306-B02B-4E3A-9103-E5200814C95C}" type="presParOf" srcId="{AF8F8045-C73B-41F9-BC76-DCF1723F0401}" destId="{1E1AFD1C-991F-494D-8072-DEC5D00871EA}" srcOrd="0" destOrd="0" presId="urn:microsoft.com/office/officeart/2005/8/layout/vList5"/>
    <dgm:cxn modelId="{A2E677F0-B8B4-4496-9FF1-03560A49FBE6}" type="presParOf" srcId="{1E1AFD1C-991F-494D-8072-DEC5D00871EA}" destId="{A056661C-1709-4091-B3F6-46EE15631458}" srcOrd="0" destOrd="0" presId="urn:microsoft.com/office/officeart/2005/8/layout/vList5"/>
    <dgm:cxn modelId="{104FBC70-47F6-470A-BEED-5D8B5FBB901B}" type="presParOf" srcId="{1E1AFD1C-991F-494D-8072-DEC5D00871EA}" destId="{21E7821D-C6CC-4A60-ADAD-86E11108C0FA}" srcOrd="1" destOrd="0" presId="urn:microsoft.com/office/officeart/2005/8/layout/vList5"/>
    <dgm:cxn modelId="{9A716632-B6E2-417C-A1FA-399426658196}" type="presParOf" srcId="{AF8F8045-C73B-41F9-BC76-DCF1723F0401}" destId="{58CD3B06-5512-4037-8A03-CD3A259D93E6}" srcOrd="1" destOrd="0" presId="urn:microsoft.com/office/officeart/2005/8/layout/vList5"/>
    <dgm:cxn modelId="{2C54C2F9-124F-486B-931A-5C5A7768C2C6}" type="presParOf" srcId="{AF8F8045-C73B-41F9-BC76-DCF1723F0401}" destId="{DF6E3909-C691-478C-AC5A-377A728AAF65}" srcOrd="2" destOrd="0" presId="urn:microsoft.com/office/officeart/2005/8/layout/vList5"/>
    <dgm:cxn modelId="{617E4E64-0619-4C7B-BAAC-18CC44E5B109}" type="presParOf" srcId="{DF6E3909-C691-478C-AC5A-377A728AAF65}" destId="{6D29071C-595B-4250-A010-AE042AAD0406}" srcOrd="0" destOrd="0" presId="urn:microsoft.com/office/officeart/2005/8/layout/vList5"/>
    <dgm:cxn modelId="{0FDD8E0B-4D23-4002-B6C1-7318B8759342}" type="presParOf" srcId="{DF6E3909-C691-478C-AC5A-377A728AAF65}" destId="{8754B4D8-8C5B-41A7-A181-B40577FCAB9A}" srcOrd="1" destOrd="0" presId="urn:microsoft.com/office/officeart/2005/8/layout/vList5"/>
    <dgm:cxn modelId="{97AC5763-CE12-48C3-9FBD-156354B86FDB}" type="presParOf" srcId="{AF8F8045-C73B-41F9-BC76-DCF1723F0401}" destId="{F0668105-E8B8-45A2-9BC1-A92622390136}" srcOrd="3" destOrd="0" presId="urn:microsoft.com/office/officeart/2005/8/layout/vList5"/>
    <dgm:cxn modelId="{C004F0FE-DA10-4DD7-AE0C-09AC7A62164D}" type="presParOf" srcId="{AF8F8045-C73B-41F9-BC76-DCF1723F0401}" destId="{70AF900C-546F-4857-B4E6-082A71615981}" srcOrd="4" destOrd="0" presId="urn:microsoft.com/office/officeart/2005/8/layout/vList5"/>
    <dgm:cxn modelId="{718B332F-3961-4F5B-BF6B-0D7C199B2FCE}" type="presParOf" srcId="{70AF900C-546F-4857-B4E6-082A71615981}" destId="{B9D78156-1390-458D-87FA-5D1056BD7583}" srcOrd="0" destOrd="0" presId="urn:microsoft.com/office/officeart/2005/8/layout/vList5"/>
    <dgm:cxn modelId="{1FB5D1CF-EFAA-4028-B52E-DE97F3A9209C}" type="presParOf" srcId="{70AF900C-546F-4857-B4E6-082A71615981}" destId="{330EB84C-D480-4DC8-8BBE-A0ADA13CF530}" srcOrd="1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8E386C-D381-4617-B8F8-CADAC8C50C6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0F642-0142-4517-AEC2-CEFD8FC0C58D}">
      <dgm:prSet custT="1"/>
      <dgm:spPr/>
      <dgm:t>
        <a:bodyPr/>
        <a:lstStyle/>
        <a:p>
          <a:pPr rtl="0"/>
          <a:r>
            <a:rPr lang="ru-RU" sz="1600" dirty="0" err="1" smtClean="0"/>
            <a:t>Фартух</a:t>
          </a:r>
          <a:r>
            <a:rPr lang="ru-RU" sz="1600" dirty="0" smtClean="0"/>
            <a:t> - </a:t>
          </a:r>
          <a:r>
            <a:rPr lang="ru-RU" sz="1600" dirty="0" err="1" smtClean="0"/>
            <a:t>такий</a:t>
          </a:r>
          <a:r>
            <a:rPr lang="ru-RU" sz="1600" dirty="0" smtClean="0"/>
            <a:t> </a:t>
          </a:r>
          <a:r>
            <a:rPr lang="ru-RU" sz="1600" dirty="0" err="1" smtClean="0"/>
            <a:t>фартух</a:t>
          </a:r>
          <a:r>
            <a:rPr lang="ru-RU" sz="1600" dirty="0" smtClean="0"/>
            <a:t> </a:t>
          </a:r>
          <a:r>
            <a:rPr lang="ru-RU" sz="1600" dirty="0" err="1" smtClean="0"/>
            <a:t>має</a:t>
          </a:r>
          <a:r>
            <a:rPr lang="ru-RU" sz="1600" dirty="0" smtClean="0"/>
            <a:t> </a:t>
          </a:r>
          <a:r>
            <a:rPr lang="ru-RU" sz="1600" dirty="0" err="1" smtClean="0"/>
            <a:t>тільки</a:t>
          </a:r>
          <a:r>
            <a:rPr lang="ru-RU" sz="1600" dirty="0" smtClean="0"/>
            <a:t> </a:t>
          </a:r>
          <a:r>
            <a:rPr lang="ru-RU" sz="1600" dirty="0" err="1" smtClean="0"/>
            <a:t>передню</a:t>
          </a:r>
          <a:r>
            <a:rPr lang="ru-RU" sz="1600" dirty="0" smtClean="0"/>
            <a:t> </a:t>
          </a:r>
          <a:r>
            <a:rPr lang="ru-RU" sz="1600" dirty="0" err="1" smtClean="0"/>
            <a:t>частину</a:t>
          </a:r>
          <a:r>
            <a:rPr lang="ru-RU" sz="1600" dirty="0" smtClean="0"/>
            <a:t> для </a:t>
          </a:r>
          <a:r>
            <a:rPr lang="ru-RU" sz="1600" dirty="0" err="1" smtClean="0"/>
            <a:t>захисту</a:t>
          </a:r>
          <a:r>
            <a:rPr lang="ru-RU" sz="1600" dirty="0" smtClean="0"/>
            <a:t> основного </a:t>
          </a:r>
          <a:r>
            <a:rPr lang="ru-RU" sz="1600" dirty="0" err="1" smtClean="0"/>
            <a:t>одягу</a:t>
          </a:r>
          <a:r>
            <a:rPr lang="ru-RU" sz="1600" dirty="0" smtClean="0"/>
            <a:t>, фартук в свою </a:t>
          </a:r>
          <a:r>
            <a:rPr lang="ru-RU" sz="1600" dirty="0" err="1" smtClean="0"/>
            <a:t>чергу</a:t>
          </a:r>
          <a:r>
            <a:rPr lang="ru-RU" sz="1600" dirty="0" smtClean="0"/>
            <a:t> </a:t>
          </a:r>
          <a:r>
            <a:rPr lang="ru-RU" sz="1600" dirty="0" err="1" smtClean="0"/>
            <a:t>може</a:t>
          </a:r>
          <a:r>
            <a:rPr lang="ru-RU" sz="1600" dirty="0" smtClean="0"/>
            <a:t> бути коротким до </a:t>
          </a:r>
          <a:r>
            <a:rPr lang="ru-RU" sz="1600" dirty="0" err="1" smtClean="0"/>
            <a:t>колін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довгим</a:t>
          </a:r>
          <a:r>
            <a:rPr lang="ru-RU" sz="1600" dirty="0" smtClean="0"/>
            <a:t> на весь </a:t>
          </a:r>
          <a:r>
            <a:rPr lang="ru-RU" sz="1600" dirty="0" err="1" smtClean="0"/>
            <a:t>зріст</a:t>
          </a:r>
          <a:r>
            <a:rPr lang="ru-RU" sz="1600" dirty="0" smtClean="0"/>
            <a:t>, </a:t>
          </a:r>
          <a:r>
            <a:rPr lang="ru-RU" sz="1600" dirty="0" err="1" smtClean="0"/>
            <a:t>також</a:t>
          </a:r>
          <a:r>
            <a:rPr lang="ru-RU" sz="1600" dirty="0" smtClean="0"/>
            <a:t> фартук </a:t>
          </a:r>
          <a:r>
            <a:rPr lang="ru-RU" sz="1600" dirty="0" err="1" smtClean="0"/>
            <a:t>мож</a:t>
          </a:r>
          <a:r>
            <a:rPr lang="ru-RU" sz="1600" dirty="0" smtClean="0"/>
            <a:t>  е </a:t>
          </a:r>
          <a:r>
            <a:rPr lang="ru-RU" sz="1600" dirty="0" err="1" smtClean="0"/>
            <a:t>мати</a:t>
          </a:r>
          <a:r>
            <a:rPr lang="ru-RU" sz="1600" dirty="0" smtClean="0"/>
            <a:t> нагрудник. </a:t>
          </a:r>
          <a:endParaRPr lang="ru-RU" sz="1600" dirty="0"/>
        </a:p>
      </dgm:t>
    </dgm:pt>
    <dgm:pt modelId="{22D65997-633B-487C-9102-2510E3CAE860}" type="parTrans" cxnId="{A1D75D83-04E5-4F7B-A5D8-D61CFAE9FC27}">
      <dgm:prSet/>
      <dgm:spPr/>
      <dgm:t>
        <a:bodyPr/>
        <a:lstStyle/>
        <a:p>
          <a:endParaRPr lang="ru-RU"/>
        </a:p>
      </dgm:t>
    </dgm:pt>
    <dgm:pt modelId="{138A4E03-6CA1-45C8-B656-2B3346A6B15E}" type="sibTrans" cxnId="{A1D75D83-04E5-4F7B-A5D8-D61CFAE9FC27}">
      <dgm:prSet/>
      <dgm:spPr/>
      <dgm:t>
        <a:bodyPr/>
        <a:lstStyle/>
        <a:p>
          <a:endParaRPr lang="ru-RU"/>
        </a:p>
      </dgm:t>
    </dgm:pt>
    <dgm:pt modelId="{6836E9EB-7964-4EE0-A87A-B931051E8855}">
      <dgm:prSet/>
      <dgm:spPr/>
      <dgm:t>
        <a:bodyPr/>
        <a:lstStyle/>
        <a:p>
          <a:pPr rtl="0"/>
          <a:r>
            <a:rPr lang="ru-RU" dirty="0" smtClean="0"/>
            <a:t>Накидка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фартух</a:t>
          </a:r>
          <a:r>
            <a:rPr lang="ru-RU" dirty="0" smtClean="0"/>
            <a:t> 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і </a:t>
          </a:r>
          <a:r>
            <a:rPr lang="ru-RU" dirty="0" err="1" smtClean="0"/>
            <a:t>передню</a:t>
          </a:r>
          <a:r>
            <a:rPr lang="ru-RU" dirty="0" smtClean="0"/>
            <a:t> </a:t>
          </a:r>
          <a:r>
            <a:rPr lang="ru-RU" dirty="0" err="1" smtClean="0"/>
            <a:t>частину</a:t>
          </a:r>
          <a:r>
            <a:rPr lang="ru-RU" dirty="0" smtClean="0"/>
            <a:t> і </a:t>
          </a:r>
          <a:r>
            <a:rPr lang="ru-RU" dirty="0" err="1" smtClean="0"/>
            <a:t>задню</a:t>
          </a:r>
          <a:r>
            <a:rPr lang="ru-RU" dirty="0" smtClean="0"/>
            <a:t>, </a:t>
          </a:r>
          <a:r>
            <a:rPr lang="ru-RU" dirty="0" err="1" smtClean="0"/>
            <a:t>одягається</a:t>
          </a:r>
          <a:r>
            <a:rPr lang="ru-RU" dirty="0" smtClean="0"/>
            <a:t> як накидка,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зав'язки</a:t>
          </a:r>
          <a:r>
            <a:rPr lang="ru-RU" dirty="0" smtClean="0"/>
            <a:t>. </a:t>
          </a:r>
          <a:r>
            <a:rPr lang="ru-RU" dirty="0" err="1" smtClean="0"/>
            <a:t>Такий</a:t>
          </a:r>
          <a:r>
            <a:rPr lang="ru-RU" dirty="0" smtClean="0"/>
            <a:t> формат </a:t>
          </a:r>
          <a:r>
            <a:rPr lang="ru-RU" dirty="0" err="1" smtClean="0"/>
            <a:t>допомагає</a:t>
          </a:r>
          <a:r>
            <a:rPr lang="ru-RU" dirty="0" smtClean="0"/>
            <a:t> </a:t>
          </a:r>
          <a:r>
            <a:rPr lang="ru-RU" dirty="0" err="1" smtClean="0"/>
            <a:t>людині</a:t>
          </a:r>
          <a:r>
            <a:rPr lang="ru-RU" dirty="0" smtClean="0"/>
            <a:t> не </a:t>
          </a:r>
          <a:r>
            <a:rPr lang="ru-RU" dirty="0" err="1" smtClean="0"/>
            <a:t>забруднитись</a:t>
          </a:r>
          <a:r>
            <a:rPr lang="ru-RU" dirty="0" smtClean="0"/>
            <a:t> з двух </a:t>
          </a:r>
          <a:r>
            <a:rPr lang="ru-RU" dirty="0" err="1" smtClean="0"/>
            <a:t>сторін</a:t>
          </a:r>
          <a:r>
            <a:rPr lang="ru-RU" dirty="0" smtClean="0"/>
            <a:t>, </a:t>
          </a:r>
          <a:r>
            <a:rPr lang="ru-RU" dirty="0" err="1" smtClean="0"/>
            <a:t>дозволяє</a:t>
          </a:r>
          <a:r>
            <a:rPr lang="ru-RU" dirty="0" smtClean="0"/>
            <a:t> </a:t>
          </a:r>
          <a:r>
            <a:rPr lang="ru-RU" dirty="0" err="1" smtClean="0"/>
            <a:t>швидко</a:t>
          </a:r>
          <a:r>
            <a:rPr lang="ru-RU" dirty="0" smtClean="0"/>
            <a:t> </a:t>
          </a:r>
          <a:r>
            <a:rPr lang="ru-RU" dirty="0" err="1" smtClean="0"/>
            <a:t>переодягнутися</a:t>
          </a:r>
          <a:r>
            <a:rPr lang="ru-RU" dirty="0" smtClean="0"/>
            <a:t>, </a:t>
          </a:r>
          <a:r>
            <a:rPr lang="ru-RU" dirty="0" err="1" smtClean="0"/>
            <a:t>зберегти</a:t>
          </a:r>
          <a:r>
            <a:rPr lang="ru-RU" dirty="0" smtClean="0"/>
            <a:t> </a:t>
          </a:r>
          <a:r>
            <a:rPr lang="ru-RU" dirty="0" err="1" smtClean="0"/>
            <a:t>основний</a:t>
          </a:r>
          <a:r>
            <a:rPr lang="ru-RU" dirty="0" smtClean="0"/>
            <a:t> </a:t>
          </a:r>
          <a:r>
            <a:rPr lang="ru-RU" dirty="0" err="1" smtClean="0"/>
            <a:t>одяг</a:t>
          </a:r>
          <a:r>
            <a:rPr lang="ru-RU" dirty="0" smtClean="0"/>
            <a:t> чистим. Накидка популярна </a:t>
          </a:r>
          <a:r>
            <a:rPr lang="ru-RU" dirty="0" err="1" smtClean="0"/>
            <a:t>серед</a:t>
          </a:r>
          <a:r>
            <a:rPr lang="ru-RU" dirty="0" smtClean="0"/>
            <a:t> </a:t>
          </a:r>
          <a:r>
            <a:rPr lang="ru-RU" dirty="0" err="1" smtClean="0"/>
            <a:t>продавців</a:t>
          </a:r>
          <a:r>
            <a:rPr lang="ru-RU" dirty="0" smtClean="0"/>
            <a:t> і </a:t>
          </a:r>
          <a:r>
            <a:rPr lang="ru-RU" dirty="0" err="1" smtClean="0"/>
            <a:t>промоутерів</a:t>
          </a:r>
          <a:r>
            <a:rPr lang="ru-RU" dirty="0" smtClean="0"/>
            <a:t>.</a:t>
          </a:r>
          <a:endParaRPr lang="ru-RU" dirty="0"/>
        </a:p>
      </dgm:t>
    </dgm:pt>
    <dgm:pt modelId="{56559CA9-4359-47B9-AE38-602FD05DD341}" type="parTrans" cxnId="{BB1B3E29-FBB0-48C7-B92C-6905C611AEF0}">
      <dgm:prSet/>
      <dgm:spPr/>
      <dgm:t>
        <a:bodyPr/>
        <a:lstStyle/>
        <a:p>
          <a:endParaRPr lang="ru-RU"/>
        </a:p>
      </dgm:t>
    </dgm:pt>
    <dgm:pt modelId="{A753768D-CEE6-4A86-8043-41C76A8C5BAE}" type="sibTrans" cxnId="{BB1B3E29-FBB0-48C7-B92C-6905C611AEF0}">
      <dgm:prSet/>
      <dgm:spPr/>
      <dgm:t>
        <a:bodyPr/>
        <a:lstStyle/>
        <a:p>
          <a:endParaRPr lang="ru-RU"/>
        </a:p>
      </dgm:t>
    </dgm:pt>
    <dgm:pt modelId="{85B618C7-C31A-4948-ADF3-8FC2C19EB052}" type="pres">
      <dgm:prSet presAssocID="{818E386C-D381-4617-B8F8-CADAC8C50C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53B008-17F8-4EC9-8CA3-A21476017B16}" type="pres">
      <dgm:prSet presAssocID="{3F00F642-0142-4517-AEC2-CEFD8FC0C58D}" presName="horFlow" presStyleCnt="0"/>
      <dgm:spPr/>
    </dgm:pt>
    <dgm:pt modelId="{988A8B45-7727-47BF-A6D5-8C54E0598B28}" type="pres">
      <dgm:prSet presAssocID="{3F00F642-0142-4517-AEC2-CEFD8FC0C58D}" presName="bigChev" presStyleLbl="node1" presStyleIdx="0" presStyleCnt="2" custScaleX="128754" custScaleY="157634"/>
      <dgm:spPr/>
      <dgm:t>
        <a:bodyPr/>
        <a:lstStyle/>
        <a:p>
          <a:endParaRPr lang="ru-RU"/>
        </a:p>
      </dgm:t>
    </dgm:pt>
    <dgm:pt modelId="{390FFD44-BB38-49CC-8B3B-4B2924D7247A}" type="pres">
      <dgm:prSet presAssocID="{3F00F642-0142-4517-AEC2-CEFD8FC0C58D}" presName="vSp" presStyleCnt="0"/>
      <dgm:spPr/>
    </dgm:pt>
    <dgm:pt modelId="{26EAEE27-5431-4648-B4F5-1B52A5C0B9B8}" type="pres">
      <dgm:prSet presAssocID="{6836E9EB-7964-4EE0-A87A-B931051E8855}" presName="horFlow" presStyleCnt="0"/>
      <dgm:spPr/>
    </dgm:pt>
    <dgm:pt modelId="{E60E40F2-DE73-461F-BF8B-B260253EA037}" type="pres">
      <dgm:prSet presAssocID="{6836E9EB-7964-4EE0-A87A-B931051E8855}" presName="bigChev" presStyleLbl="node1" presStyleIdx="1" presStyleCnt="2" custScaleX="136170" custScaleY="166717"/>
      <dgm:spPr/>
      <dgm:t>
        <a:bodyPr/>
        <a:lstStyle/>
        <a:p>
          <a:endParaRPr lang="ru-RU"/>
        </a:p>
      </dgm:t>
    </dgm:pt>
  </dgm:ptLst>
  <dgm:cxnLst>
    <dgm:cxn modelId="{0EE7C95C-B1DD-4735-A43B-2D045048F178}" type="presOf" srcId="{818E386C-D381-4617-B8F8-CADAC8C50C6C}" destId="{85B618C7-C31A-4948-ADF3-8FC2C19EB052}" srcOrd="0" destOrd="0" presId="urn:microsoft.com/office/officeart/2005/8/layout/lProcess3"/>
    <dgm:cxn modelId="{A1D75D83-04E5-4F7B-A5D8-D61CFAE9FC27}" srcId="{818E386C-D381-4617-B8F8-CADAC8C50C6C}" destId="{3F00F642-0142-4517-AEC2-CEFD8FC0C58D}" srcOrd="0" destOrd="0" parTransId="{22D65997-633B-487C-9102-2510E3CAE860}" sibTransId="{138A4E03-6CA1-45C8-B656-2B3346A6B15E}"/>
    <dgm:cxn modelId="{14AE5573-3F52-41A5-9A81-A5C6553F2ADA}" type="presOf" srcId="{6836E9EB-7964-4EE0-A87A-B931051E8855}" destId="{E60E40F2-DE73-461F-BF8B-B260253EA037}" srcOrd="0" destOrd="0" presId="urn:microsoft.com/office/officeart/2005/8/layout/lProcess3"/>
    <dgm:cxn modelId="{BB1B3E29-FBB0-48C7-B92C-6905C611AEF0}" srcId="{818E386C-D381-4617-B8F8-CADAC8C50C6C}" destId="{6836E9EB-7964-4EE0-A87A-B931051E8855}" srcOrd="1" destOrd="0" parTransId="{56559CA9-4359-47B9-AE38-602FD05DD341}" sibTransId="{A753768D-CEE6-4A86-8043-41C76A8C5BAE}"/>
    <dgm:cxn modelId="{13B353FF-A8AC-480A-B51C-B7A52C1FD65E}" type="presOf" srcId="{3F00F642-0142-4517-AEC2-CEFD8FC0C58D}" destId="{988A8B45-7727-47BF-A6D5-8C54E0598B28}" srcOrd="0" destOrd="0" presId="urn:microsoft.com/office/officeart/2005/8/layout/lProcess3"/>
    <dgm:cxn modelId="{A8C7C8FD-9EE2-4446-A43D-ADEA1B7FC838}" type="presParOf" srcId="{85B618C7-C31A-4948-ADF3-8FC2C19EB052}" destId="{E753B008-17F8-4EC9-8CA3-A21476017B16}" srcOrd="0" destOrd="0" presId="urn:microsoft.com/office/officeart/2005/8/layout/lProcess3"/>
    <dgm:cxn modelId="{A2D1504C-694D-40DA-9A64-ECA47E0C70F4}" type="presParOf" srcId="{E753B008-17F8-4EC9-8CA3-A21476017B16}" destId="{988A8B45-7727-47BF-A6D5-8C54E0598B28}" srcOrd="0" destOrd="0" presId="urn:microsoft.com/office/officeart/2005/8/layout/lProcess3"/>
    <dgm:cxn modelId="{6365C9D1-9B9B-43BD-B05B-11E4ABF14C44}" type="presParOf" srcId="{85B618C7-C31A-4948-ADF3-8FC2C19EB052}" destId="{390FFD44-BB38-49CC-8B3B-4B2924D7247A}" srcOrd="1" destOrd="0" presId="urn:microsoft.com/office/officeart/2005/8/layout/lProcess3"/>
    <dgm:cxn modelId="{C2683E18-C70F-4758-B7CA-AE170EACE541}" type="presParOf" srcId="{85B618C7-C31A-4948-ADF3-8FC2C19EB052}" destId="{26EAEE27-5431-4648-B4F5-1B52A5C0B9B8}" srcOrd="2" destOrd="0" presId="urn:microsoft.com/office/officeart/2005/8/layout/lProcess3"/>
    <dgm:cxn modelId="{11C3408A-3C92-479A-83D0-5DB50228EF91}" type="presParOf" srcId="{26EAEE27-5431-4648-B4F5-1B52A5C0B9B8}" destId="{E60E40F2-DE73-461F-BF8B-B260253EA03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CB9467-2CAA-406D-A4CA-532889BA9F4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DB25B-29C4-4CAD-9CCC-4B8777487D65}">
      <dgm:prSet/>
      <dgm:spPr/>
      <dgm:t>
        <a:bodyPr/>
        <a:lstStyle/>
        <a:p>
          <a:pPr rtl="0"/>
          <a:r>
            <a:rPr lang="ru-RU" dirty="0" err="1" smtClean="0"/>
            <a:t>Цю</a:t>
          </a:r>
          <a:r>
            <a:rPr lang="ru-RU" dirty="0" smtClean="0"/>
            <a:t> «</a:t>
          </a:r>
          <a:r>
            <a:rPr lang="ru-RU" dirty="0" err="1" smtClean="0"/>
            <a:t>захисницю</a:t>
          </a:r>
          <a:r>
            <a:rPr lang="ru-RU" dirty="0" smtClean="0"/>
            <a:t>»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гарячих</a:t>
          </a:r>
          <a:r>
            <a:rPr lang="ru-RU" dirty="0" smtClean="0"/>
            <a:t> </a:t>
          </a:r>
          <a:r>
            <a:rPr lang="ru-RU" dirty="0" err="1" smtClean="0"/>
            <a:t>поверхонь</a:t>
          </a:r>
          <a:r>
            <a:rPr lang="ru-RU" dirty="0" smtClean="0"/>
            <a:t> та посуду </a:t>
          </a:r>
          <a:r>
            <a:rPr lang="ru-RU" dirty="0" err="1" smtClean="0"/>
            <a:t>виготовляють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з </a:t>
          </a:r>
          <a:r>
            <a:rPr lang="ru-RU" dirty="0" err="1" smtClean="0"/>
            <a:t>пряжі</a:t>
          </a:r>
          <a:r>
            <a:rPr lang="ru-RU" dirty="0" smtClean="0"/>
            <a:t> й текстилю. Одна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декілька</a:t>
          </a:r>
          <a:r>
            <a:rPr lang="ru-RU" dirty="0" smtClean="0"/>
            <a:t> </a:t>
          </a:r>
          <a:r>
            <a:rPr lang="ru-RU" dirty="0" err="1" smtClean="0"/>
            <a:t>оригінальних</a:t>
          </a:r>
          <a:r>
            <a:rPr lang="ru-RU" dirty="0" smtClean="0"/>
            <a:t> прихваток </a:t>
          </a:r>
          <a:r>
            <a:rPr lang="ru-RU" dirty="0" err="1" smtClean="0"/>
            <a:t>додають</a:t>
          </a:r>
          <a:r>
            <a:rPr lang="ru-RU" dirty="0" smtClean="0"/>
            <a:t> </a:t>
          </a:r>
          <a:r>
            <a:rPr lang="ru-RU" dirty="0" err="1" smtClean="0"/>
            <a:t>затишності</a:t>
          </a:r>
          <a:r>
            <a:rPr lang="ru-RU" dirty="0" smtClean="0"/>
            <a:t> та </a:t>
          </a:r>
          <a:r>
            <a:rPr lang="ru-RU" dirty="0" err="1" smtClean="0"/>
            <a:t>індивідуальності</a:t>
          </a:r>
          <a:r>
            <a:rPr lang="ru-RU" dirty="0" smtClean="0"/>
            <a:t> </a:t>
          </a:r>
          <a:r>
            <a:rPr lang="ru-RU" dirty="0" err="1" smtClean="0"/>
            <a:t>інтер’єру</a:t>
          </a:r>
          <a:r>
            <a:rPr lang="ru-RU" dirty="0" smtClean="0"/>
            <a:t> </a:t>
          </a:r>
          <a:r>
            <a:rPr lang="ru-RU" dirty="0" err="1" smtClean="0"/>
            <a:t>кухні</a:t>
          </a:r>
          <a:r>
            <a:rPr lang="ru-RU" dirty="0" smtClean="0"/>
            <a:t>.</a:t>
          </a:r>
          <a:endParaRPr lang="ru-RU" dirty="0"/>
        </a:p>
      </dgm:t>
    </dgm:pt>
    <dgm:pt modelId="{50B7519A-891C-4DD3-94B3-80CAC18B71DD}" type="sibTrans" cxnId="{EF994059-A1E8-467F-88B1-8E952DA29F7D}">
      <dgm:prSet/>
      <dgm:spPr/>
      <dgm:t>
        <a:bodyPr/>
        <a:lstStyle/>
        <a:p>
          <a:endParaRPr lang="ru-RU"/>
        </a:p>
      </dgm:t>
    </dgm:pt>
    <dgm:pt modelId="{D6D2B2C2-1BDF-42FF-A33B-DD1F4A334938}" type="parTrans" cxnId="{EF994059-A1E8-467F-88B1-8E952DA29F7D}">
      <dgm:prSet/>
      <dgm:spPr/>
      <dgm:t>
        <a:bodyPr/>
        <a:lstStyle/>
        <a:p>
          <a:endParaRPr lang="ru-RU"/>
        </a:p>
      </dgm:t>
    </dgm:pt>
    <dgm:pt modelId="{4848C32F-6F69-4259-94E5-9400D8532D4D}" type="pres">
      <dgm:prSet presAssocID="{D4CB9467-2CAA-406D-A4CA-532889BA9F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3FFDD-64F7-457C-A090-898453459B08}" type="pres">
      <dgm:prSet presAssocID="{D4CB9467-2CAA-406D-A4CA-532889BA9F49}" presName="arrow" presStyleLbl="bgShp" presStyleIdx="0" presStyleCnt="1"/>
      <dgm:spPr/>
    </dgm:pt>
    <dgm:pt modelId="{95C9DD18-B83C-4F3E-9E3B-222C15327831}" type="pres">
      <dgm:prSet presAssocID="{D4CB9467-2CAA-406D-A4CA-532889BA9F49}" presName="linearProcess" presStyleCnt="0"/>
      <dgm:spPr/>
    </dgm:pt>
    <dgm:pt modelId="{9D8D1539-4D76-4454-9752-0AFF9C421245}" type="pres">
      <dgm:prSet presAssocID="{6A8DB25B-29C4-4CAD-9CCC-4B8777487D65}" presName="textNode" presStyleLbl="node1" presStyleIdx="0" presStyleCnt="1" custScaleY="13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94059-A1E8-467F-88B1-8E952DA29F7D}" srcId="{D4CB9467-2CAA-406D-A4CA-532889BA9F49}" destId="{6A8DB25B-29C4-4CAD-9CCC-4B8777487D65}" srcOrd="0" destOrd="0" parTransId="{D6D2B2C2-1BDF-42FF-A33B-DD1F4A334938}" sibTransId="{50B7519A-891C-4DD3-94B3-80CAC18B71DD}"/>
    <dgm:cxn modelId="{F7E48584-4556-40F5-9504-669EAADE3CB6}" type="presOf" srcId="{6A8DB25B-29C4-4CAD-9CCC-4B8777487D65}" destId="{9D8D1539-4D76-4454-9752-0AFF9C421245}" srcOrd="0" destOrd="0" presId="urn:microsoft.com/office/officeart/2005/8/layout/hProcess9"/>
    <dgm:cxn modelId="{2AF9B6F0-DB63-4F8D-A6B9-DEE2AF6919E3}" type="presOf" srcId="{D4CB9467-2CAA-406D-A4CA-532889BA9F49}" destId="{4848C32F-6F69-4259-94E5-9400D8532D4D}" srcOrd="0" destOrd="0" presId="urn:microsoft.com/office/officeart/2005/8/layout/hProcess9"/>
    <dgm:cxn modelId="{3D540DE0-FB43-451A-9ACD-37926BCAF441}" type="presParOf" srcId="{4848C32F-6F69-4259-94E5-9400D8532D4D}" destId="{F243FFDD-64F7-457C-A090-898453459B08}" srcOrd="0" destOrd="0" presId="urn:microsoft.com/office/officeart/2005/8/layout/hProcess9"/>
    <dgm:cxn modelId="{31AF99E2-FBC9-44A8-B0D6-49CCFEF7DF16}" type="presParOf" srcId="{4848C32F-6F69-4259-94E5-9400D8532D4D}" destId="{95C9DD18-B83C-4F3E-9E3B-222C15327831}" srcOrd="1" destOrd="0" presId="urn:microsoft.com/office/officeart/2005/8/layout/hProcess9"/>
    <dgm:cxn modelId="{FF3C84AE-EBCA-40DD-A6BA-8F2F50C204DB}" type="presParOf" srcId="{95C9DD18-B83C-4F3E-9E3B-222C15327831}" destId="{9D8D1539-4D76-4454-9752-0AFF9C42124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/>
      <dgm:t>
        <a:bodyPr/>
        <a:lstStyle/>
        <a:p>
          <a:pPr algn="ctr" rtl="0"/>
          <a:r>
            <a:rPr lang="ru-RU" b="1" baseline="0" dirty="0" err="1" smtClean="0"/>
            <a:t>Технологія</a:t>
          </a:r>
          <a:r>
            <a:rPr lang="ru-RU" b="1" baseline="0" dirty="0" smtClean="0"/>
            <a:t> </a:t>
          </a:r>
          <a:r>
            <a:rPr lang="ru-RU" b="1" baseline="0" dirty="0" err="1" smtClean="0"/>
            <a:t>виготовлення</a:t>
          </a:r>
          <a:r>
            <a:rPr lang="ru-RU" b="1" baseline="0" dirty="0" smtClean="0"/>
            <a:t> </a:t>
          </a:r>
          <a:r>
            <a:rPr lang="ru-RU" b="1" baseline="0" dirty="0" err="1" smtClean="0"/>
            <a:t>виробів</a:t>
          </a:r>
          <a:r>
            <a:rPr lang="ru-RU" b="1" baseline="0" dirty="0" smtClean="0"/>
            <a:t> столового та </a:t>
          </a:r>
          <a:r>
            <a:rPr lang="ru-RU" b="1" baseline="0" dirty="0" err="1" smtClean="0"/>
            <a:t>постільного</a:t>
          </a:r>
          <a:r>
            <a:rPr lang="ru-RU" b="1" baseline="0" dirty="0" smtClean="0"/>
            <a:t> </a:t>
          </a:r>
          <a:r>
            <a:rPr lang="ru-RU" b="1" baseline="0" dirty="0" err="1" smtClean="0"/>
            <a:t>асортименту</a:t>
          </a:r>
          <a:r>
            <a:rPr lang="ru-RU" b="1" baseline="0" dirty="0" smtClean="0"/>
            <a:t>: </a:t>
          </a:r>
          <a:endParaRPr lang="ru-RU" dirty="0"/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5A82CF-A55B-46B9-AEE1-9F7963C838A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8FDB9B-691F-44C4-A5FF-52ABAA946E90}">
      <dgm:prSet phldrT="[Текст]"/>
      <dgm:spPr/>
      <dgm:t>
        <a:bodyPr/>
        <a:lstStyle/>
        <a:p>
          <a:r>
            <a:rPr lang="uk-UA" dirty="0" smtClean="0"/>
            <a:t>ВТО тканини:</a:t>
          </a:r>
          <a:endParaRPr lang="ru-RU" dirty="0"/>
        </a:p>
      </dgm:t>
    </dgm:pt>
    <dgm:pt modelId="{93CFE1AE-2CE2-4803-9C54-C9DA61CF3D9D}" type="parTrans" cxnId="{EADE3DB2-260C-44DA-9357-8286BDE3E4B5}">
      <dgm:prSet/>
      <dgm:spPr/>
      <dgm:t>
        <a:bodyPr/>
        <a:lstStyle/>
        <a:p>
          <a:endParaRPr lang="ru-RU"/>
        </a:p>
      </dgm:t>
    </dgm:pt>
    <dgm:pt modelId="{D893385F-7888-4306-980A-A389853B3FCC}" type="sibTrans" cxnId="{EADE3DB2-260C-44DA-9357-8286BDE3E4B5}">
      <dgm:prSet/>
      <dgm:spPr/>
      <dgm:t>
        <a:bodyPr/>
        <a:lstStyle/>
        <a:p>
          <a:endParaRPr lang="ru-RU"/>
        </a:p>
      </dgm:t>
    </dgm:pt>
    <dgm:pt modelId="{38D07B4A-927D-49A8-8DBA-58A4E6104C09}">
      <dgm:prSet phldrT="[Текст]"/>
      <dgm:spPr/>
      <dgm:t>
        <a:bodyPr/>
        <a:lstStyle/>
        <a:p>
          <a:pPr algn="just"/>
          <a:r>
            <a:rPr lang="ru-RU" dirty="0" smtClean="0"/>
            <a:t>Перед </a:t>
          </a:r>
          <a:r>
            <a:rPr lang="ru-RU" dirty="0" err="1" smtClean="0"/>
            <a:t>виготовленням</a:t>
          </a:r>
          <a:r>
            <a:rPr lang="ru-RU" dirty="0" smtClean="0"/>
            <a:t> </a:t>
          </a:r>
          <a:r>
            <a:rPr lang="ru-RU" dirty="0" err="1" smtClean="0"/>
            <a:t>виробу</a:t>
          </a:r>
          <a:r>
            <a:rPr lang="ru-RU" dirty="0" smtClean="0"/>
            <a:t>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позбутися</a:t>
          </a:r>
          <a:r>
            <a:rPr lang="ru-RU" dirty="0" smtClean="0"/>
            <a:t> складок, тканину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обробити</a:t>
          </a:r>
          <a:r>
            <a:rPr lang="ru-RU" dirty="0" smtClean="0"/>
            <a:t> за </a:t>
          </a:r>
          <a:r>
            <a:rPr lang="ru-RU" dirty="0" err="1" smtClean="0"/>
            <a:t>допомогою</a:t>
          </a:r>
          <a:r>
            <a:rPr lang="ru-RU" dirty="0" smtClean="0"/>
            <a:t> </a:t>
          </a:r>
          <a:r>
            <a:rPr lang="ru-RU" dirty="0" err="1" smtClean="0"/>
            <a:t>праски</a:t>
          </a:r>
          <a:r>
            <a:rPr lang="ru-RU" dirty="0" smtClean="0"/>
            <a:t> та </a:t>
          </a:r>
          <a:r>
            <a:rPr lang="ru-RU" dirty="0" err="1" smtClean="0"/>
            <a:t>відпаровувача</a:t>
          </a:r>
          <a:r>
            <a:rPr lang="ru-RU" dirty="0" smtClean="0"/>
            <a:t>. </a:t>
          </a:r>
          <a:r>
            <a:rPr lang="ru-RU" dirty="0" err="1" smtClean="0"/>
            <a:t>Ця</a:t>
          </a:r>
          <a:r>
            <a:rPr lang="ru-RU" dirty="0" smtClean="0"/>
            <a:t> процедура </a:t>
          </a:r>
          <a:r>
            <a:rPr lang="ru-RU" dirty="0" err="1" smtClean="0"/>
            <a:t>називається</a:t>
          </a:r>
          <a:r>
            <a:rPr lang="ru-RU" dirty="0" smtClean="0"/>
            <a:t> </a:t>
          </a:r>
          <a:r>
            <a:rPr lang="ru-RU" dirty="0" err="1" smtClean="0"/>
            <a:t>декатируванням</a:t>
          </a:r>
          <a:r>
            <a:rPr lang="ru-RU" dirty="0" smtClean="0"/>
            <a:t>.</a:t>
          </a:r>
          <a:endParaRPr lang="ru-RU" dirty="0"/>
        </a:p>
      </dgm:t>
    </dgm:pt>
    <dgm:pt modelId="{8D39F3CE-7269-47B6-93D0-9B1C2A0F92D5}" type="parTrans" cxnId="{41A2A8C9-6AD2-47C3-96DC-FC8FCC2059A2}">
      <dgm:prSet/>
      <dgm:spPr/>
      <dgm:t>
        <a:bodyPr/>
        <a:lstStyle/>
        <a:p>
          <a:endParaRPr lang="ru-RU"/>
        </a:p>
      </dgm:t>
    </dgm:pt>
    <dgm:pt modelId="{86BDB498-A8AC-4596-8D00-3C30DAF25511}" type="sibTrans" cxnId="{41A2A8C9-6AD2-47C3-96DC-FC8FCC2059A2}">
      <dgm:prSet/>
      <dgm:spPr/>
      <dgm:t>
        <a:bodyPr/>
        <a:lstStyle/>
        <a:p>
          <a:endParaRPr lang="ru-RU"/>
        </a:p>
      </dgm:t>
    </dgm:pt>
    <dgm:pt modelId="{E66867A5-99AD-4BFE-9CD5-AB65D1D5830B}">
      <dgm:prSet phldrT="[Текст]"/>
      <dgm:spPr/>
      <dgm:t>
        <a:bodyPr/>
        <a:lstStyle/>
        <a:p>
          <a:r>
            <a:rPr lang="ru-RU" dirty="0" err="1" smtClean="0"/>
            <a:t>Розмітка</a:t>
          </a:r>
          <a:r>
            <a:rPr lang="ru-RU" dirty="0" smtClean="0"/>
            <a:t> </a:t>
          </a:r>
          <a:r>
            <a:rPr lang="ru-RU" dirty="0" err="1" smtClean="0"/>
            <a:t>контурів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:</a:t>
          </a:r>
          <a:endParaRPr lang="ru-RU" dirty="0"/>
        </a:p>
      </dgm:t>
    </dgm:pt>
    <dgm:pt modelId="{B8B4F36E-30F2-4D76-9608-A4DC56CF2A7E}" type="parTrans" cxnId="{B8DD9C75-2BFC-4BEA-B4E7-A82084775A41}">
      <dgm:prSet/>
      <dgm:spPr/>
      <dgm:t>
        <a:bodyPr/>
        <a:lstStyle/>
        <a:p>
          <a:endParaRPr lang="ru-RU"/>
        </a:p>
      </dgm:t>
    </dgm:pt>
    <dgm:pt modelId="{7027D871-8E24-4C67-BCAB-90408114441C}" type="sibTrans" cxnId="{B8DD9C75-2BFC-4BEA-B4E7-A82084775A41}">
      <dgm:prSet/>
      <dgm:spPr/>
      <dgm:t>
        <a:bodyPr/>
        <a:lstStyle/>
        <a:p>
          <a:endParaRPr lang="ru-RU"/>
        </a:p>
      </dgm:t>
    </dgm:pt>
    <dgm:pt modelId="{D0D2DA74-D643-4C47-BECF-EBC216926BA1}">
      <dgm:prSet phldrT="[Текст]"/>
      <dgm:spPr/>
      <dgm:t>
        <a:bodyPr/>
        <a:lstStyle/>
        <a:p>
          <a:pPr algn="just"/>
          <a:r>
            <a:rPr lang="ru-RU" dirty="0" err="1" smtClean="0"/>
            <a:t>Розміткою</a:t>
          </a:r>
          <a:r>
            <a:rPr lang="ru-RU" dirty="0" smtClean="0"/>
            <a:t> </a:t>
          </a:r>
          <a:r>
            <a:rPr lang="ru-RU" dirty="0" err="1" smtClean="0"/>
            <a:t>називається</a:t>
          </a:r>
          <a:r>
            <a:rPr lang="ru-RU" dirty="0" smtClean="0"/>
            <a:t> </a:t>
          </a:r>
          <a:r>
            <a:rPr lang="ru-RU" dirty="0" err="1" smtClean="0"/>
            <a:t>операція</a:t>
          </a:r>
          <a:r>
            <a:rPr lang="ru-RU" dirty="0" smtClean="0"/>
            <a:t> </a:t>
          </a:r>
          <a:r>
            <a:rPr lang="ru-RU" dirty="0" err="1" smtClean="0"/>
            <a:t>нанесення</a:t>
          </a:r>
          <a:r>
            <a:rPr lang="ru-RU" dirty="0" smtClean="0"/>
            <a:t> на </a:t>
          </a:r>
          <a:r>
            <a:rPr lang="ru-RU" dirty="0" err="1" smtClean="0"/>
            <a:t>поверхню</a:t>
          </a:r>
          <a:r>
            <a:rPr lang="ru-RU" dirty="0" smtClean="0"/>
            <a:t> заготовки </a:t>
          </a:r>
          <a:r>
            <a:rPr lang="ru-RU" dirty="0" err="1" smtClean="0"/>
            <a:t>ліній</a:t>
          </a:r>
          <a:r>
            <a:rPr lang="ru-RU" dirty="0" smtClean="0"/>
            <a:t> (рисок), </a:t>
          </a:r>
          <a:r>
            <a:rPr lang="ru-RU" dirty="0" err="1" smtClean="0"/>
            <a:t>визначають</a:t>
          </a:r>
          <a:r>
            <a:rPr lang="ru-RU" dirty="0" smtClean="0"/>
            <a:t> </a:t>
          </a:r>
          <a:r>
            <a:rPr lang="ru-RU" dirty="0" err="1" smtClean="0"/>
            <a:t>згідно</a:t>
          </a:r>
          <a:r>
            <a:rPr lang="ru-RU" dirty="0" smtClean="0"/>
            <a:t> з </a:t>
          </a:r>
          <a:r>
            <a:rPr lang="ru-RU" dirty="0" err="1" smtClean="0"/>
            <a:t>кресленням</a:t>
          </a:r>
          <a:r>
            <a:rPr lang="ru-RU" dirty="0" smtClean="0"/>
            <a:t> </a:t>
          </a:r>
          <a:r>
            <a:rPr lang="ru-RU" dirty="0" err="1" smtClean="0"/>
            <a:t>контури</a:t>
          </a:r>
          <a:r>
            <a:rPr lang="ru-RU" dirty="0" smtClean="0"/>
            <a:t> </a:t>
          </a:r>
          <a:r>
            <a:rPr lang="ru-RU" dirty="0" err="1" smtClean="0"/>
            <a:t>деталі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місця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підлягають</a:t>
          </a:r>
          <a:r>
            <a:rPr lang="ru-RU" dirty="0" smtClean="0"/>
            <a:t> </a:t>
          </a:r>
          <a:r>
            <a:rPr lang="ru-RU" dirty="0" err="1" smtClean="0"/>
            <a:t>обробці</a:t>
          </a:r>
          <a:r>
            <a:rPr lang="ru-RU" dirty="0" smtClean="0"/>
            <a:t>. </a:t>
          </a:r>
          <a:r>
            <a:rPr lang="ru-RU" dirty="0" err="1" smtClean="0"/>
            <a:t>Розмічальні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бути </a:t>
          </a:r>
          <a:r>
            <a:rPr lang="ru-RU" dirty="0" err="1" smtClean="0"/>
            <a:t>контурними</a:t>
          </a:r>
          <a:r>
            <a:rPr lang="ru-RU" dirty="0" smtClean="0"/>
            <a:t>, </a:t>
          </a:r>
          <a:r>
            <a:rPr lang="ru-RU" dirty="0" err="1" smtClean="0"/>
            <a:t>контрольними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допоміжними</a:t>
          </a:r>
          <a:r>
            <a:rPr lang="ru-RU" dirty="0" smtClean="0"/>
            <a:t>. </a:t>
          </a:r>
          <a:r>
            <a:rPr lang="ru-RU" dirty="0" err="1" smtClean="0"/>
            <a:t>Виконуємо</a:t>
          </a:r>
          <a:r>
            <a:rPr lang="ru-RU" dirty="0" smtClean="0"/>
            <a:t> </a:t>
          </a:r>
          <a:r>
            <a:rPr lang="ru-RU" dirty="0" err="1" smtClean="0"/>
            <a:t>розмітку</a:t>
          </a:r>
          <a:r>
            <a:rPr lang="ru-RU" dirty="0" smtClean="0"/>
            <a:t> </a:t>
          </a:r>
          <a:r>
            <a:rPr lang="ru-RU" dirty="0" err="1" smtClean="0"/>
            <a:t>майбутніх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 на </a:t>
          </a:r>
          <a:r>
            <a:rPr lang="ru-RU" dirty="0" err="1" smtClean="0"/>
            <a:t>підготовленій</a:t>
          </a:r>
          <a:r>
            <a:rPr lang="ru-RU" dirty="0" smtClean="0"/>
            <a:t> </a:t>
          </a:r>
          <a:r>
            <a:rPr lang="ru-RU" dirty="0" err="1" smtClean="0"/>
            <a:t>тканині</a:t>
          </a:r>
          <a:r>
            <a:rPr lang="ru-RU" dirty="0" smtClean="0"/>
            <a:t> за </a:t>
          </a:r>
          <a:r>
            <a:rPr lang="ru-RU" dirty="0" err="1" smtClean="0"/>
            <a:t>допомогою</a:t>
          </a:r>
          <a:r>
            <a:rPr lang="ru-RU" dirty="0" smtClean="0"/>
            <a:t> лекал, </a:t>
          </a:r>
          <a:r>
            <a:rPr lang="ru-RU" dirty="0" err="1" smtClean="0"/>
            <a:t>кравецької</a:t>
          </a:r>
          <a:r>
            <a:rPr lang="ru-RU" dirty="0" smtClean="0"/>
            <a:t> </a:t>
          </a:r>
          <a:r>
            <a:rPr lang="ru-RU" dirty="0" err="1" smtClean="0"/>
            <a:t>крейди</a:t>
          </a:r>
          <a:r>
            <a:rPr lang="ru-RU" dirty="0" smtClean="0"/>
            <a:t> та </a:t>
          </a:r>
          <a:r>
            <a:rPr lang="ru-RU" dirty="0" err="1" smtClean="0"/>
            <a:t>лінійки</a:t>
          </a:r>
          <a:r>
            <a:rPr lang="ru-RU" dirty="0" smtClean="0"/>
            <a:t>.</a:t>
          </a:r>
          <a:endParaRPr lang="ru-RU" dirty="0"/>
        </a:p>
      </dgm:t>
    </dgm:pt>
    <dgm:pt modelId="{BA3C22E4-FDEF-4ED4-AF5A-A2580C469BDE}" type="parTrans" cxnId="{BCBC5F55-8286-42E2-86C9-6BA733610502}">
      <dgm:prSet/>
      <dgm:spPr/>
      <dgm:t>
        <a:bodyPr/>
        <a:lstStyle/>
        <a:p>
          <a:endParaRPr lang="ru-RU"/>
        </a:p>
      </dgm:t>
    </dgm:pt>
    <dgm:pt modelId="{4CF03E59-03D8-4DFB-B015-605F6EBACC4D}" type="sibTrans" cxnId="{BCBC5F55-8286-42E2-86C9-6BA733610502}">
      <dgm:prSet/>
      <dgm:spPr/>
      <dgm:t>
        <a:bodyPr/>
        <a:lstStyle/>
        <a:p>
          <a:endParaRPr lang="ru-RU"/>
        </a:p>
      </dgm:t>
    </dgm:pt>
    <dgm:pt modelId="{618BCD1F-6221-448A-A5D6-74057DC86654}">
      <dgm:prSet phldrT="[Текст]"/>
      <dgm:spPr/>
      <dgm:t>
        <a:bodyPr/>
        <a:lstStyle/>
        <a:p>
          <a:r>
            <a:rPr lang="ru-RU" dirty="0" err="1" smtClean="0"/>
            <a:t>Викроювання</a:t>
          </a:r>
          <a:r>
            <a:rPr lang="ru-RU" dirty="0" smtClean="0"/>
            <a:t> по </a:t>
          </a:r>
          <a:r>
            <a:rPr lang="ru-RU" dirty="0" err="1" smtClean="0"/>
            <a:t>намічених</a:t>
          </a:r>
          <a:r>
            <a:rPr lang="ru-RU" dirty="0" smtClean="0"/>
            <a:t> </a:t>
          </a:r>
          <a:r>
            <a:rPr lang="ru-RU" dirty="0" err="1" smtClean="0"/>
            <a:t>лініях</a:t>
          </a:r>
          <a:r>
            <a:rPr lang="ru-RU" dirty="0" smtClean="0"/>
            <a:t> та </a:t>
          </a:r>
          <a:r>
            <a:rPr lang="ru-RU" dirty="0" err="1" smtClean="0"/>
            <a:t>з’єднання</a:t>
          </a:r>
          <a:r>
            <a:rPr lang="ru-RU" dirty="0" smtClean="0"/>
            <a:t> деталей:</a:t>
          </a:r>
          <a:endParaRPr lang="ru-RU" dirty="0"/>
        </a:p>
      </dgm:t>
    </dgm:pt>
    <dgm:pt modelId="{29645DBB-D744-461B-8D93-ACBA66817258}" type="parTrans" cxnId="{12C3DC74-1A86-410B-9F5A-DD83DBBF2CF2}">
      <dgm:prSet/>
      <dgm:spPr/>
      <dgm:t>
        <a:bodyPr/>
        <a:lstStyle/>
        <a:p>
          <a:endParaRPr lang="ru-RU"/>
        </a:p>
      </dgm:t>
    </dgm:pt>
    <dgm:pt modelId="{4FE6EC1B-E26F-461D-A10C-D22084C0A665}" type="sibTrans" cxnId="{12C3DC74-1A86-410B-9F5A-DD83DBBF2CF2}">
      <dgm:prSet/>
      <dgm:spPr/>
      <dgm:t>
        <a:bodyPr/>
        <a:lstStyle/>
        <a:p>
          <a:endParaRPr lang="ru-RU"/>
        </a:p>
      </dgm:t>
    </dgm:pt>
    <dgm:pt modelId="{AFA7ACE1-A6C0-4008-AE08-93EC1F0AA36F}">
      <dgm:prSet phldrT="[Текст]"/>
      <dgm:spPr/>
      <dgm:t>
        <a:bodyPr/>
        <a:lstStyle/>
        <a:p>
          <a:pPr algn="just"/>
          <a:r>
            <a:rPr lang="ru-RU" dirty="0" err="1" smtClean="0"/>
            <a:t>Викроюють</a:t>
          </a:r>
          <a:r>
            <a:rPr lang="ru-RU" dirty="0" smtClean="0"/>
            <a:t> </a:t>
          </a:r>
          <a:r>
            <a:rPr lang="ru-RU" dirty="0" err="1" smtClean="0"/>
            <a:t>деталі</a:t>
          </a:r>
          <a:r>
            <a:rPr lang="ru-RU" dirty="0" smtClean="0"/>
            <a:t> точно по </a:t>
          </a:r>
          <a:r>
            <a:rPr lang="ru-RU" dirty="0" err="1" smtClean="0"/>
            <a:t>штриховій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 </a:t>
          </a:r>
          <a:r>
            <a:rPr lang="ru-RU" dirty="0" err="1" smtClean="0"/>
            <a:t>розкроювання</a:t>
          </a:r>
          <a:r>
            <a:rPr lang="ru-RU" dirty="0" smtClean="0"/>
            <a:t>: </a:t>
          </a:r>
          <a:r>
            <a:rPr lang="ru-RU" dirty="0" err="1" smtClean="0"/>
            <a:t>спочатку</a:t>
          </a:r>
          <a:r>
            <a:rPr lang="ru-RU" dirty="0" smtClean="0"/>
            <a:t> – </a:t>
          </a:r>
          <a:r>
            <a:rPr lang="ru-RU" dirty="0" err="1" smtClean="0"/>
            <a:t>великі</a:t>
          </a:r>
          <a:r>
            <a:rPr lang="ru-RU" dirty="0" smtClean="0"/>
            <a:t> </a:t>
          </a:r>
          <a:r>
            <a:rPr lang="ru-RU" dirty="0" err="1" smtClean="0"/>
            <a:t>деталі</a:t>
          </a:r>
          <a:r>
            <a:rPr lang="ru-RU" dirty="0" smtClean="0"/>
            <a:t>, а </a:t>
          </a:r>
          <a:r>
            <a:rPr lang="ru-RU" dirty="0" err="1" smtClean="0"/>
            <a:t>потім</a:t>
          </a:r>
          <a:r>
            <a:rPr lang="ru-RU" dirty="0" smtClean="0"/>
            <a:t> – </a:t>
          </a:r>
          <a:r>
            <a:rPr lang="ru-RU" dirty="0" err="1" smtClean="0"/>
            <a:t>малі</a:t>
          </a:r>
          <a:r>
            <a:rPr lang="ru-RU" dirty="0" smtClean="0"/>
            <a:t>. З метою </a:t>
          </a:r>
          <a:r>
            <a:rPr lang="ru-RU" dirty="0" err="1" smtClean="0"/>
            <a:t>економного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 </a:t>
          </a:r>
          <a:r>
            <a:rPr lang="ru-RU" dirty="0" err="1" smtClean="0"/>
            <a:t>малі</a:t>
          </a:r>
          <a:r>
            <a:rPr lang="ru-RU" dirty="0" smtClean="0"/>
            <a:t> </a:t>
          </a:r>
          <a:r>
            <a:rPr lang="ru-RU" dirty="0" err="1" smtClean="0"/>
            <a:t>деталі</a:t>
          </a:r>
          <a:r>
            <a:rPr lang="ru-RU" dirty="0" smtClean="0"/>
            <a:t> </a:t>
          </a:r>
          <a:r>
            <a:rPr lang="ru-RU" dirty="0" err="1" smtClean="0"/>
            <a:t>дозволяється</a:t>
          </a:r>
          <a:r>
            <a:rPr lang="ru-RU" dirty="0" smtClean="0"/>
            <a:t> </a:t>
          </a:r>
          <a:r>
            <a:rPr lang="ru-RU" dirty="0" err="1" smtClean="0"/>
            <a:t>розкроювати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декількох</a:t>
          </a:r>
          <a:r>
            <a:rPr lang="ru-RU" dirty="0" smtClean="0"/>
            <a:t> </a:t>
          </a:r>
          <a:r>
            <a:rPr lang="ru-RU" dirty="0" err="1" smtClean="0"/>
            <a:t>частин</a:t>
          </a:r>
          <a:r>
            <a:rPr lang="ru-RU" dirty="0" smtClean="0"/>
            <a:t> (</a:t>
          </a:r>
          <a:r>
            <a:rPr lang="ru-RU" dirty="0" err="1" smtClean="0"/>
            <a:t>наприклад</a:t>
          </a:r>
          <a:r>
            <a:rPr lang="ru-RU" dirty="0" smtClean="0"/>
            <a:t>, пояс –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двох</a:t>
          </a:r>
          <a:r>
            <a:rPr lang="ru-RU" dirty="0" smtClean="0"/>
            <a:t> </a:t>
          </a:r>
          <a:r>
            <a:rPr lang="ru-RU" dirty="0" err="1" smtClean="0"/>
            <a:t>частин</a:t>
          </a:r>
          <a:r>
            <a:rPr lang="ru-RU" dirty="0" smtClean="0"/>
            <a:t> з </a:t>
          </a:r>
          <a:r>
            <a:rPr lang="ru-RU" dirty="0" err="1" smtClean="0"/>
            <a:t>розташуванням</a:t>
          </a:r>
          <a:r>
            <a:rPr lang="ru-RU" dirty="0" smtClean="0"/>
            <a:t> шва по </a:t>
          </a:r>
          <a:r>
            <a:rPr lang="ru-RU" dirty="0" err="1" smtClean="0"/>
            <a:t>бічному</a:t>
          </a:r>
          <a:r>
            <a:rPr lang="ru-RU" dirty="0" smtClean="0"/>
            <a:t> шву </a:t>
          </a:r>
          <a:r>
            <a:rPr lang="ru-RU" dirty="0" err="1" smtClean="0"/>
            <a:t>виробу</a:t>
          </a:r>
          <a:r>
            <a:rPr lang="ru-RU" dirty="0" smtClean="0"/>
            <a:t>).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розкроювання</a:t>
          </a:r>
          <a:r>
            <a:rPr lang="ru-RU" dirty="0" smtClean="0"/>
            <a:t> деталей </a:t>
          </a:r>
          <a:r>
            <a:rPr lang="ru-RU" dirty="0" err="1" smtClean="0"/>
            <a:t>виробу</a:t>
          </a:r>
          <a:r>
            <a:rPr lang="ru-RU" dirty="0" smtClean="0"/>
            <a:t> </a:t>
          </a:r>
          <a:r>
            <a:rPr lang="ru-RU" dirty="0" err="1" smtClean="0"/>
            <a:t>витягують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 шпильки і </a:t>
          </a:r>
          <a:r>
            <a:rPr lang="ru-RU" dirty="0" err="1" smtClean="0"/>
            <a:t>знімають</a:t>
          </a:r>
          <a:r>
            <a:rPr lang="ru-RU" dirty="0" smtClean="0"/>
            <a:t> лекала. </a:t>
          </a:r>
          <a:r>
            <a:rPr lang="ru-RU" dirty="0" err="1" smtClean="0"/>
            <a:t>Деталі</a:t>
          </a:r>
          <a:r>
            <a:rPr lang="ru-RU" dirty="0" smtClean="0"/>
            <a:t> </a:t>
          </a:r>
          <a:r>
            <a:rPr lang="ru-RU" dirty="0" err="1" smtClean="0"/>
            <a:t>виробів</a:t>
          </a:r>
          <a:r>
            <a:rPr lang="ru-RU" dirty="0" smtClean="0"/>
            <a:t> </a:t>
          </a:r>
          <a:r>
            <a:rPr lang="ru-RU" dirty="0" err="1" smtClean="0"/>
            <a:t>з’єднуються</a:t>
          </a:r>
          <a:r>
            <a:rPr lang="ru-RU" dirty="0" smtClean="0"/>
            <a:t> на </a:t>
          </a:r>
          <a:r>
            <a:rPr lang="ru-RU" dirty="0" err="1" smtClean="0"/>
            <a:t>швейній</a:t>
          </a:r>
          <a:r>
            <a:rPr lang="ru-RU" dirty="0" smtClean="0"/>
            <a:t> </a:t>
          </a:r>
          <a:r>
            <a:rPr lang="ru-RU" dirty="0" err="1" smtClean="0"/>
            <a:t>машині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до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виготовлення</a:t>
          </a:r>
          <a:r>
            <a:rPr lang="ru-RU" dirty="0" smtClean="0"/>
            <a:t>.</a:t>
          </a:r>
          <a:endParaRPr lang="ru-RU" dirty="0"/>
        </a:p>
      </dgm:t>
    </dgm:pt>
    <dgm:pt modelId="{8CFC8545-E016-40A7-93C1-9215FA79F12B}" type="parTrans" cxnId="{96993E05-13FF-4142-B27C-16CE1731B9A3}">
      <dgm:prSet/>
      <dgm:spPr/>
      <dgm:t>
        <a:bodyPr/>
        <a:lstStyle/>
        <a:p>
          <a:endParaRPr lang="ru-RU"/>
        </a:p>
      </dgm:t>
    </dgm:pt>
    <dgm:pt modelId="{067F9738-A96B-423D-B153-3FC59D4D92C2}" type="sibTrans" cxnId="{96993E05-13FF-4142-B27C-16CE1731B9A3}">
      <dgm:prSet/>
      <dgm:spPr/>
      <dgm:t>
        <a:bodyPr/>
        <a:lstStyle/>
        <a:p>
          <a:endParaRPr lang="ru-RU"/>
        </a:p>
      </dgm:t>
    </dgm:pt>
    <dgm:pt modelId="{57ABD1F3-E988-4AA9-9EBE-2D877D838874}" type="pres">
      <dgm:prSet presAssocID="{9C5A82CF-A55B-46B9-AEE1-9F7963C838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7F99-DC7C-4BBB-AD1F-B2CADB46AC8B}" type="pres">
      <dgm:prSet presAssocID="{9E8FDB9B-691F-44C4-A5FF-52ABAA946E90}" presName="linNode" presStyleCnt="0"/>
      <dgm:spPr/>
    </dgm:pt>
    <dgm:pt modelId="{DFAFD1B4-E96A-497B-BB9A-8BAC4B50A02B}" type="pres">
      <dgm:prSet presAssocID="{9E8FDB9B-691F-44C4-A5FF-52ABAA946E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81B1B-2CFB-4F73-A890-75E839221344}" type="pres">
      <dgm:prSet presAssocID="{9E8FDB9B-691F-44C4-A5FF-52ABAA946E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B8938-E007-457A-8FFD-D5DA255B502D}" type="pres">
      <dgm:prSet presAssocID="{D893385F-7888-4306-980A-A389853B3FCC}" presName="sp" presStyleCnt="0"/>
      <dgm:spPr/>
    </dgm:pt>
    <dgm:pt modelId="{E00C0C97-95C4-4953-8275-40EDFE22A265}" type="pres">
      <dgm:prSet presAssocID="{E66867A5-99AD-4BFE-9CD5-AB65D1D5830B}" presName="linNode" presStyleCnt="0"/>
      <dgm:spPr/>
    </dgm:pt>
    <dgm:pt modelId="{5F08C216-0E81-49A0-B238-ABDD345C76DD}" type="pres">
      <dgm:prSet presAssocID="{E66867A5-99AD-4BFE-9CD5-AB65D1D5830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49F7D-A76B-456A-94B8-0F2E1C7DC759}" type="pres">
      <dgm:prSet presAssocID="{E66867A5-99AD-4BFE-9CD5-AB65D1D5830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E6740-9525-4F77-A04F-BE3C1D066D7E}" type="pres">
      <dgm:prSet presAssocID="{7027D871-8E24-4C67-BCAB-90408114441C}" presName="sp" presStyleCnt="0"/>
      <dgm:spPr/>
    </dgm:pt>
    <dgm:pt modelId="{6075EABC-898E-4FA3-9390-C0382E7DDE35}" type="pres">
      <dgm:prSet presAssocID="{618BCD1F-6221-448A-A5D6-74057DC86654}" presName="linNode" presStyleCnt="0"/>
      <dgm:spPr/>
    </dgm:pt>
    <dgm:pt modelId="{6C732E69-834F-4B18-AA43-646EC0A8CE45}" type="pres">
      <dgm:prSet presAssocID="{618BCD1F-6221-448A-A5D6-74057DC866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FDC6F-6FB6-48DC-8BFD-85551D81E94F}" type="pres">
      <dgm:prSet presAssocID="{618BCD1F-6221-448A-A5D6-74057DC8665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C5F55-8286-42E2-86C9-6BA733610502}" srcId="{E66867A5-99AD-4BFE-9CD5-AB65D1D5830B}" destId="{D0D2DA74-D643-4C47-BECF-EBC216926BA1}" srcOrd="0" destOrd="0" parTransId="{BA3C22E4-FDEF-4ED4-AF5A-A2580C469BDE}" sibTransId="{4CF03E59-03D8-4DFB-B015-605F6EBACC4D}"/>
    <dgm:cxn modelId="{20D88D1A-4597-492F-87F2-137C11581064}" type="presOf" srcId="{9E8FDB9B-691F-44C4-A5FF-52ABAA946E90}" destId="{DFAFD1B4-E96A-497B-BB9A-8BAC4B50A02B}" srcOrd="0" destOrd="0" presId="urn:microsoft.com/office/officeart/2005/8/layout/vList5"/>
    <dgm:cxn modelId="{06C14FDA-B8FC-4531-A03C-4620E3FDCA44}" type="presOf" srcId="{9C5A82CF-A55B-46B9-AEE1-9F7963C838A5}" destId="{57ABD1F3-E988-4AA9-9EBE-2D877D838874}" srcOrd="0" destOrd="0" presId="urn:microsoft.com/office/officeart/2005/8/layout/vList5"/>
    <dgm:cxn modelId="{F89AF390-8928-481C-9DD2-66BABF303346}" type="presOf" srcId="{AFA7ACE1-A6C0-4008-AE08-93EC1F0AA36F}" destId="{12DFDC6F-6FB6-48DC-8BFD-85551D81E94F}" srcOrd="0" destOrd="0" presId="urn:microsoft.com/office/officeart/2005/8/layout/vList5"/>
    <dgm:cxn modelId="{12C3DC74-1A86-410B-9F5A-DD83DBBF2CF2}" srcId="{9C5A82CF-A55B-46B9-AEE1-9F7963C838A5}" destId="{618BCD1F-6221-448A-A5D6-74057DC86654}" srcOrd="2" destOrd="0" parTransId="{29645DBB-D744-461B-8D93-ACBA66817258}" sibTransId="{4FE6EC1B-E26F-461D-A10C-D22084C0A665}"/>
    <dgm:cxn modelId="{EADE3DB2-260C-44DA-9357-8286BDE3E4B5}" srcId="{9C5A82CF-A55B-46B9-AEE1-9F7963C838A5}" destId="{9E8FDB9B-691F-44C4-A5FF-52ABAA946E90}" srcOrd="0" destOrd="0" parTransId="{93CFE1AE-2CE2-4803-9C54-C9DA61CF3D9D}" sibTransId="{D893385F-7888-4306-980A-A389853B3FCC}"/>
    <dgm:cxn modelId="{0AFBB713-43CB-4B18-B9F6-9803E166A2E2}" type="presOf" srcId="{E66867A5-99AD-4BFE-9CD5-AB65D1D5830B}" destId="{5F08C216-0E81-49A0-B238-ABDD345C76DD}" srcOrd="0" destOrd="0" presId="urn:microsoft.com/office/officeart/2005/8/layout/vList5"/>
    <dgm:cxn modelId="{96993E05-13FF-4142-B27C-16CE1731B9A3}" srcId="{618BCD1F-6221-448A-A5D6-74057DC86654}" destId="{AFA7ACE1-A6C0-4008-AE08-93EC1F0AA36F}" srcOrd="0" destOrd="0" parTransId="{8CFC8545-E016-40A7-93C1-9215FA79F12B}" sibTransId="{067F9738-A96B-423D-B153-3FC59D4D92C2}"/>
    <dgm:cxn modelId="{FBBE768B-8A2E-4B6F-A5AB-037F5414F808}" type="presOf" srcId="{38D07B4A-927D-49A8-8DBA-58A4E6104C09}" destId="{B4D81B1B-2CFB-4F73-A890-75E839221344}" srcOrd="0" destOrd="0" presId="urn:microsoft.com/office/officeart/2005/8/layout/vList5"/>
    <dgm:cxn modelId="{4FD081DD-1F3C-49DB-92FB-84CB253B0C20}" type="presOf" srcId="{618BCD1F-6221-448A-A5D6-74057DC86654}" destId="{6C732E69-834F-4B18-AA43-646EC0A8CE45}" srcOrd="0" destOrd="0" presId="urn:microsoft.com/office/officeart/2005/8/layout/vList5"/>
    <dgm:cxn modelId="{B8DD9C75-2BFC-4BEA-B4E7-A82084775A41}" srcId="{9C5A82CF-A55B-46B9-AEE1-9F7963C838A5}" destId="{E66867A5-99AD-4BFE-9CD5-AB65D1D5830B}" srcOrd="1" destOrd="0" parTransId="{B8B4F36E-30F2-4D76-9608-A4DC56CF2A7E}" sibTransId="{7027D871-8E24-4C67-BCAB-90408114441C}"/>
    <dgm:cxn modelId="{DE724E5D-F3AE-496D-BEAD-233FD70C7FD5}" type="presOf" srcId="{D0D2DA74-D643-4C47-BECF-EBC216926BA1}" destId="{0A149F7D-A76B-456A-94B8-0F2E1C7DC759}" srcOrd="0" destOrd="0" presId="urn:microsoft.com/office/officeart/2005/8/layout/vList5"/>
    <dgm:cxn modelId="{41A2A8C9-6AD2-47C3-96DC-FC8FCC2059A2}" srcId="{9E8FDB9B-691F-44C4-A5FF-52ABAA946E90}" destId="{38D07B4A-927D-49A8-8DBA-58A4E6104C09}" srcOrd="0" destOrd="0" parTransId="{8D39F3CE-7269-47B6-93D0-9B1C2A0F92D5}" sibTransId="{86BDB498-A8AC-4596-8D00-3C30DAF25511}"/>
    <dgm:cxn modelId="{8D2521DF-8420-4F4D-AB94-CD256FC52224}" type="presParOf" srcId="{57ABD1F3-E988-4AA9-9EBE-2D877D838874}" destId="{7F717F99-DC7C-4BBB-AD1F-B2CADB46AC8B}" srcOrd="0" destOrd="0" presId="urn:microsoft.com/office/officeart/2005/8/layout/vList5"/>
    <dgm:cxn modelId="{1BD00D95-F0B5-48BC-9B78-4A9761184DD9}" type="presParOf" srcId="{7F717F99-DC7C-4BBB-AD1F-B2CADB46AC8B}" destId="{DFAFD1B4-E96A-497B-BB9A-8BAC4B50A02B}" srcOrd="0" destOrd="0" presId="urn:microsoft.com/office/officeart/2005/8/layout/vList5"/>
    <dgm:cxn modelId="{791646C1-9766-4724-ADD8-C2D66CB1B0F3}" type="presParOf" srcId="{7F717F99-DC7C-4BBB-AD1F-B2CADB46AC8B}" destId="{B4D81B1B-2CFB-4F73-A890-75E839221344}" srcOrd="1" destOrd="0" presId="urn:microsoft.com/office/officeart/2005/8/layout/vList5"/>
    <dgm:cxn modelId="{64F1CFD6-6EE9-403D-95F3-23348AC53085}" type="presParOf" srcId="{57ABD1F3-E988-4AA9-9EBE-2D877D838874}" destId="{F02B8938-E007-457A-8FFD-D5DA255B502D}" srcOrd="1" destOrd="0" presId="urn:microsoft.com/office/officeart/2005/8/layout/vList5"/>
    <dgm:cxn modelId="{B327270B-F15A-45D4-BE67-EDF543AE1DB1}" type="presParOf" srcId="{57ABD1F3-E988-4AA9-9EBE-2D877D838874}" destId="{E00C0C97-95C4-4953-8275-40EDFE22A265}" srcOrd="2" destOrd="0" presId="urn:microsoft.com/office/officeart/2005/8/layout/vList5"/>
    <dgm:cxn modelId="{8D3C6BB3-A133-4C35-AEA9-C99728890EED}" type="presParOf" srcId="{E00C0C97-95C4-4953-8275-40EDFE22A265}" destId="{5F08C216-0E81-49A0-B238-ABDD345C76DD}" srcOrd="0" destOrd="0" presId="urn:microsoft.com/office/officeart/2005/8/layout/vList5"/>
    <dgm:cxn modelId="{5E153CFE-730C-4DAC-9BFD-E52C3C728F13}" type="presParOf" srcId="{E00C0C97-95C4-4953-8275-40EDFE22A265}" destId="{0A149F7D-A76B-456A-94B8-0F2E1C7DC759}" srcOrd="1" destOrd="0" presId="urn:microsoft.com/office/officeart/2005/8/layout/vList5"/>
    <dgm:cxn modelId="{18E6A519-09EC-4EDF-AA56-7BEF7D076699}" type="presParOf" srcId="{57ABD1F3-E988-4AA9-9EBE-2D877D838874}" destId="{5D1E6740-9525-4F77-A04F-BE3C1D066D7E}" srcOrd="3" destOrd="0" presId="urn:microsoft.com/office/officeart/2005/8/layout/vList5"/>
    <dgm:cxn modelId="{7CF85801-5FD3-4458-88E5-407F5D8FCA7C}" type="presParOf" srcId="{57ABD1F3-E988-4AA9-9EBE-2D877D838874}" destId="{6075EABC-898E-4FA3-9390-C0382E7DDE35}" srcOrd="4" destOrd="0" presId="urn:microsoft.com/office/officeart/2005/8/layout/vList5"/>
    <dgm:cxn modelId="{A292295A-F39F-43D5-93F9-A49B7CBCECDF}" type="presParOf" srcId="{6075EABC-898E-4FA3-9390-C0382E7DDE35}" destId="{6C732E69-834F-4B18-AA43-646EC0A8CE45}" srcOrd="0" destOrd="0" presId="urn:microsoft.com/office/officeart/2005/8/layout/vList5"/>
    <dgm:cxn modelId="{A20817F7-547F-4F88-9F2B-BC987C6F62F5}" type="presParOf" srcId="{6075EABC-898E-4FA3-9390-C0382E7DDE35}" destId="{12DFDC6F-6FB6-48DC-8BFD-85551D81E9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простирадла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наволочки: 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підковдр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серветок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оздобленням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кантом: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прихваток: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накладної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кишені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нескладної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конструкції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країв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фартуха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-12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/>
      <dgm:t>
        <a:bodyPr/>
        <a:lstStyle/>
        <a:p>
          <a:pPr rtl="0"/>
          <a:r>
            <a:rPr lang="ru-RU" b="1" baseline="0" dirty="0" err="1" smtClean="0"/>
            <a:t>Асортимент</a:t>
          </a:r>
          <a:r>
            <a:rPr lang="ru-RU" b="1" baseline="0" dirty="0" smtClean="0"/>
            <a:t> </a:t>
          </a:r>
          <a:r>
            <a:rPr lang="ru-RU" b="1" baseline="0" dirty="0" err="1" smtClean="0"/>
            <a:t>постільної</a:t>
          </a:r>
          <a:r>
            <a:rPr lang="ru-RU" b="1" baseline="0" dirty="0" smtClean="0"/>
            <a:t> </a:t>
          </a:r>
          <a:r>
            <a:rPr lang="ru-RU" b="1" baseline="0" dirty="0" err="1" smtClean="0"/>
            <a:t>білизни</a:t>
          </a:r>
          <a:r>
            <a:rPr lang="ru-RU" b="1" baseline="0" dirty="0" smtClean="0"/>
            <a:t>: </a:t>
          </a:r>
          <a:endParaRPr lang="ru-RU" dirty="0"/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EEA283-D158-416D-AEA9-08BDA6D7DCB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E1A9E-3C3C-4BAB-AE3D-FA2F331814A6}">
      <dgm:prSet/>
      <dgm:spPr/>
      <dgm:t>
        <a:bodyPr/>
        <a:lstStyle/>
        <a:p>
          <a:pPr indent="457200" algn="just" rtl="0"/>
          <a:r>
            <a:rPr lang="ru-RU" dirty="0" err="1" smtClean="0"/>
            <a:t>Прочитати</a:t>
          </a:r>
          <a:r>
            <a:rPr lang="ru-RU" dirty="0" smtClean="0"/>
            <a:t> </a:t>
          </a:r>
          <a:r>
            <a:rPr lang="ru-RU" dirty="0" err="1" smtClean="0"/>
            <a:t>розділ</a:t>
          </a:r>
          <a:r>
            <a:rPr lang="ru-RU" dirty="0" smtClean="0"/>
            <a:t> 3,4 у </a:t>
          </a:r>
          <a:r>
            <a:rPr lang="ru-RU" dirty="0" err="1" smtClean="0"/>
            <a:t>підручнику</a:t>
          </a:r>
          <a:r>
            <a:rPr lang="ru-RU" dirty="0" smtClean="0"/>
            <a:t> «</a:t>
          </a:r>
          <a:r>
            <a:rPr lang="ru-RU" dirty="0" err="1" smtClean="0"/>
            <a:t>Царьова</a:t>
          </a:r>
          <a:r>
            <a:rPr lang="ru-RU" dirty="0" smtClean="0"/>
            <a:t> Є. С. </a:t>
          </a:r>
          <a:r>
            <a:rPr lang="ru-RU" dirty="0" err="1" smtClean="0"/>
            <a:t>Технологія</a:t>
          </a:r>
          <a:r>
            <a:rPr lang="ru-RU" dirty="0" smtClean="0"/>
            <a:t> </a:t>
          </a:r>
          <a:r>
            <a:rPr lang="ru-RU" dirty="0" err="1" smtClean="0"/>
            <a:t>виготовлення</a:t>
          </a:r>
          <a:r>
            <a:rPr lang="ru-RU" dirty="0" smtClean="0"/>
            <a:t> </a:t>
          </a:r>
          <a:r>
            <a:rPr lang="ru-RU" dirty="0" err="1" smtClean="0"/>
            <a:t>столової</a:t>
          </a:r>
          <a:r>
            <a:rPr lang="ru-RU" dirty="0" smtClean="0"/>
            <a:t>, </a:t>
          </a:r>
          <a:r>
            <a:rPr lang="ru-RU" dirty="0" err="1" smtClean="0"/>
            <a:t>постільної</a:t>
          </a:r>
          <a:r>
            <a:rPr lang="ru-RU" dirty="0" smtClean="0"/>
            <a:t> </a:t>
          </a:r>
          <a:r>
            <a:rPr lang="ru-RU" dirty="0" err="1" smtClean="0"/>
            <a:t>білизни</a:t>
          </a:r>
          <a:r>
            <a:rPr lang="ru-RU" dirty="0" smtClean="0"/>
            <a:t>, штор, </a:t>
          </a:r>
          <a:r>
            <a:rPr lang="ru-RU" dirty="0" err="1" smtClean="0"/>
            <a:t>ламбрекенів</a:t>
          </a:r>
          <a:r>
            <a:rPr lang="ru-RU" dirty="0" smtClean="0"/>
            <a:t> та </a:t>
          </a:r>
          <a:r>
            <a:rPr lang="ru-RU" dirty="0" err="1" smtClean="0"/>
            <a:t>аксесуарів</a:t>
          </a:r>
          <a:r>
            <a:rPr lang="ru-RU" dirty="0" smtClean="0"/>
            <a:t> : </a:t>
          </a:r>
          <a:r>
            <a:rPr lang="ru-RU" dirty="0" err="1" smtClean="0"/>
            <a:t>навчальний</a:t>
          </a:r>
          <a:r>
            <a:rPr lang="ru-RU" dirty="0" smtClean="0"/>
            <a:t> </a:t>
          </a:r>
          <a:r>
            <a:rPr lang="ru-RU" dirty="0" err="1" smtClean="0"/>
            <a:t>посібник</a:t>
          </a:r>
          <a:r>
            <a:rPr lang="ru-RU" dirty="0" smtClean="0"/>
            <a:t> для </a:t>
          </a:r>
          <a:r>
            <a:rPr lang="ru-RU" dirty="0" err="1" smtClean="0"/>
            <a:t>здобувачів</a:t>
          </a:r>
          <a:r>
            <a:rPr lang="ru-RU" dirty="0" smtClean="0"/>
            <a:t> професійної (</a:t>
          </a:r>
          <a:r>
            <a:rPr lang="ru-RU" dirty="0" err="1" smtClean="0"/>
            <a:t>професійно-технічної</a:t>
          </a:r>
          <a:r>
            <a:rPr lang="ru-RU" dirty="0" smtClean="0"/>
            <a:t>) </a:t>
          </a:r>
          <a:r>
            <a:rPr lang="ru-RU" dirty="0" err="1" smtClean="0"/>
            <a:t>освіти</a:t>
          </a:r>
          <a:r>
            <a:rPr lang="ru-RU" dirty="0" smtClean="0"/>
            <a:t> / Є.  С.  </a:t>
          </a:r>
          <a:r>
            <a:rPr lang="ru-RU" dirty="0" err="1" smtClean="0"/>
            <a:t>Царьова</a:t>
          </a:r>
          <a:r>
            <a:rPr lang="ru-RU" dirty="0" smtClean="0"/>
            <a:t>.  – </a:t>
          </a:r>
          <a:r>
            <a:rPr lang="ru-RU" dirty="0" err="1" smtClean="0"/>
            <a:t>Київ</a:t>
          </a:r>
          <a:r>
            <a:rPr lang="ru-RU" dirty="0" smtClean="0"/>
            <a:t> : </a:t>
          </a:r>
          <a:r>
            <a:rPr lang="ru-RU" dirty="0" err="1" smtClean="0"/>
            <a:t>Літера</a:t>
          </a:r>
          <a:r>
            <a:rPr lang="ru-RU" dirty="0" smtClean="0"/>
            <a:t> ЛТД, 2019», </a:t>
          </a:r>
          <a:r>
            <a:rPr lang="ru-RU" dirty="0" err="1" smtClean="0"/>
            <a:t>відповісти</a:t>
          </a:r>
          <a:r>
            <a:rPr lang="ru-RU" dirty="0" smtClean="0"/>
            <a:t> на </a:t>
          </a:r>
          <a:r>
            <a:rPr lang="ru-RU" dirty="0" err="1" smtClean="0"/>
            <a:t>запитання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наведені</a:t>
          </a:r>
          <a:r>
            <a:rPr lang="ru-RU" dirty="0" smtClean="0"/>
            <a:t> в </a:t>
          </a:r>
          <a:r>
            <a:rPr lang="ru-RU" dirty="0" err="1" smtClean="0"/>
            <a:t>кінці</a:t>
          </a:r>
          <a:r>
            <a:rPr lang="ru-RU" dirty="0" smtClean="0"/>
            <a:t> </a:t>
          </a:r>
          <a:r>
            <a:rPr lang="ru-RU" dirty="0" err="1" smtClean="0"/>
            <a:t>розділів</a:t>
          </a:r>
          <a:r>
            <a:rPr lang="ru-RU" dirty="0" smtClean="0"/>
            <a:t>. </a:t>
          </a:r>
        </a:p>
        <a:p>
          <a:pPr indent="457200" algn="just" rtl="0"/>
          <a:r>
            <a:rPr lang="ru-RU" dirty="0" err="1" smtClean="0"/>
            <a:t>Зробити</a:t>
          </a:r>
          <a:r>
            <a:rPr lang="ru-RU" dirty="0" smtClean="0"/>
            <a:t> </a:t>
          </a:r>
          <a:r>
            <a:rPr lang="ru-RU" dirty="0" err="1" smtClean="0"/>
            <a:t>технологічну</a:t>
          </a:r>
          <a:r>
            <a:rPr lang="ru-RU" dirty="0" smtClean="0"/>
            <a:t> карту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виготовлення</a:t>
          </a:r>
          <a:r>
            <a:rPr lang="ru-RU" dirty="0" smtClean="0"/>
            <a:t>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обробки</a:t>
          </a:r>
          <a:r>
            <a:rPr lang="ru-RU" dirty="0" smtClean="0"/>
            <a:t> будь-</a:t>
          </a:r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виробу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столового та </a:t>
          </a:r>
          <a:r>
            <a:rPr lang="ru-RU" dirty="0" err="1" smtClean="0"/>
            <a:t>постільного</a:t>
          </a:r>
          <a:r>
            <a:rPr lang="ru-RU" dirty="0" smtClean="0"/>
            <a:t> </a:t>
          </a:r>
          <a:r>
            <a:rPr lang="ru-RU" dirty="0" err="1" smtClean="0"/>
            <a:t>асортименту</a:t>
          </a:r>
          <a:r>
            <a:rPr lang="ru-RU" dirty="0" smtClean="0"/>
            <a:t>.</a:t>
          </a:r>
          <a:endParaRPr lang="ru-RU" dirty="0"/>
        </a:p>
      </dgm:t>
    </dgm:pt>
    <dgm:pt modelId="{EB8B627C-1863-487E-985D-AFEC27B2C1ED}" type="parTrans" cxnId="{1E450BF5-EB2D-46AC-909A-FA99F15247B2}">
      <dgm:prSet/>
      <dgm:spPr/>
      <dgm:t>
        <a:bodyPr/>
        <a:lstStyle/>
        <a:p>
          <a:endParaRPr lang="ru-RU"/>
        </a:p>
      </dgm:t>
    </dgm:pt>
    <dgm:pt modelId="{3A890952-BA6D-471A-B308-7A0B09A9C4E9}" type="sibTrans" cxnId="{1E450BF5-EB2D-46AC-909A-FA99F15247B2}">
      <dgm:prSet/>
      <dgm:spPr/>
      <dgm:t>
        <a:bodyPr/>
        <a:lstStyle/>
        <a:p>
          <a:endParaRPr lang="ru-RU"/>
        </a:p>
      </dgm:t>
    </dgm:pt>
    <dgm:pt modelId="{6535F29A-A987-4F4F-B03E-CF3A0CCC6274}" type="pres">
      <dgm:prSet presAssocID="{4DEEA283-D158-416D-AEA9-08BDA6D7D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2D80F-973A-48B8-97CD-0D4F14FDD8D7}" type="pres">
      <dgm:prSet presAssocID="{B23E1A9E-3C3C-4BAB-AE3D-FA2F331814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B2E8D-D64D-4DD9-88E2-71DFB98F08EA}" type="presOf" srcId="{4DEEA283-D158-416D-AEA9-08BDA6D7DCBA}" destId="{6535F29A-A987-4F4F-B03E-CF3A0CCC6274}" srcOrd="0" destOrd="0" presId="urn:microsoft.com/office/officeart/2005/8/layout/vList2"/>
    <dgm:cxn modelId="{1E450BF5-EB2D-46AC-909A-FA99F15247B2}" srcId="{4DEEA283-D158-416D-AEA9-08BDA6D7DCBA}" destId="{B23E1A9E-3C3C-4BAB-AE3D-FA2F331814A6}" srcOrd="0" destOrd="0" parTransId="{EB8B627C-1863-487E-985D-AFEC27B2C1ED}" sibTransId="{3A890952-BA6D-471A-B308-7A0B09A9C4E9}"/>
    <dgm:cxn modelId="{B3910519-AF36-4EC7-B142-F1B2F9DBC4CB}" type="presOf" srcId="{B23E1A9E-3C3C-4BAB-AE3D-FA2F331814A6}" destId="{AD62D80F-973A-48B8-97CD-0D4F14FDD8D7}" srcOrd="0" destOrd="0" presId="urn:microsoft.com/office/officeart/2005/8/layout/vList2"/>
    <dgm:cxn modelId="{2F2675BB-8D5E-41A5-A4E0-F1559CC82249}" type="presParOf" srcId="{6535F29A-A987-4F4F-B03E-CF3A0CCC6274}" destId="{AD62D80F-973A-48B8-97CD-0D4F14FDD8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A1890-FF98-4746-91B8-BE01F5DFD9B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24EA8D-156D-4BF8-8AF9-B99F25963AF8}">
      <dgm:prSet/>
      <dgm:spPr/>
      <dgm:t>
        <a:bodyPr/>
        <a:lstStyle/>
        <a:p>
          <a:pPr rtl="0"/>
          <a:r>
            <a:rPr lang="ru-RU" dirty="0" err="1" smtClean="0"/>
            <a:t>Підковдра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спеціальний</a:t>
          </a:r>
          <a:r>
            <a:rPr lang="ru-RU" dirty="0" smtClean="0"/>
            <a:t> </a:t>
          </a:r>
          <a:r>
            <a:rPr lang="ru-RU" dirty="0" err="1" smtClean="0"/>
            <a:t>чохол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надягають</a:t>
          </a:r>
          <a:r>
            <a:rPr lang="ru-RU" dirty="0" smtClean="0"/>
            <a:t> на </a:t>
          </a:r>
          <a:r>
            <a:rPr lang="ru-RU" dirty="0" err="1" smtClean="0"/>
            <a:t>ковдру</a:t>
          </a:r>
          <a:r>
            <a:rPr lang="ru-RU" dirty="0" smtClean="0"/>
            <a:t>. Є </a:t>
          </a:r>
          <a:r>
            <a:rPr lang="ru-RU" dirty="0" err="1" smtClean="0"/>
            <a:t>підковдри</a:t>
          </a:r>
          <a:r>
            <a:rPr lang="ru-RU" dirty="0" smtClean="0"/>
            <a:t> з </a:t>
          </a:r>
          <a:r>
            <a:rPr lang="ru-RU" dirty="0" err="1" smtClean="0"/>
            <a:t>ромбоподібними</a:t>
          </a:r>
          <a:r>
            <a:rPr lang="ru-RU" dirty="0" smtClean="0"/>
            <a:t>, </a:t>
          </a:r>
          <a:r>
            <a:rPr lang="ru-RU" dirty="0" err="1" smtClean="0"/>
            <a:t>овальними</a:t>
          </a:r>
          <a:r>
            <a:rPr lang="ru-RU" dirty="0" smtClean="0"/>
            <a:t>, </a:t>
          </a:r>
          <a:r>
            <a:rPr lang="ru-RU" dirty="0" err="1" smtClean="0"/>
            <a:t>круглими</a:t>
          </a:r>
          <a:r>
            <a:rPr lang="ru-RU" dirty="0" smtClean="0"/>
            <a:t> та </a:t>
          </a:r>
          <a:r>
            <a:rPr lang="ru-RU" dirty="0" err="1" smtClean="0"/>
            <a:t>іншими</a:t>
          </a:r>
          <a:r>
            <a:rPr lang="ru-RU" dirty="0" smtClean="0"/>
            <a:t> </a:t>
          </a:r>
          <a:r>
            <a:rPr lang="ru-RU" dirty="0" err="1" smtClean="0"/>
            <a:t>вирізами</a:t>
          </a:r>
          <a:r>
            <a:rPr lang="ru-RU" dirty="0" smtClean="0"/>
            <a:t>. Для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пошиття</a:t>
          </a:r>
          <a:r>
            <a:rPr lang="ru-RU" dirty="0" smtClean="0"/>
            <a:t> </a:t>
          </a:r>
          <a:r>
            <a:rPr lang="ru-RU" dirty="0" err="1" smtClean="0"/>
            <a:t>використовують</a:t>
          </a:r>
          <a:r>
            <a:rPr lang="ru-RU" dirty="0" smtClean="0"/>
            <a:t> тканину зав </a:t>
          </a:r>
          <a:r>
            <a:rPr lang="ru-RU" dirty="0" err="1" smtClean="0"/>
            <a:t>ширшки</a:t>
          </a:r>
          <a:r>
            <a:rPr lang="ru-RU" dirty="0" smtClean="0"/>
            <a:t> 2 </a:t>
          </a:r>
          <a:r>
            <a:rPr lang="ru-RU" dirty="0" err="1" smtClean="0"/>
            <a:t>метри</a:t>
          </a:r>
          <a:r>
            <a:rPr lang="ru-RU" dirty="0" smtClean="0"/>
            <a:t> (</a:t>
          </a:r>
          <a:r>
            <a:rPr lang="ru-RU" dirty="0" err="1" smtClean="0"/>
            <a:t>якщо</a:t>
          </a:r>
          <a:r>
            <a:rPr lang="ru-RU" dirty="0" smtClean="0"/>
            <a:t> тканина </a:t>
          </a:r>
          <a:r>
            <a:rPr lang="ru-RU" dirty="0" err="1" smtClean="0"/>
            <a:t>вузька</a:t>
          </a:r>
          <a:r>
            <a:rPr lang="ru-RU" dirty="0" smtClean="0"/>
            <a:t>, полотнища </a:t>
          </a:r>
          <a:r>
            <a:rPr lang="ru-RU" dirty="0" err="1" smtClean="0"/>
            <a:t>підковдри</a:t>
          </a:r>
          <a:r>
            <a:rPr lang="ru-RU" dirty="0" smtClean="0"/>
            <a:t> </a:t>
          </a:r>
          <a:r>
            <a:rPr lang="ru-RU" dirty="0" err="1" smtClean="0"/>
            <a:t>зшивають</a:t>
          </a:r>
          <a:r>
            <a:rPr lang="ru-RU" dirty="0" smtClean="0"/>
            <a:t> </a:t>
          </a:r>
          <a:r>
            <a:rPr lang="ru-RU" dirty="0" err="1" smtClean="0"/>
            <a:t>білизняними</a:t>
          </a:r>
          <a:r>
            <a:rPr lang="ru-RU" dirty="0" smtClean="0"/>
            <a:t> швами).</a:t>
          </a:r>
          <a:endParaRPr lang="ru-RU" dirty="0"/>
        </a:p>
      </dgm:t>
    </dgm:pt>
    <dgm:pt modelId="{363F9F6E-875A-49B7-A1F8-5E420F003209}" type="parTrans" cxnId="{DE50CBD5-F3F2-4144-A3D7-78DBBDE64146}">
      <dgm:prSet/>
      <dgm:spPr/>
      <dgm:t>
        <a:bodyPr/>
        <a:lstStyle/>
        <a:p>
          <a:endParaRPr lang="ru-RU"/>
        </a:p>
      </dgm:t>
    </dgm:pt>
    <dgm:pt modelId="{2D11FE63-0884-4F55-A55B-959D56130C4B}" type="sibTrans" cxnId="{DE50CBD5-F3F2-4144-A3D7-78DBBDE64146}">
      <dgm:prSet/>
      <dgm:spPr/>
      <dgm:t>
        <a:bodyPr/>
        <a:lstStyle/>
        <a:p>
          <a:endParaRPr lang="ru-RU"/>
        </a:p>
      </dgm:t>
    </dgm:pt>
    <dgm:pt modelId="{52F9F110-925F-4C97-B64C-197D75075D80}" type="pres">
      <dgm:prSet presAssocID="{979A1890-FF98-4746-91B8-BE01F5DFD9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FA0F1-953F-499E-899F-5F15DB155F43}" type="pres">
      <dgm:prSet presAssocID="{979A1890-FF98-4746-91B8-BE01F5DFD9B7}" presName="arrow" presStyleLbl="bgShp" presStyleIdx="0" presStyleCnt="1"/>
      <dgm:spPr/>
    </dgm:pt>
    <dgm:pt modelId="{9E887AA6-C6B7-4842-9969-CA3EEF46C080}" type="pres">
      <dgm:prSet presAssocID="{979A1890-FF98-4746-91B8-BE01F5DFD9B7}" presName="linearProcess" presStyleCnt="0"/>
      <dgm:spPr/>
    </dgm:pt>
    <dgm:pt modelId="{F8336401-AB96-447F-B242-7711A11BE0DA}" type="pres">
      <dgm:prSet presAssocID="{C924EA8D-156D-4BF8-8AF9-B99F25963AF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0CBD5-F3F2-4144-A3D7-78DBBDE64146}" srcId="{979A1890-FF98-4746-91B8-BE01F5DFD9B7}" destId="{C924EA8D-156D-4BF8-8AF9-B99F25963AF8}" srcOrd="0" destOrd="0" parTransId="{363F9F6E-875A-49B7-A1F8-5E420F003209}" sibTransId="{2D11FE63-0884-4F55-A55B-959D56130C4B}"/>
    <dgm:cxn modelId="{61E8E05A-363E-4809-888B-AF9BF34D5ACD}" type="presOf" srcId="{C924EA8D-156D-4BF8-8AF9-B99F25963AF8}" destId="{F8336401-AB96-447F-B242-7711A11BE0DA}" srcOrd="0" destOrd="0" presId="urn:microsoft.com/office/officeart/2005/8/layout/hProcess9"/>
    <dgm:cxn modelId="{1F9092BE-255B-4775-8CB1-D4040D83AA9D}" type="presOf" srcId="{979A1890-FF98-4746-91B8-BE01F5DFD9B7}" destId="{52F9F110-925F-4C97-B64C-197D75075D80}" srcOrd="0" destOrd="0" presId="urn:microsoft.com/office/officeart/2005/8/layout/hProcess9"/>
    <dgm:cxn modelId="{71644F7D-3490-4F11-B384-1A79E3CB013F}" type="presParOf" srcId="{52F9F110-925F-4C97-B64C-197D75075D80}" destId="{8EBFA0F1-953F-499E-899F-5F15DB155F43}" srcOrd="0" destOrd="0" presId="urn:microsoft.com/office/officeart/2005/8/layout/hProcess9"/>
    <dgm:cxn modelId="{18A43563-106A-4F85-AEA7-FB594596012B}" type="presParOf" srcId="{52F9F110-925F-4C97-B64C-197D75075D80}" destId="{9E887AA6-C6B7-4842-9969-CA3EEF46C080}" srcOrd="1" destOrd="0" presId="urn:microsoft.com/office/officeart/2005/8/layout/hProcess9"/>
    <dgm:cxn modelId="{6192E97A-2712-4601-99E7-4C7D76F72C90}" type="presParOf" srcId="{9E887AA6-C6B7-4842-9969-CA3EEF46C080}" destId="{F8336401-AB96-447F-B242-7711A11BE0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B49D7-CED4-40A1-AFE9-548670257ED1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802894-27EE-4D62-A759-647EB997AB91}">
      <dgm:prSet/>
      <dgm:spPr/>
      <dgm:t>
        <a:bodyPr/>
        <a:lstStyle/>
        <a:p>
          <a:pPr rtl="0"/>
          <a:r>
            <a:rPr lang="ru-RU" dirty="0" smtClean="0"/>
            <a:t>Наволочка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виріб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надягають</a:t>
          </a:r>
          <a:r>
            <a:rPr lang="ru-RU" dirty="0" smtClean="0"/>
            <a:t> на подушку,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запобігти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забрудненню</a:t>
          </a:r>
          <a:r>
            <a:rPr lang="ru-RU" dirty="0" smtClean="0"/>
            <a:t>. За </a:t>
          </a:r>
          <a:r>
            <a:rPr lang="ru-RU" dirty="0" err="1" smtClean="0"/>
            <a:t>призначенням</a:t>
          </a:r>
          <a:r>
            <a:rPr lang="ru-RU" dirty="0" smtClean="0"/>
            <a:t> </a:t>
          </a:r>
          <a:r>
            <a:rPr lang="ru-RU" dirty="0" err="1" smtClean="0"/>
            <a:t>буває</a:t>
          </a:r>
          <a:r>
            <a:rPr lang="ru-RU" dirty="0" smtClean="0"/>
            <a:t> </a:t>
          </a:r>
          <a:r>
            <a:rPr lang="ru-RU" dirty="0" err="1" smtClean="0"/>
            <a:t>постільною</a:t>
          </a:r>
          <a:r>
            <a:rPr lang="ru-RU" dirty="0" smtClean="0"/>
            <a:t> (входить до комплекту </a:t>
          </a:r>
          <a:r>
            <a:rPr lang="ru-RU" dirty="0" err="1" smtClean="0"/>
            <a:t>постільної</a:t>
          </a:r>
          <a:r>
            <a:rPr lang="ru-RU" dirty="0" smtClean="0"/>
            <a:t> </a:t>
          </a:r>
          <a:r>
            <a:rPr lang="ru-RU" dirty="0" err="1" smtClean="0"/>
            <a:t>білизни</a:t>
          </a:r>
          <a:r>
            <a:rPr lang="ru-RU" dirty="0" smtClean="0"/>
            <a:t>) та декоративною (</a:t>
          </a:r>
          <a:r>
            <a:rPr lang="ru-RU" dirty="0" err="1" smtClean="0"/>
            <a:t>слугує</a:t>
          </a:r>
          <a:r>
            <a:rPr lang="ru-RU" dirty="0" smtClean="0"/>
            <a:t> </a:t>
          </a:r>
          <a:r>
            <a:rPr lang="ru-RU" dirty="0" err="1" smtClean="0"/>
            <a:t>оздобленням</a:t>
          </a:r>
          <a:r>
            <a:rPr lang="ru-RU" dirty="0" smtClean="0"/>
            <a:t> </a:t>
          </a:r>
          <a:r>
            <a:rPr lang="ru-RU" dirty="0" err="1" smtClean="0"/>
            <a:t>інтер’єру</a:t>
          </a:r>
          <a:r>
            <a:rPr lang="ru-RU" dirty="0" smtClean="0"/>
            <a:t>).</a:t>
          </a:r>
          <a:endParaRPr lang="ru-RU" dirty="0"/>
        </a:p>
      </dgm:t>
    </dgm:pt>
    <dgm:pt modelId="{C9DF1DCA-1EF3-4AC6-9508-9A7D26B8B701}" type="parTrans" cxnId="{1E3FFAA8-A782-4B2B-8ECE-1F63A4279219}">
      <dgm:prSet/>
      <dgm:spPr/>
      <dgm:t>
        <a:bodyPr/>
        <a:lstStyle/>
        <a:p>
          <a:endParaRPr lang="ru-RU"/>
        </a:p>
      </dgm:t>
    </dgm:pt>
    <dgm:pt modelId="{5031DF8C-8790-4C26-98E8-C30CAE8B9006}" type="sibTrans" cxnId="{1E3FFAA8-A782-4B2B-8ECE-1F63A4279219}">
      <dgm:prSet/>
      <dgm:spPr/>
      <dgm:t>
        <a:bodyPr/>
        <a:lstStyle/>
        <a:p>
          <a:endParaRPr lang="ru-RU"/>
        </a:p>
      </dgm:t>
    </dgm:pt>
    <dgm:pt modelId="{2D4467D3-4779-4E5C-A509-70C7B1F14925}" type="pres">
      <dgm:prSet presAssocID="{86AB49D7-CED4-40A1-AFE9-548670257E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144ED-3E3C-4155-9803-EB63D4FB3992}" type="pres">
      <dgm:prSet presAssocID="{86AB49D7-CED4-40A1-AFE9-548670257ED1}" presName="arrow" presStyleLbl="bgShp" presStyleIdx="0" presStyleCnt="1"/>
      <dgm:spPr/>
    </dgm:pt>
    <dgm:pt modelId="{D6D97E16-D419-4F00-9908-061C96C4FD3A}" type="pres">
      <dgm:prSet presAssocID="{86AB49D7-CED4-40A1-AFE9-548670257ED1}" presName="linearProcess" presStyleCnt="0"/>
      <dgm:spPr/>
    </dgm:pt>
    <dgm:pt modelId="{13B36D26-4ED1-469C-9BA4-047BF5E7A8C5}" type="pres">
      <dgm:prSet presAssocID="{15802894-27EE-4D62-A759-647EB997AB9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6AE7A-9B91-4AC7-931E-29079C8E4B93}" type="presOf" srcId="{15802894-27EE-4D62-A759-647EB997AB91}" destId="{13B36D26-4ED1-469C-9BA4-047BF5E7A8C5}" srcOrd="0" destOrd="0" presId="urn:microsoft.com/office/officeart/2005/8/layout/hProcess9"/>
    <dgm:cxn modelId="{1E3FFAA8-A782-4B2B-8ECE-1F63A4279219}" srcId="{86AB49D7-CED4-40A1-AFE9-548670257ED1}" destId="{15802894-27EE-4D62-A759-647EB997AB91}" srcOrd="0" destOrd="0" parTransId="{C9DF1DCA-1EF3-4AC6-9508-9A7D26B8B701}" sibTransId="{5031DF8C-8790-4C26-98E8-C30CAE8B9006}"/>
    <dgm:cxn modelId="{989A9039-2B64-434F-9CA7-82F315D42B7F}" type="presOf" srcId="{86AB49D7-CED4-40A1-AFE9-548670257ED1}" destId="{2D4467D3-4779-4E5C-A509-70C7B1F14925}" srcOrd="0" destOrd="0" presId="urn:microsoft.com/office/officeart/2005/8/layout/hProcess9"/>
    <dgm:cxn modelId="{BFA0857C-5A37-4878-992F-314E19FCB35D}" type="presParOf" srcId="{2D4467D3-4779-4E5C-A509-70C7B1F14925}" destId="{F25144ED-3E3C-4155-9803-EB63D4FB3992}" srcOrd="0" destOrd="0" presId="urn:microsoft.com/office/officeart/2005/8/layout/hProcess9"/>
    <dgm:cxn modelId="{F424011B-7DCA-4A98-96B0-2E315F4FDCCC}" type="presParOf" srcId="{2D4467D3-4779-4E5C-A509-70C7B1F14925}" destId="{D6D97E16-D419-4F00-9908-061C96C4FD3A}" srcOrd="1" destOrd="0" presId="urn:microsoft.com/office/officeart/2005/8/layout/hProcess9"/>
    <dgm:cxn modelId="{45ABBBB9-71FC-4F88-91DA-33114D717CE8}" type="presParOf" srcId="{D6D97E16-D419-4F00-9908-061C96C4FD3A}" destId="{13B36D26-4ED1-469C-9BA4-047BF5E7A8C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B9467-2CAA-406D-A4CA-532889BA9F4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8DB25B-29C4-4CAD-9CCC-4B8777487D65}">
      <dgm:prSet/>
      <dgm:spPr/>
      <dgm:t>
        <a:bodyPr/>
        <a:lstStyle/>
        <a:p>
          <a:pPr rtl="0"/>
          <a:r>
            <a:rPr lang="ru-RU" dirty="0" err="1" smtClean="0"/>
            <a:t>Простирадло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довгий</a:t>
          </a:r>
          <a:r>
            <a:rPr lang="ru-RU" dirty="0" smtClean="0"/>
            <a:t> та широкий </a:t>
          </a:r>
          <a:r>
            <a:rPr lang="ru-RU" dirty="0" err="1" smtClean="0"/>
            <a:t>оброблений</a:t>
          </a:r>
          <a:r>
            <a:rPr lang="ru-RU" dirty="0" smtClean="0"/>
            <a:t> </a:t>
          </a:r>
          <a:r>
            <a:rPr lang="ru-RU" dirty="0" err="1" smtClean="0"/>
            <a:t>відріз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, 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застеляють</a:t>
          </a:r>
          <a:r>
            <a:rPr lang="ru-RU" dirty="0" smtClean="0"/>
            <a:t> матрац.</a:t>
          </a:r>
          <a:endParaRPr lang="ru-RU" dirty="0"/>
        </a:p>
      </dgm:t>
    </dgm:pt>
    <dgm:pt modelId="{D6D2B2C2-1BDF-42FF-A33B-DD1F4A334938}" type="parTrans" cxnId="{EF994059-A1E8-467F-88B1-8E952DA29F7D}">
      <dgm:prSet/>
      <dgm:spPr/>
      <dgm:t>
        <a:bodyPr/>
        <a:lstStyle/>
        <a:p>
          <a:endParaRPr lang="ru-RU"/>
        </a:p>
      </dgm:t>
    </dgm:pt>
    <dgm:pt modelId="{50B7519A-891C-4DD3-94B3-80CAC18B71DD}" type="sibTrans" cxnId="{EF994059-A1E8-467F-88B1-8E952DA29F7D}">
      <dgm:prSet/>
      <dgm:spPr/>
      <dgm:t>
        <a:bodyPr/>
        <a:lstStyle/>
        <a:p>
          <a:endParaRPr lang="ru-RU"/>
        </a:p>
      </dgm:t>
    </dgm:pt>
    <dgm:pt modelId="{4848C32F-6F69-4259-94E5-9400D8532D4D}" type="pres">
      <dgm:prSet presAssocID="{D4CB9467-2CAA-406D-A4CA-532889BA9F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3FFDD-64F7-457C-A090-898453459B08}" type="pres">
      <dgm:prSet presAssocID="{D4CB9467-2CAA-406D-A4CA-532889BA9F49}" presName="arrow" presStyleLbl="bgShp" presStyleIdx="0" presStyleCnt="1"/>
      <dgm:spPr/>
    </dgm:pt>
    <dgm:pt modelId="{95C9DD18-B83C-4F3E-9E3B-222C15327831}" type="pres">
      <dgm:prSet presAssocID="{D4CB9467-2CAA-406D-A4CA-532889BA9F49}" presName="linearProcess" presStyleCnt="0"/>
      <dgm:spPr/>
    </dgm:pt>
    <dgm:pt modelId="{9D8D1539-4D76-4454-9752-0AFF9C421245}" type="pres">
      <dgm:prSet presAssocID="{6A8DB25B-29C4-4CAD-9CCC-4B8777487D6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94059-A1E8-467F-88B1-8E952DA29F7D}" srcId="{D4CB9467-2CAA-406D-A4CA-532889BA9F49}" destId="{6A8DB25B-29C4-4CAD-9CCC-4B8777487D65}" srcOrd="0" destOrd="0" parTransId="{D6D2B2C2-1BDF-42FF-A33B-DD1F4A334938}" sibTransId="{50B7519A-891C-4DD3-94B3-80CAC18B71DD}"/>
    <dgm:cxn modelId="{F7E48584-4556-40F5-9504-669EAADE3CB6}" type="presOf" srcId="{6A8DB25B-29C4-4CAD-9CCC-4B8777487D65}" destId="{9D8D1539-4D76-4454-9752-0AFF9C421245}" srcOrd="0" destOrd="0" presId="urn:microsoft.com/office/officeart/2005/8/layout/hProcess9"/>
    <dgm:cxn modelId="{2AF9B6F0-DB63-4F8D-A6B9-DEE2AF6919E3}" type="presOf" srcId="{D4CB9467-2CAA-406D-A4CA-532889BA9F49}" destId="{4848C32F-6F69-4259-94E5-9400D8532D4D}" srcOrd="0" destOrd="0" presId="urn:microsoft.com/office/officeart/2005/8/layout/hProcess9"/>
    <dgm:cxn modelId="{3D540DE0-FB43-451A-9ACD-37926BCAF441}" type="presParOf" srcId="{4848C32F-6F69-4259-94E5-9400D8532D4D}" destId="{F243FFDD-64F7-457C-A090-898453459B08}" srcOrd="0" destOrd="0" presId="urn:microsoft.com/office/officeart/2005/8/layout/hProcess9"/>
    <dgm:cxn modelId="{31AF99E2-FBC9-44A8-B0D6-49CCFEF7DF16}" type="presParOf" srcId="{4848C32F-6F69-4259-94E5-9400D8532D4D}" destId="{95C9DD18-B83C-4F3E-9E3B-222C15327831}" srcOrd="1" destOrd="0" presId="urn:microsoft.com/office/officeart/2005/8/layout/hProcess9"/>
    <dgm:cxn modelId="{FF3C84AE-EBCA-40DD-A6BA-8F2F50C204DB}" type="presParOf" srcId="{95C9DD18-B83C-4F3E-9E3B-222C15327831}" destId="{9D8D1539-4D76-4454-9752-0AFF9C42124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2940A-3690-4017-85DF-CED592F2B50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100AB-044F-44BD-BB3F-88B79E514E62}">
      <dgm:prSet/>
      <dgm:spPr/>
      <dgm:t>
        <a:bodyPr/>
        <a:lstStyle/>
        <a:p>
          <a:pPr rtl="0"/>
          <a:r>
            <a:rPr lang="ru-RU" b="1" baseline="0" dirty="0" err="1" smtClean="0"/>
            <a:t>Асортимент</a:t>
          </a:r>
          <a:r>
            <a:rPr lang="ru-RU" b="1" baseline="0" dirty="0" smtClean="0"/>
            <a:t> </a:t>
          </a:r>
          <a:r>
            <a:rPr lang="ru-RU" b="1" baseline="0" dirty="0" err="1" smtClean="0"/>
            <a:t>столової</a:t>
          </a:r>
          <a:r>
            <a:rPr lang="ru-RU" b="1" baseline="0" dirty="0" smtClean="0"/>
            <a:t> </a:t>
          </a:r>
          <a:r>
            <a:rPr lang="ru-RU" b="1" baseline="0" dirty="0" err="1" smtClean="0"/>
            <a:t>білизни</a:t>
          </a:r>
          <a:r>
            <a:rPr lang="ru-RU" b="1" baseline="0" dirty="0" smtClean="0"/>
            <a:t>: </a:t>
          </a:r>
          <a:endParaRPr lang="ru-RU" dirty="0"/>
        </a:p>
      </dgm:t>
    </dgm:pt>
    <dgm:pt modelId="{CACA2D72-10A1-43F5-A86A-649636D4F06A}" type="parTrans" cxnId="{2DAA32EE-74A5-4779-A259-0FAF60F62219}">
      <dgm:prSet/>
      <dgm:spPr/>
      <dgm:t>
        <a:bodyPr/>
        <a:lstStyle/>
        <a:p>
          <a:endParaRPr lang="ru-RU"/>
        </a:p>
      </dgm:t>
    </dgm:pt>
    <dgm:pt modelId="{2C6026AB-91CE-4B4F-985F-62E0A597B0C0}" type="sibTrans" cxnId="{2DAA32EE-74A5-4779-A259-0FAF60F62219}">
      <dgm:prSet/>
      <dgm:spPr/>
      <dgm:t>
        <a:bodyPr/>
        <a:lstStyle/>
        <a:p>
          <a:endParaRPr lang="ru-RU"/>
        </a:p>
      </dgm:t>
    </dgm:pt>
    <dgm:pt modelId="{59E021BC-BAE3-4BA0-966B-79F6FA8C04BF}" type="pres">
      <dgm:prSet presAssocID="{B5A2940A-3690-4017-85DF-CED592F2B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073B-5C85-4D96-80EF-F2C7009999D4}" type="pres">
      <dgm:prSet presAssocID="{8E2100AB-044F-44BD-BB3F-88B79E514E62}" presName="parentText" presStyleLbl="node1" presStyleIdx="0" presStyleCnt="1" custLinFactNeighborY="3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C876-55E1-4BEC-8CF7-D5FB96394E15}" type="presOf" srcId="{8E2100AB-044F-44BD-BB3F-88B79E514E62}" destId="{7B5C073B-5C85-4D96-80EF-F2C7009999D4}" srcOrd="0" destOrd="0" presId="urn:microsoft.com/office/officeart/2005/8/layout/vList2"/>
    <dgm:cxn modelId="{D1CC13A4-233A-4F19-8761-8D623468E2E5}" type="presOf" srcId="{B5A2940A-3690-4017-85DF-CED592F2B50A}" destId="{59E021BC-BAE3-4BA0-966B-79F6FA8C04BF}" srcOrd="0" destOrd="0" presId="urn:microsoft.com/office/officeart/2005/8/layout/vList2"/>
    <dgm:cxn modelId="{2DAA32EE-74A5-4779-A259-0FAF60F62219}" srcId="{B5A2940A-3690-4017-85DF-CED592F2B50A}" destId="{8E2100AB-044F-44BD-BB3F-88B79E514E62}" srcOrd="0" destOrd="0" parTransId="{CACA2D72-10A1-43F5-A86A-649636D4F06A}" sibTransId="{2C6026AB-91CE-4B4F-985F-62E0A597B0C0}"/>
    <dgm:cxn modelId="{DAC90598-4EE0-429B-9F25-A444012DD279}" type="presParOf" srcId="{59E021BC-BAE3-4BA0-966B-79F6FA8C04BF}" destId="{7B5C073B-5C85-4D96-80EF-F2C700999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9A1890-FF98-4746-91B8-BE01F5DFD9B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4EA8D-156D-4BF8-8AF9-B99F25963AF8}">
      <dgm:prSet/>
      <dgm:spPr/>
      <dgm:t>
        <a:bodyPr/>
        <a:lstStyle/>
        <a:p>
          <a:pPr rtl="0"/>
          <a:r>
            <a:rPr lang="ru-RU" dirty="0" smtClean="0"/>
            <a:t>Рушники, головне </a:t>
          </a:r>
          <a:r>
            <a:rPr lang="ru-RU" dirty="0" err="1" smtClean="0"/>
            <a:t>призначення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– </a:t>
          </a:r>
          <a:r>
            <a:rPr lang="ru-RU" dirty="0" err="1" smtClean="0"/>
            <a:t>вбирати</a:t>
          </a:r>
          <a:r>
            <a:rPr lang="ru-RU" dirty="0" smtClean="0"/>
            <a:t> </a:t>
          </a:r>
          <a:r>
            <a:rPr lang="ru-RU" dirty="0" err="1" smtClean="0"/>
            <a:t>вологу</a:t>
          </a:r>
          <a:r>
            <a:rPr lang="ru-RU" dirty="0" smtClean="0"/>
            <a:t>, </a:t>
          </a:r>
          <a:r>
            <a:rPr lang="ru-RU" dirty="0" err="1" smtClean="0"/>
            <a:t>застосовують</a:t>
          </a:r>
          <a:r>
            <a:rPr lang="ru-RU" dirty="0" smtClean="0"/>
            <a:t> для </a:t>
          </a:r>
          <a:r>
            <a:rPr lang="ru-RU" dirty="0" err="1" smtClean="0"/>
            <a:t>витирання</a:t>
          </a:r>
          <a:r>
            <a:rPr lang="ru-RU" dirty="0" smtClean="0"/>
            <a:t> рук і посуду, а </a:t>
          </a:r>
          <a:r>
            <a:rPr lang="ru-RU" dirty="0" err="1" smtClean="0"/>
            <a:t>також</a:t>
          </a:r>
          <a:r>
            <a:rPr lang="ru-RU" dirty="0" smtClean="0"/>
            <a:t> для </a:t>
          </a:r>
          <a:r>
            <a:rPr lang="ru-RU" dirty="0" err="1" smtClean="0"/>
            <a:t>полірування</a:t>
          </a:r>
          <a:r>
            <a:rPr lang="ru-RU" dirty="0" smtClean="0"/>
            <a:t> посуду та </a:t>
          </a:r>
          <a:r>
            <a:rPr lang="ru-RU" dirty="0" err="1" smtClean="0"/>
            <a:t>приборів</a:t>
          </a:r>
          <a:r>
            <a:rPr lang="ru-RU" dirty="0" smtClean="0"/>
            <a:t>. </a:t>
          </a:r>
          <a:r>
            <a:rPr lang="ru-RU" dirty="0" err="1" smtClean="0"/>
            <a:t>Виготовляють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м’якої</a:t>
          </a:r>
          <a:r>
            <a:rPr lang="ru-RU" dirty="0" smtClean="0"/>
            <a:t> </a:t>
          </a:r>
          <a:r>
            <a:rPr lang="ru-RU" dirty="0" err="1" smtClean="0"/>
            <a:t>бавовняної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 (</a:t>
          </a:r>
          <a:r>
            <a:rPr lang="ru-RU" dirty="0" err="1" smtClean="0"/>
            <a:t>вафельної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махрової</a:t>
          </a:r>
          <a:r>
            <a:rPr lang="ru-RU" dirty="0" smtClean="0"/>
            <a:t>). Ручники, </a:t>
          </a:r>
          <a:r>
            <a:rPr lang="ru-RU" dirty="0" err="1" smtClean="0"/>
            <a:t>виготовлені</a:t>
          </a:r>
          <a:r>
            <a:rPr lang="ru-RU" dirty="0" smtClean="0"/>
            <a:t> з </a:t>
          </a:r>
          <a:r>
            <a:rPr lang="ru-RU" dirty="0" err="1" smtClean="0"/>
            <a:t>білої</a:t>
          </a:r>
          <a:r>
            <a:rPr lang="ru-RU" dirty="0" smtClean="0"/>
            <a:t> </a:t>
          </a:r>
          <a:r>
            <a:rPr lang="ru-RU" dirty="0" err="1" smtClean="0"/>
            <a:t>лляної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, </a:t>
          </a:r>
          <a:r>
            <a:rPr lang="ru-RU" dirty="0" err="1" smtClean="0"/>
            <a:t>слугують</a:t>
          </a:r>
          <a:r>
            <a:rPr lang="ru-RU" dirty="0" smtClean="0"/>
            <a:t> для </a:t>
          </a:r>
          <a:r>
            <a:rPr lang="ru-RU" dirty="0" err="1" smtClean="0"/>
            <a:t>подання</a:t>
          </a:r>
          <a:r>
            <a:rPr lang="ru-RU" dirty="0" smtClean="0"/>
            <a:t> </a:t>
          </a:r>
          <a:r>
            <a:rPr lang="ru-RU" dirty="0" err="1" smtClean="0"/>
            <a:t>страв</a:t>
          </a:r>
          <a:r>
            <a:rPr lang="ru-RU" dirty="0" smtClean="0"/>
            <a:t>. </a:t>
          </a:r>
          <a:endParaRPr lang="ru-RU" dirty="0"/>
        </a:p>
      </dgm:t>
    </dgm:pt>
    <dgm:pt modelId="{363F9F6E-875A-49B7-A1F8-5E420F003209}" type="parTrans" cxnId="{DE50CBD5-F3F2-4144-A3D7-78DBBDE64146}">
      <dgm:prSet/>
      <dgm:spPr/>
      <dgm:t>
        <a:bodyPr/>
        <a:lstStyle/>
        <a:p>
          <a:endParaRPr lang="ru-RU"/>
        </a:p>
      </dgm:t>
    </dgm:pt>
    <dgm:pt modelId="{2D11FE63-0884-4F55-A55B-959D56130C4B}" type="sibTrans" cxnId="{DE50CBD5-F3F2-4144-A3D7-78DBBDE64146}">
      <dgm:prSet/>
      <dgm:spPr/>
      <dgm:t>
        <a:bodyPr/>
        <a:lstStyle/>
        <a:p>
          <a:endParaRPr lang="ru-RU"/>
        </a:p>
      </dgm:t>
    </dgm:pt>
    <dgm:pt modelId="{52F9F110-925F-4C97-B64C-197D75075D80}" type="pres">
      <dgm:prSet presAssocID="{979A1890-FF98-4746-91B8-BE01F5DFD9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FA0F1-953F-499E-899F-5F15DB155F43}" type="pres">
      <dgm:prSet presAssocID="{979A1890-FF98-4746-91B8-BE01F5DFD9B7}" presName="arrow" presStyleLbl="bgShp" presStyleIdx="0" presStyleCnt="1"/>
      <dgm:spPr/>
    </dgm:pt>
    <dgm:pt modelId="{9E887AA6-C6B7-4842-9969-CA3EEF46C080}" type="pres">
      <dgm:prSet presAssocID="{979A1890-FF98-4746-91B8-BE01F5DFD9B7}" presName="linearProcess" presStyleCnt="0"/>
      <dgm:spPr/>
    </dgm:pt>
    <dgm:pt modelId="{F8336401-AB96-447F-B242-7711A11BE0DA}" type="pres">
      <dgm:prSet presAssocID="{C924EA8D-156D-4BF8-8AF9-B99F25963AF8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0CBD5-F3F2-4144-A3D7-78DBBDE64146}" srcId="{979A1890-FF98-4746-91B8-BE01F5DFD9B7}" destId="{C924EA8D-156D-4BF8-8AF9-B99F25963AF8}" srcOrd="0" destOrd="0" parTransId="{363F9F6E-875A-49B7-A1F8-5E420F003209}" sibTransId="{2D11FE63-0884-4F55-A55B-959D56130C4B}"/>
    <dgm:cxn modelId="{61E8E05A-363E-4809-888B-AF9BF34D5ACD}" type="presOf" srcId="{C924EA8D-156D-4BF8-8AF9-B99F25963AF8}" destId="{F8336401-AB96-447F-B242-7711A11BE0DA}" srcOrd="0" destOrd="0" presId="urn:microsoft.com/office/officeart/2005/8/layout/hProcess9"/>
    <dgm:cxn modelId="{1F9092BE-255B-4775-8CB1-D4040D83AA9D}" type="presOf" srcId="{979A1890-FF98-4746-91B8-BE01F5DFD9B7}" destId="{52F9F110-925F-4C97-B64C-197D75075D80}" srcOrd="0" destOrd="0" presId="urn:microsoft.com/office/officeart/2005/8/layout/hProcess9"/>
    <dgm:cxn modelId="{71644F7D-3490-4F11-B384-1A79E3CB013F}" type="presParOf" srcId="{52F9F110-925F-4C97-B64C-197D75075D80}" destId="{8EBFA0F1-953F-499E-899F-5F15DB155F43}" srcOrd="0" destOrd="0" presId="urn:microsoft.com/office/officeart/2005/8/layout/hProcess9"/>
    <dgm:cxn modelId="{18A43563-106A-4F85-AEA7-FB594596012B}" type="presParOf" srcId="{52F9F110-925F-4C97-B64C-197D75075D80}" destId="{9E887AA6-C6B7-4842-9969-CA3EEF46C080}" srcOrd="1" destOrd="0" presId="urn:microsoft.com/office/officeart/2005/8/layout/hProcess9"/>
    <dgm:cxn modelId="{6192E97A-2712-4601-99E7-4C7D76F72C90}" type="presParOf" srcId="{9E887AA6-C6B7-4842-9969-CA3EEF46C080}" destId="{F8336401-AB96-447F-B242-7711A11BE0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CB9467-2CAA-406D-A4CA-532889BA9F4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DB25B-29C4-4CAD-9CCC-4B8777487D65}">
      <dgm:prSet/>
      <dgm:spPr/>
      <dgm:t>
        <a:bodyPr/>
        <a:lstStyle/>
        <a:p>
          <a:pPr rtl="0"/>
          <a:r>
            <a:rPr lang="ru-RU" dirty="0" err="1" smtClean="0"/>
            <a:t>Серветки</a:t>
          </a:r>
          <a:r>
            <a:rPr lang="ru-RU" dirty="0" smtClean="0"/>
            <a:t> </a:t>
          </a:r>
          <a:r>
            <a:rPr lang="ru-RU" dirty="0" err="1" smtClean="0"/>
            <a:t>поділяють</a:t>
          </a:r>
          <a:r>
            <a:rPr lang="ru-RU" dirty="0" smtClean="0"/>
            <a:t> на </a:t>
          </a:r>
          <a:r>
            <a:rPr lang="ru-RU" dirty="0" err="1" smtClean="0"/>
            <a:t>чайні</a:t>
          </a:r>
          <a:r>
            <a:rPr lang="ru-RU" dirty="0" smtClean="0"/>
            <a:t> та </a:t>
          </a:r>
          <a:r>
            <a:rPr lang="ru-RU" dirty="0" err="1" smtClean="0"/>
            <a:t>столові</a:t>
          </a:r>
          <a:r>
            <a:rPr lang="ru-RU" dirty="0" smtClean="0"/>
            <a:t>. </a:t>
          </a:r>
          <a:r>
            <a:rPr lang="ru-RU" dirty="0" err="1" smtClean="0"/>
            <a:t>Перші</a:t>
          </a:r>
          <a:r>
            <a:rPr lang="ru-RU" dirty="0" smtClean="0"/>
            <a:t>, </a:t>
          </a:r>
          <a:r>
            <a:rPr lang="ru-RU" dirty="0" err="1" smtClean="0"/>
            <a:t>зрозуміло</a:t>
          </a:r>
          <a:r>
            <a:rPr lang="ru-RU" dirty="0" smtClean="0"/>
            <a:t>, </a:t>
          </a:r>
          <a:r>
            <a:rPr lang="ru-RU" dirty="0" err="1" smtClean="0"/>
            <a:t>використовують</a:t>
          </a:r>
          <a:r>
            <a:rPr lang="ru-RU" dirty="0" smtClean="0"/>
            <a:t> для </a:t>
          </a:r>
          <a:r>
            <a:rPr lang="ru-RU" dirty="0" err="1" smtClean="0"/>
            <a:t>сервірування</a:t>
          </a:r>
          <a:r>
            <a:rPr lang="ru-RU" dirty="0" smtClean="0"/>
            <a:t> столу до чаю, а </a:t>
          </a:r>
          <a:r>
            <a:rPr lang="ru-RU" dirty="0" err="1" smtClean="0"/>
            <a:t>другі</a:t>
          </a:r>
          <a:r>
            <a:rPr lang="ru-RU" dirty="0" smtClean="0"/>
            <a:t> є </a:t>
          </a:r>
          <a:r>
            <a:rPr lang="ru-RU" dirty="0" err="1" smtClean="0"/>
            <a:t>універсальними</a:t>
          </a:r>
          <a:r>
            <a:rPr lang="ru-RU" dirty="0" smtClean="0"/>
            <a:t>. І </a:t>
          </a:r>
          <a:r>
            <a:rPr lang="ru-RU" dirty="0" err="1" smtClean="0"/>
            <a:t>ті</a:t>
          </a:r>
          <a:r>
            <a:rPr lang="ru-RU" dirty="0" smtClean="0"/>
            <a:t>, й </a:t>
          </a:r>
          <a:r>
            <a:rPr lang="ru-RU" dirty="0" err="1" smtClean="0"/>
            <a:t>ті</a:t>
          </a:r>
          <a:r>
            <a:rPr lang="ru-RU" dirty="0" smtClean="0"/>
            <a:t> </a:t>
          </a:r>
          <a:r>
            <a:rPr lang="ru-RU" dirty="0" err="1" smtClean="0"/>
            <a:t>чудово</a:t>
          </a:r>
          <a:r>
            <a:rPr lang="ru-RU" dirty="0" smtClean="0"/>
            <a:t> при </a:t>
          </a:r>
          <a:r>
            <a:rPr lang="ru-RU" dirty="0" err="1" smtClean="0"/>
            <a:t>крашають</a:t>
          </a:r>
          <a:r>
            <a:rPr lang="ru-RU" dirty="0" smtClean="0"/>
            <a:t> </a:t>
          </a:r>
          <a:r>
            <a:rPr lang="ru-RU" dirty="0" err="1" smtClean="0"/>
            <a:t>стіл</a:t>
          </a:r>
          <a:r>
            <a:rPr lang="ru-RU" dirty="0" smtClean="0"/>
            <a:t>, а </a:t>
          </a:r>
          <a:r>
            <a:rPr lang="ru-RU" dirty="0" err="1" smtClean="0"/>
            <a:t>крім</a:t>
          </a:r>
          <a:r>
            <a:rPr lang="ru-RU" dirty="0" smtClean="0"/>
            <a:t> того, </a:t>
          </a:r>
          <a:r>
            <a:rPr lang="ru-RU" dirty="0" err="1" smtClean="0"/>
            <a:t>призначені</a:t>
          </a:r>
          <a:r>
            <a:rPr lang="ru-RU" dirty="0" smtClean="0"/>
            <a:t> для </a:t>
          </a:r>
          <a:r>
            <a:rPr lang="ru-RU" dirty="0" err="1" smtClean="0"/>
            <a:t>індиві</a:t>
          </a:r>
          <a:r>
            <a:rPr lang="ru-RU" dirty="0" smtClean="0"/>
            <a:t> дуального </a:t>
          </a:r>
          <a:r>
            <a:rPr lang="ru-RU" dirty="0" err="1" smtClean="0"/>
            <a:t>сервірування</a:t>
          </a:r>
          <a:r>
            <a:rPr lang="ru-RU" dirty="0" smtClean="0"/>
            <a:t>; </a:t>
          </a:r>
          <a:r>
            <a:rPr lang="ru-RU" dirty="0" err="1" smtClean="0"/>
            <a:t>витирання</a:t>
          </a:r>
          <a:r>
            <a:rPr lang="ru-RU" dirty="0" smtClean="0"/>
            <a:t> </a:t>
          </a:r>
          <a:r>
            <a:rPr lang="ru-RU" dirty="0" err="1" smtClean="0"/>
            <a:t>обличчя</a:t>
          </a:r>
          <a:r>
            <a:rPr lang="ru-RU" dirty="0" smtClean="0"/>
            <a:t> й рук; </a:t>
          </a:r>
          <a:r>
            <a:rPr lang="ru-RU" dirty="0" err="1" smtClean="0"/>
            <a:t>запобігання</a:t>
          </a:r>
          <a:r>
            <a:rPr lang="ru-RU" dirty="0" smtClean="0"/>
            <a:t> </a:t>
          </a:r>
          <a:r>
            <a:rPr lang="ru-RU" dirty="0" err="1" smtClean="0"/>
            <a:t>потраплянню</a:t>
          </a:r>
          <a:r>
            <a:rPr lang="ru-RU" dirty="0" smtClean="0"/>
            <a:t> </a:t>
          </a:r>
          <a:r>
            <a:rPr lang="ru-RU" dirty="0" err="1" smtClean="0"/>
            <a:t>крихт</a:t>
          </a:r>
          <a:r>
            <a:rPr lang="ru-RU" dirty="0" smtClean="0"/>
            <a:t> і </a:t>
          </a:r>
          <a:r>
            <a:rPr lang="ru-RU" dirty="0" err="1" smtClean="0"/>
            <a:t>бризок</a:t>
          </a:r>
          <a:r>
            <a:rPr lang="ru-RU" dirty="0" smtClean="0"/>
            <a:t> на </a:t>
          </a:r>
          <a:r>
            <a:rPr lang="ru-RU" dirty="0" err="1" smtClean="0"/>
            <a:t>одяг</a:t>
          </a:r>
          <a:r>
            <a:rPr lang="ru-RU" dirty="0" smtClean="0"/>
            <a:t>;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слугувати</a:t>
          </a:r>
          <a:r>
            <a:rPr lang="ru-RU" dirty="0" smtClean="0"/>
            <a:t> </a:t>
          </a:r>
          <a:r>
            <a:rPr lang="ru-RU" dirty="0" err="1" smtClean="0"/>
            <a:t>підтарільниками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ж </a:t>
          </a:r>
          <a:r>
            <a:rPr lang="ru-RU" dirty="0" err="1" smtClean="0"/>
            <a:t>замість</a:t>
          </a:r>
          <a:r>
            <a:rPr lang="ru-RU" dirty="0" smtClean="0"/>
            <a:t> </a:t>
          </a:r>
          <a:r>
            <a:rPr lang="ru-RU" dirty="0" err="1" smtClean="0"/>
            <a:t>полоскальниць</a:t>
          </a:r>
          <a:r>
            <a:rPr lang="ru-RU" dirty="0" smtClean="0"/>
            <a:t> для рук (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подають</a:t>
          </a:r>
          <a:r>
            <a:rPr lang="ru-RU" dirty="0" smtClean="0"/>
            <a:t> </a:t>
          </a:r>
          <a:r>
            <a:rPr lang="ru-RU" dirty="0" err="1" smtClean="0"/>
            <a:t>вологими</a:t>
          </a:r>
          <a:r>
            <a:rPr lang="ru-RU" dirty="0" smtClean="0"/>
            <a:t>, </a:t>
          </a:r>
          <a:r>
            <a:rPr lang="ru-RU" dirty="0" err="1" smtClean="0"/>
            <a:t>гарячими</a:t>
          </a:r>
          <a:r>
            <a:rPr lang="ru-RU" dirty="0" smtClean="0"/>
            <a:t>, </a:t>
          </a:r>
          <a:r>
            <a:rPr lang="ru-RU" dirty="0" err="1" smtClean="0"/>
            <a:t>складеними</a:t>
          </a:r>
          <a:r>
            <a:rPr lang="ru-RU" dirty="0" smtClean="0"/>
            <a:t> вчетверо на </a:t>
          </a:r>
          <a:r>
            <a:rPr lang="ru-RU" dirty="0" err="1" smtClean="0"/>
            <a:t>тарілці</a:t>
          </a:r>
          <a:r>
            <a:rPr lang="ru-RU" dirty="0" smtClean="0"/>
            <a:t>).</a:t>
          </a:r>
          <a:endParaRPr lang="ru-RU" dirty="0"/>
        </a:p>
      </dgm:t>
    </dgm:pt>
    <dgm:pt modelId="{50B7519A-891C-4DD3-94B3-80CAC18B71DD}" type="sibTrans" cxnId="{EF994059-A1E8-467F-88B1-8E952DA29F7D}">
      <dgm:prSet/>
      <dgm:spPr/>
      <dgm:t>
        <a:bodyPr/>
        <a:lstStyle/>
        <a:p>
          <a:endParaRPr lang="ru-RU"/>
        </a:p>
      </dgm:t>
    </dgm:pt>
    <dgm:pt modelId="{D6D2B2C2-1BDF-42FF-A33B-DD1F4A334938}" type="parTrans" cxnId="{EF994059-A1E8-467F-88B1-8E952DA29F7D}">
      <dgm:prSet/>
      <dgm:spPr/>
      <dgm:t>
        <a:bodyPr/>
        <a:lstStyle/>
        <a:p>
          <a:endParaRPr lang="ru-RU"/>
        </a:p>
      </dgm:t>
    </dgm:pt>
    <dgm:pt modelId="{4848C32F-6F69-4259-94E5-9400D8532D4D}" type="pres">
      <dgm:prSet presAssocID="{D4CB9467-2CAA-406D-A4CA-532889BA9F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3FFDD-64F7-457C-A090-898453459B08}" type="pres">
      <dgm:prSet presAssocID="{D4CB9467-2CAA-406D-A4CA-532889BA9F49}" presName="arrow" presStyleLbl="bgShp" presStyleIdx="0" presStyleCnt="1"/>
      <dgm:spPr/>
    </dgm:pt>
    <dgm:pt modelId="{95C9DD18-B83C-4F3E-9E3B-222C15327831}" type="pres">
      <dgm:prSet presAssocID="{D4CB9467-2CAA-406D-A4CA-532889BA9F49}" presName="linearProcess" presStyleCnt="0"/>
      <dgm:spPr/>
    </dgm:pt>
    <dgm:pt modelId="{9D8D1539-4D76-4454-9752-0AFF9C421245}" type="pres">
      <dgm:prSet presAssocID="{6A8DB25B-29C4-4CAD-9CCC-4B8777487D6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94059-A1E8-467F-88B1-8E952DA29F7D}" srcId="{D4CB9467-2CAA-406D-A4CA-532889BA9F49}" destId="{6A8DB25B-29C4-4CAD-9CCC-4B8777487D65}" srcOrd="0" destOrd="0" parTransId="{D6D2B2C2-1BDF-42FF-A33B-DD1F4A334938}" sibTransId="{50B7519A-891C-4DD3-94B3-80CAC18B71DD}"/>
    <dgm:cxn modelId="{F7E48584-4556-40F5-9504-669EAADE3CB6}" type="presOf" srcId="{6A8DB25B-29C4-4CAD-9CCC-4B8777487D65}" destId="{9D8D1539-4D76-4454-9752-0AFF9C421245}" srcOrd="0" destOrd="0" presId="urn:microsoft.com/office/officeart/2005/8/layout/hProcess9"/>
    <dgm:cxn modelId="{2AF9B6F0-DB63-4F8D-A6B9-DEE2AF6919E3}" type="presOf" srcId="{D4CB9467-2CAA-406D-A4CA-532889BA9F49}" destId="{4848C32F-6F69-4259-94E5-9400D8532D4D}" srcOrd="0" destOrd="0" presId="urn:microsoft.com/office/officeart/2005/8/layout/hProcess9"/>
    <dgm:cxn modelId="{3D540DE0-FB43-451A-9ACD-37926BCAF441}" type="presParOf" srcId="{4848C32F-6F69-4259-94E5-9400D8532D4D}" destId="{F243FFDD-64F7-457C-A090-898453459B08}" srcOrd="0" destOrd="0" presId="urn:microsoft.com/office/officeart/2005/8/layout/hProcess9"/>
    <dgm:cxn modelId="{31AF99E2-FBC9-44A8-B0D6-49CCFEF7DF16}" type="presParOf" srcId="{4848C32F-6F69-4259-94E5-9400D8532D4D}" destId="{95C9DD18-B83C-4F3E-9E3B-222C15327831}" srcOrd="1" destOrd="0" presId="urn:microsoft.com/office/officeart/2005/8/layout/hProcess9"/>
    <dgm:cxn modelId="{FF3C84AE-EBCA-40DD-A6BA-8F2F50C204DB}" type="presParOf" srcId="{95C9DD18-B83C-4F3E-9E3B-222C15327831}" destId="{9D8D1539-4D76-4454-9752-0AFF9C42124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CB9467-2CAA-406D-A4CA-532889BA9F4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DB25B-29C4-4CAD-9CCC-4B8777487D65}">
      <dgm:prSet/>
      <dgm:spPr/>
      <dgm:t>
        <a:bodyPr/>
        <a:lstStyle/>
        <a:p>
          <a:pPr rtl="0"/>
          <a:r>
            <a:rPr lang="ru-RU" dirty="0" err="1" smtClean="0"/>
            <a:t>Скатертина</a:t>
          </a:r>
          <a:r>
            <a:rPr lang="ru-RU" dirty="0" smtClean="0"/>
            <a:t> 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текстильний</a:t>
          </a:r>
          <a:r>
            <a:rPr lang="ru-RU" dirty="0" smtClean="0"/>
            <a:t> </a:t>
          </a:r>
          <a:r>
            <a:rPr lang="ru-RU" dirty="0" err="1" smtClean="0"/>
            <a:t>виріб</a:t>
          </a:r>
          <a:r>
            <a:rPr lang="ru-RU" dirty="0" smtClean="0"/>
            <a:t> </a:t>
          </a:r>
          <a:r>
            <a:rPr lang="ru-RU" dirty="0" err="1" smtClean="0"/>
            <a:t>геометричної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застеляють</a:t>
          </a:r>
          <a:r>
            <a:rPr lang="ru-RU" dirty="0" smtClean="0"/>
            <a:t> </a:t>
          </a:r>
          <a:r>
            <a:rPr lang="ru-RU" dirty="0" err="1" smtClean="0"/>
            <a:t>стіл</a:t>
          </a:r>
          <a:r>
            <a:rPr lang="ru-RU" dirty="0" smtClean="0"/>
            <a:t>. </a:t>
          </a:r>
          <a:r>
            <a:rPr lang="ru-RU" dirty="0" err="1" smtClean="0"/>
            <a:t>Окрім</a:t>
          </a:r>
          <a:r>
            <a:rPr lang="ru-RU" dirty="0" smtClean="0"/>
            <a:t> </a:t>
          </a:r>
          <a:r>
            <a:rPr lang="ru-RU" dirty="0" err="1" smtClean="0"/>
            <a:t>декоративних</a:t>
          </a:r>
          <a:r>
            <a:rPr lang="ru-RU" dirty="0" smtClean="0"/>
            <a:t> </a:t>
          </a:r>
          <a:r>
            <a:rPr lang="ru-RU" dirty="0" err="1" smtClean="0"/>
            <a:t>функцій</a:t>
          </a:r>
          <a:r>
            <a:rPr lang="ru-RU" dirty="0" smtClean="0"/>
            <a:t>, </a:t>
          </a:r>
          <a:r>
            <a:rPr lang="ru-RU" dirty="0" err="1" smtClean="0"/>
            <a:t>виконує</a:t>
          </a:r>
          <a:r>
            <a:rPr lang="ru-RU" dirty="0" smtClean="0"/>
            <a:t> й </a:t>
          </a:r>
          <a:r>
            <a:rPr lang="ru-RU" dirty="0" err="1" smtClean="0"/>
            <a:t>утилітарні</a:t>
          </a:r>
          <a:r>
            <a:rPr lang="ru-RU" dirty="0" smtClean="0"/>
            <a:t>, а </a:t>
          </a:r>
          <a:r>
            <a:rPr lang="ru-RU" dirty="0" err="1" smtClean="0"/>
            <a:t>саме</a:t>
          </a:r>
          <a:r>
            <a:rPr lang="ru-RU" dirty="0" smtClean="0"/>
            <a:t>: </a:t>
          </a:r>
          <a:r>
            <a:rPr lang="ru-RU" dirty="0" err="1" smtClean="0"/>
            <a:t>слугує</a:t>
          </a:r>
          <a:r>
            <a:rPr lang="ru-RU" dirty="0" smtClean="0"/>
            <a:t> для </a:t>
          </a:r>
          <a:r>
            <a:rPr lang="ru-RU" dirty="0" err="1" smtClean="0"/>
            <a:t>захисту</a:t>
          </a:r>
          <a:r>
            <a:rPr lang="ru-RU" dirty="0" smtClean="0"/>
            <a:t> </a:t>
          </a:r>
          <a:r>
            <a:rPr lang="ru-RU" dirty="0" err="1" smtClean="0"/>
            <a:t>стільниці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пошкоджень</a:t>
          </a:r>
          <a:r>
            <a:rPr lang="ru-RU" dirty="0" smtClean="0"/>
            <a:t>, </a:t>
          </a:r>
          <a:r>
            <a:rPr lang="ru-RU" dirty="0" err="1" smtClean="0"/>
            <a:t>поглинає</a:t>
          </a:r>
          <a:r>
            <a:rPr lang="ru-RU" dirty="0" smtClean="0"/>
            <a:t> звуки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переставляння</a:t>
          </a:r>
          <a:r>
            <a:rPr lang="ru-RU" dirty="0" smtClean="0"/>
            <a:t> </a:t>
          </a:r>
          <a:r>
            <a:rPr lang="ru-RU" dirty="0" err="1" smtClean="0"/>
            <a:t>тарілок</a:t>
          </a:r>
          <a:r>
            <a:rPr lang="ru-RU" dirty="0" smtClean="0"/>
            <a:t> і </a:t>
          </a:r>
          <a:r>
            <a:rPr lang="ru-RU" dirty="0" err="1" smtClean="0"/>
            <a:t>приборів</a:t>
          </a:r>
          <a:r>
            <a:rPr lang="ru-RU" dirty="0" smtClean="0"/>
            <a:t>, </a:t>
          </a:r>
          <a:r>
            <a:rPr lang="ru-RU" dirty="0" err="1" smtClean="0"/>
            <a:t>запобігає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ковзанню</a:t>
          </a:r>
          <a:r>
            <a:rPr lang="ru-RU" dirty="0" smtClean="0"/>
            <a:t> по столу </a:t>
          </a:r>
          <a:r>
            <a:rPr lang="ru-RU" dirty="0" err="1" smtClean="0"/>
            <a:t>тощо</a:t>
          </a:r>
          <a:r>
            <a:rPr lang="ru-RU" dirty="0" smtClean="0"/>
            <a:t>. </a:t>
          </a:r>
          <a:r>
            <a:rPr lang="ru-RU" dirty="0" err="1" smtClean="0"/>
            <a:t>Нині</a:t>
          </a:r>
          <a:r>
            <a:rPr lang="ru-RU" dirty="0" smtClean="0"/>
            <a:t> </a:t>
          </a:r>
          <a:r>
            <a:rPr lang="ru-RU" dirty="0" err="1" smtClean="0"/>
            <a:t>доволі</a:t>
          </a:r>
          <a:r>
            <a:rPr lang="ru-RU" dirty="0" smtClean="0"/>
            <a:t> часто </a:t>
          </a:r>
          <a:r>
            <a:rPr lang="ru-RU" dirty="0" err="1" smtClean="0"/>
            <a:t>основну</a:t>
          </a:r>
          <a:r>
            <a:rPr lang="ru-RU" dirty="0" smtClean="0"/>
            <a:t> </a:t>
          </a:r>
          <a:r>
            <a:rPr lang="ru-RU" dirty="0" err="1" smtClean="0"/>
            <a:t>скатертину</a:t>
          </a:r>
          <a:r>
            <a:rPr lang="ru-RU" dirty="0" smtClean="0"/>
            <a:t> </a:t>
          </a:r>
          <a:r>
            <a:rPr lang="ru-RU" dirty="0" err="1" smtClean="0"/>
            <a:t>покривають</a:t>
          </a:r>
          <a:r>
            <a:rPr lang="ru-RU" dirty="0" smtClean="0"/>
            <a:t> </a:t>
          </a:r>
          <a:r>
            <a:rPr lang="ru-RU" dirty="0" err="1" smtClean="0"/>
            <a:t>ще</a:t>
          </a:r>
          <a:r>
            <a:rPr lang="ru-RU" dirty="0" smtClean="0"/>
            <a:t> </a:t>
          </a:r>
          <a:r>
            <a:rPr lang="ru-RU" dirty="0" err="1" smtClean="0"/>
            <a:t>однією</a:t>
          </a:r>
          <a:r>
            <a:rPr lang="ru-RU" dirty="0" smtClean="0"/>
            <a:t>, так </a:t>
          </a:r>
          <a:r>
            <a:rPr lang="ru-RU" dirty="0" err="1" smtClean="0"/>
            <a:t>званим</a:t>
          </a:r>
          <a:r>
            <a:rPr lang="ru-RU" dirty="0" smtClean="0"/>
            <a:t> </a:t>
          </a:r>
          <a:r>
            <a:rPr lang="ru-RU" dirty="0" err="1" smtClean="0"/>
            <a:t>напероном</a:t>
          </a:r>
          <a:r>
            <a:rPr lang="ru-RU" dirty="0" smtClean="0"/>
            <a:t>, для </a:t>
          </a:r>
          <a:r>
            <a:rPr lang="ru-RU" dirty="0" err="1" smtClean="0"/>
            <a:t>захисту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забруднення</a:t>
          </a:r>
          <a:r>
            <a:rPr lang="ru-RU" dirty="0" smtClean="0"/>
            <a:t> й </a:t>
          </a:r>
          <a:r>
            <a:rPr lang="ru-RU" dirty="0" err="1" smtClean="0"/>
            <a:t>швидкого</a:t>
          </a:r>
          <a:r>
            <a:rPr lang="ru-RU" dirty="0" smtClean="0"/>
            <a:t> </a:t>
          </a:r>
          <a:r>
            <a:rPr lang="ru-RU" dirty="0" err="1" smtClean="0"/>
            <a:t>зношування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з </a:t>
          </a:r>
          <a:r>
            <a:rPr lang="ru-RU" dirty="0" err="1" smtClean="0"/>
            <a:t>декоративними</a:t>
          </a:r>
          <a:r>
            <a:rPr lang="ru-RU" dirty="0" smtClean="0"/>
            <a:t> </a:t>
          </a:r>
          <a:r>
            <a:rPr lang="ru-RU" dirty="0" err="1" smtClean="0"/>
            <a:t>цілями</a:t>
          </a:r>
          <a:r>
            <a:rPr lang="ru-RU" dirty="0" smtClean="0"/>
            <a:t>. На </a:t>
          </a:r>
          <a:r>
            <a:rPr lang="ru-RU" dirty="0" err="1" smtClean="0"/>
            <a:t>квадратних</a:t>
          </a:r>
          <a:r>
            <a:rPr lang="ru-RU" dirty="0" smtClean="0"/>
            <a:t> столах </a:t>
          </a:r>
          <a:r>
            <a:rPr lang="ru-RU" dirty="0" err="1" smtClean="0"/>
            <a:t>наперони</a:t>
          </a:r>
          <a:r>
            <a:rPr lang="ru-RU" dirty="0" smtClean="0"/>
            <a:t> часто </a:t>
          </a:r>
          <a:r>
            <a:rPr lang="ru-RU" dirty="0" err="1" smtClean="0"/>
            <a:t>укладають</a:t>
          </a:r>
          <a:r>
            <a:rPr lang="ru-RU" dirty="0" smtClean="0"/>
            <a:t> по </a:t>
          </a:r>
          <a:r>
            <a:rPr lang="ru-RU" dirty="0" err="1" smtClean="0"/>
            <a:t>діагоналі</a:t>
          </a:r>
          <a:r>
            <a:rPr lang="ru-RU" dirty="0" smtClean="0"/>
            <a:t> – вони </a:t>
          </a:r>
          <a:r>
            <a:rPr lang="ru-RU" dirty="0" err="1" smtClean="0"/>
            <a:t>створюють</a:t>
          </a:r>
          <a:r>
            <a:rPr lang="ru-RU" dirty="0" smtClean="0"/>
            <a:t> </a:t>
          </a:r>
          <a:r>
            <a:rPr lang="ru-RU" dirty="0" err="1" smtClean="0"/>
            <a:t>ефектний</a:t>
          </a:r>
          <a:r>
            <a:rPr lang="ru-RU" dirty="0" smtClean="0"/>
            <a:t> </a:t>
          </a:r>
          <a:r>
            <a:rPr lang="ru-RU" dirty="0" err="1" smtClean="0"/>
            <a:t>колірний</a:t>
          </a:r>
          <a:r>
            <a:rPr lang="ru-RU" dirty="0" smtClean="0"/>
            <a:t> «тандем» з основною </a:t>
          </a:r>
          <a:r>
            <a:rPr lang="ru-RU" dirty="0" err="1" smtClean="0"/>
            <a:t>скатертиною</a:t>
          </a:r>
          <a:r>
            <a:rPr lang="ru-RU" dirty="0" smtClean="0"/>
            <a:t>. </a:t>
          </a:r>
          <a:r>
            <a:rPr lang="ru-RU" dirty="0" err="1" smtClean="0"/>
            <a:t>Поєднання</a:t>
          </a:r>
          <a:r>
            <a:rPr lang="ru-RU" dirty="0" smtClean="0"/>
            <a:t>, </a:t>
          </a:r>
          <a:r>
            <a:rPr lang="ru-RU" dirty="0" err="1" smtClean="0"/>
            <a:t>наприклад</a:t>
          </a:r>
          <a:r>
            <a:rPr lang="ru-RU" dirty="0" smtClean="0"/>
            <a:t>, </a:t>
          </a:r>
          <a:r>
            <a:rPr lang="ru-RU" dirty="0" err="1" smtClean="0"/>
            <a:t>ніжно-рожевого</a:t>
          </a:r>
          <a:r>
            <a:rPr lang="ru-RU" dirty="0" smtClean="0"/>
            <a:t> й </a:t>
          </a:r>
          <a:r>
            <a:rPr lang="ru-RU" dirty="0" err="1" smtClean="0"/>
            <a:t>червоного</a:t>
          </a:r>
          <a:r>
            <a:rPr lang="ru-RU" dirty="0" smtClean="0"/>
            <a:t>, </a:t>
          </a:r>
          <a:r>
            <a:rPr lang="ru-RU" dirty="0" err="1" smtClean="0"/>
            <a:t>блакитного</a:t>
          </a:r>
          <a:r>
            <a:rPr lang="ru-RU" dirty="0" smtClean="0"/>
            <a:t> й </a:t>
          </a:r>
          <a:r>
            <a:rPr lang="ru-RU" dirty="0" err="1" smtClean="0"/>
            <a:t>синього</a:t>
          </a:r>
          <a:r>
            <a:rPr lang="ru-RU" dirty="0" smtClean="0"/>
            <a:t>, салатового й смарагдового </a:t>
          </a:r>
          <a:r>
            <a:rPr lang="ru-RU" dirty="0" err="1" smtClean="0"/>
            <a:t>відтінків</a:t>
          </a:r>
          <a:r>
            <a:rPr lang="ru-RU" dirty="0" smtClean="0"/>
            <a:t> </a:t>
          </a:r>
          <a:r>
            <a:rPr lang="ru-RU" dirty="0" err="1" smtClean="0"/>
            <a:t>роблять</a:t>
          </a:r>
          <a:r>
            <a:rPr lang="ru-RU" dirty="0" smtClean="0"/>
            <a:t> </a:t>
          </a:r>
          <a:r>
            <a:rPr lang="ru-RU" dirty="0" err="1" smtClean="0"/>
            <a:t>стіл</a:t>
          </a:r>
          <a:r>
            <a:rPr lang="ru-RU" dirty="0" smtClean="0"/>
            <a:t> </a:t>
          </a:r>
          <a:r>
            <a:rPr lang="ru-RU" dirty="0" err="1" smtClean="0"/>
            <a:t>святковим</a:t>
          </a:r>
          <a:r>
            <a:rPr lang="ru-RU" dirty="0" smtClean="0"/>
            <a:t> і </a:t>
          </a:r>
          <a:r>
            <a:rPr lang="ru-RU" dirty="0" err="1" smtClean="0"/>
            <a:t>яскравим</a:t>
          </a:r>
          <a:endParaRPr lang="ru-RU" dirty="0"/>
        </a:p>
      </dgm:t>
    </dgm:pt>
    <dgm:pt modelId="{50B7519A-891C-4DD3-94B3-80CAC18B71DD}" type="sibTrans" cxnId="{EF994059-A1E8-467F-88B1-8E952DA29F7D}">
      <dgm:prSet/>
      <dgm:spPr/>
      <dgm:t>
        <a:bodyPr/>
        <a:lstStyle/>
        <a:p>
          <a:endParaRPr lang="ru-RU"/>
        </a:p>
      </dgm:t>
    </dgm:pt>
    <dgm:pt modelId="{D6D2B2C2-1BDF-42FF-A33B-DD1F4A334938}" type="parTrans" cxnId="{EF994059-A1E8-467F-88B1-8E952DA29F7D}">
      <dgm:prSet/>
      <dgm:spPr/>
      <dgm:t>
        <a:bodyPr/>
        <a:lstStyle/>
        <a:p>
          <a:endParaRPr lang="ru-RU"/>
        </a:p>
      </dgm:t>
    </dgm:pt>
    <dgm:pt modelId="{4848C32F-6F69-4259-94E5-9400D8532D4D}" type="pres">
      <dgm:prSet presAssocID="{D4CB9467-2CAA-406D-A4CA-532889BA9F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3FFDD-64F7-457C-A090-898453459B08}" type="pres">
      <dgm:prSet presAssocID="{D4CB9467-2CAA-406D-A4CA-532889BA9F49}" presName="arrow" presStyleLbl="bgShp" presStyleIdx="0" presStyleCnt="1"/>
      <dgm:spPr/>
    </dgm:pt>
    <dgm:pt modelId="{95C9DD18-B83C-4F3E-9E3B-222C15327831}" type="pres">
      <dgm:prSet presAssocID="{D4CB9467-2CAA-406D-A4CA-532889BA9F49}" presName="linearProcess" presStyleCnt="0"/>
      <dgm:spPr/>
    </dgm:pt>
    <dgm:pt modelId="{9D8D1539-4D76-4454-9752-0AFF9C421245}" type="pres">
      <dgm:prSet presAssocID="{6A8DB25B-29C4-4CAD-9CCC-4B8777487D65}" presName="textNode" presStyleLbl="node1" presStyleIdx="0" presStyleCnt="1" custScaleY="13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94059-A1E8-467F-88B1-8E952DA29F7D}" srcId="{D4CB9467-2CAA-406D-A4CA-532889BA9F49}" destId="{6A8DB25B-29C4-4CAD-9CCC-4B8777487D65}" srcOrd="0" destOrd="0" parTransId="{D6D2B2C2-1BDF-42FF-A33B-DD1F4A334938}" sibTransId="{50B7519A-891C-4DD3-94B3-80CAC18B71DD}"/>
    <dgm:cxn modelId="{F7E48584-4556-40F5-9504-669EAADE3CB6}" type="presOf" srcId="{6A8DB25B-29C4-4CAD-9CCC-4B8777487D65}" destId="{9D8D1539-4D76-4454-9752-0AFF9C421245}" srcOrd="0" destOrd="0" presId="urn:microsoft.com/office/officeart/2005/8/layout/hProcess9"/>
    <dgm:cxn modelId="{2AF9B6F0-DB63-4F8D-A6B9-DEE2AF6919E3}" type="presOf" srcId="{D4CB9467-2CAA-406D-A4CA-532889BA9F49}" destId="{4848C32F-6F69-4259-94E5-9400D8532D4D}" srcOrd="0" destOrd="0" presId="urn:microsoft.com/office/officeart/2005/8/layout/hProcess9"/>
    <dgm:cxn modelId="{3D540DE0-FB43-451A-9ACD-37926BCAF441}" type="presParOf" srcId="{4848C32F-6F69-4259-94E5-9400D8532D4D}" destId="{F243FFDD-64F7-457C-A090-898453459B08}" srcOrd="0" destOrd="0" presId="urn:microsoft.com/office/officeart/2005/8/layout/hProcess9"/>
    <dgm:cxn modelId="{31AF99E2-FBC9-44A8-B0D6-49CCFEF7DF16}" type="presParOf" srcId="{4848C32F-6F69-4259-94E5-9400D8532D4D}" destId="{95C9DD18-B83C-4F3E-9E3B-222C15327831}" srcOrd="1" destOrd="0" presId="urn:microsoft.com/office/officeart/2005/8/layout/hProcess9"/>
    <dgm:cxn modelId="{FF3C84AE-EBCA-40DD-A6BA-8F2F50C204DB}" type="presParOf" srcId="{95C9DD18-B83C-4F3E-9E3B-222C15327831}" destId="{9D8D1539-4D76-4454-9752-0AFF9C42124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7821D-C6CC-4A60-ADAD-86E11108C0FA}">
      <dsp:nvSpPr>
        <dsp:cNvPr id="0" name=""/>
        <dsp:cNvSpPr/>
      </dsp:nvSpPr>
      <dsp:spPr>
        <a:xfrm rot="5400000">
          <a:off x="5118879" y="-1892723"/>
          <a:ext cx="1318083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Засвоєння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закріплення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теоретичних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знань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формування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первинних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умінь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щодо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виконання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трудових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прийомів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операцій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способів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щодо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технології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обробки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виготовлення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постільного</a:t>
          </a:r>
          <a:r>
            <a:rPr lang="ru-RU" sz="1600" kern="1200" dirty="0" smtClean="0"/>
            <a:t> та столового </a:t>
          </a:r>
          <a:r>
            <a:rPr lang="ru-RU" sz="1600" kern="1200" dirty="0" err="1" smtClean="0"/>
            <a:t>асортменту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-5400000">
        <a:off x="3058899" y="231601"/>
        <a:ext cx="5373700" cy="1189395"/>
      </dsp:txXfrm>
    </dsp:sp>
    <dsp:sp modelId="{A056661C-1709-4091-B3F6-46EE15631458}">
      <dsp:nvSpPr>
        <dsp:cNvPr id="0" name=""/>
        <dsp:cNvSpPr/>
      </dsp:nvSpPr>
      <dsp:spPr>
        <a:xfrm>
          <a:off x="0" y="2496"/>
          <a:ext cx="3058899" cy="1647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Дидактична</a:t>
          </a:r>
          <a:endParaRPr lang="ru-RU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29" y="82925"/>
        <a:ext cx="2898041" cy="1486746"/>
      </dsp:txXfrm>
    </dsp:sp>
    <dsp:sp modelId="{8754B4D8-8C5B-41A7-A181-B40577FCAB9A}">
      <dsp:nvSpPr>
        <dsp:cNvPr id="0" name=""/>
        <dsp:cNvSpPr/>
      </dsp:nvSpPr>
      <dsp:spPr>
        <a:xfrm rot="5400000">
          <a:off x="5118879" y="-162738"/>
          <a:ext cx="1318083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уміння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узагальнювати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систематизувати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отримані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знання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Формування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умінь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встановлювати</a:t>
          </a:r>
          <a:r>
            <a:rPr lang="ru-RU" sz="1600" kern="1200" dirty="0" smtClean="0"/>
            <a:t> причинно-</a:t>
          </a:r>
          <a:r>
            <a:rPr lang="ru-RU" sz="1600" kern="1200" dirty="0" err="1" smtClean="0"/>
            <a:t>наслідкові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зв'язки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щодо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технології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виготовлення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обробки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постільного</a:t>
          </a:r>
          <a:r>
            <a:rPr lang="ru-RU" sz="1600" kern="1200" dirty="0" smtClean="0"/>
            <a:t> та столового </a:t>
          </a:r>
          <a:r>
            <a:rPr lang="ru-RU" sz="1600" kern="1200" dirty="0" err="1" smtClean="0"/>
            <a:t>асортменту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-5400000">
        <a:off x="3058899" y="1961586"/>
        <a:ext cx="5373700" cy="1189395"/>
      </dsp:txXfrm>
    </dsp:sp>
    <dsp:sp modelId="{6D29071C-595B-4250-A010-AE042AAD0406}">
      <dsp:nvSpPr>
        <dsp:cNvPr id="0" name=""/>
        <dsp:cNvSpPr/>
      </dsp:nvSpPr>
      <dsp:spPr>
        <a:xfrm>
          <a:off x="0" y="1732481"/>
          <a:ext cx="3058899" cy="1647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Розвивальна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29" y="1812910"/>
        <a:ext cx="2898041" cy="1486746"/>
      </dsp:txXfrm>
    </dsp:sp>
    <dsp:sp modelId="{330EB84C-D480-4DC8-8BBE-A0ADA13CF530}">
      <dsp:nvSpPr>
        <dsp:cNvPr id="0" name=""/>
        <dsp:cNvSpPr/>
      </dsp:nvSpPr>
      <dsp:spPr>
        <a:xfrm rot="5400000">
          <a:off x="5118879" y="1567247"/>
          <a:ext cx="1318083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Формування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дбайливого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ставлення</a:t>
          </a:r>
          <a:r>
            <a:rPr lang="ru-RU" sz="1600" kern="1200" dirty="0" smtClean="0"/>
            <a:t> до </a:t>
          </a:r>
          <a:r>
            <a:rPr lang="ru-RU" sz="1600" kern="1200" dirty="0" err="1" smtClean="0"/>
            <a:t>обладнання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інструментів</a:t>
          </a:r>
          <a:r>
            <a:rPr lang="ru-RU" sz="1600" kern="1200" dirty="0" smtClean="0"/>
            <a:t>: </a:t>
          </a:r>
          <a:r>
            <a:rPr lang="ru-RU" sz="1600" kern="1200" dirty="0" err="1" smtClean="0"/>
            <a:t>праски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кравецьких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ножиць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крейди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розкрійної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машини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масштабної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лінійки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тощо</a:t>
          </a:r>
          <a:r>
            <a:rPr lang="ru-RU" sz="1600" kern="1200" dirty="0" smtClean="0"/>
            <a:t>. </a:t>
          </a:r>
          <a:r>
            <a:rPr lang="ru-RU" sz="1600" kern="1200" dirty="0" err="1" smtClean="0"/>
            <a:t>Виховання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працьовитості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наполегливості</a:t>
          </a:r>
          <a:r>
            <a:rPr lang="ru-RU" sz="1600" kern="1200" dirty="0" smtClean="0"/>
            <a:t>.  </a:t>
          </a:r>
          <a:endParaRPr lang="ru-RU" sz="1600" kern="1200" dirty="0"/>
        </a:p>
      </dsp:txBody>
      <dsp:txXfrm rot="-5400000">
        <a:off x="3058899" y="3691571"/>
        <a:ext cx="5373700" cy="1189395"/>
      </dsp:txXfrm>
    </dsp:sp>
    <dsp:sp modelId="{B9D78156-1390-458D-87FA-5D1056BD7583}">
      <dsp:nvSpPr>
        <dsp:cNvPr id="0" name=""/>
        <dsp:cNvSpPr/>
      </dsp:nvSpPr>
      <dsp:spPr>
        <a:xfrm>
          <a:off x="0" y="3462466"/>
          <a:ext cx="3058899" cy="1647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Виховна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29" y="3542895"/>
        <a:ext cx="2898041" cy="14867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A8B45-7727-47BF-A6D5-8C54E0598B28}">
      <dsp:nvSpPr>
        <dsp:cNvPr id="0" name=""/>
        <dsp:cNvSpPr/>
      </dsp:nvSpPr>
      <dsp:spPr>
        <a:xfrm>
          <a:off x="4" y="90"/>
          <a:ext cx="5000598" cy="24489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Фартух</a:t>
          </a:r>
          <a:r>
            <a:rPr lang="ru-RU" sz="1600" kern="1200" dirty="0" smtClean="0"/>
            <a:t> - </a:t>
          </a:r>
          <a:r>
            <a:rPr lang="ru-RU" sz="1600" kern="1200" dirty="0" err="1" smtClean="0"/>
            <a:t>такий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фартух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тільки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передню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частину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захисту</a:t>
          </a:r>
          <a:r>
            <a:rPr lang="ru-RU" sz="1600" kern="1200" dirty="0" smtClean="0"/>
            <a:t> основного </a:t>
          </a:r>
          <a:r>
            <a:rPr lang="ru-RU" sz="1600" kern="1200" dirty="0" err="1" smtClean="0"/>
            <a:t>одягу</a:t>
          </a:r>
          <a:r>
            <a:rPr lang="ru-RU" sz="1600" kern="1200" dirty="0" smtClean="0"/>
            <a:t>, фартук в свою </a:t>
          </a:r>
          <a:r>
            <a:rPr lang="ru-RU" sz="1600" kern="1200" dirty="0" err="1" smtClean="0"/>
            <a:t>чергу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може</a:t>
          </a:r>
          <a:r>
            <a:rPr lang="ru-RU" sz="1600" kern="1200" dirty="0" smtClean="0"/>
            <a:t> бути коротким до </a:t>
          </a:r>
          <a:r>
            <a:rPr lang="ru-RU" sz="1600" kern="1200" dirty="0" err="1" smtClean="0"/>
            <a:t>колін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довгим</a:t>
          </a:r>
          <a:r>
            <a:rPr lang="ru-RU" sz="1600" kern="1200" dirty="0" smtClean="0"/>
            <a:t> на весь </a:t>
          </a:r>
          <a:r>
            <a:rPr lang="ru-RU" sz="1600" kern="1200" dirty="0" err="1" smtClean="0"/>
            <a:t>зріст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фартук </a:t>
          </a:r>
          <a:r>
            <a:rPr lang="ru-RU" sz="1600" kern="1200" dirty="0" err="1" smtClean="0"/>
            <a:t>мож</a:t>
          </a:r>
          <a:r>
            <a:rPr lang="ru-RU" sz="1600" kern="1200" dirty="0" smtClean="0"/>
            <a:t>  е </a:t>
          </a:r>
          <a:r>
            <a:rPr lang="ru-RU" sz="1600" kern="1200" dirty="0" err="1" smtClean="0"/>
            <a:t>мати</a:t>
          </a:r>
          <a:r>
            <a:rPr lang="ru-RU" sz="1600" kern="1200" dirty="0" smtClean="0"/>
            <a:t> нагрудник. </a:t>
          </a:r>
          <a:endParaRPr lang="ru-RU" sz="1600" kern="1200" dirty="0"/>
        </a:p>
      </dsp:txBody>
      <dsp:txXfrm>
        <a:off x="1224454" y="90"/>
        <a:ext cx="2551698" cy="2448900"/>
      </dsp:txXfrm>
    </dsp:sp>
    <dsp:sp modelId="{E60E40F2-DE73-461F-BF8B-B260253EA037}">
      <dsp:nvSpPr>
        <dsp:cNvPr id="0" name=""/>
        <dsp:cNvSpPr/>
      </dsp:nvSpPr>
      <dsp:spPr>
        <a:xfrm>
          <a:off x="4" y="2666485"/>
          <a:ext cx="5288623" cy="25900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Накидка - </a:t>
          </a:r>
          <a:r>
            <a:rPr lang="ru-RU" sz="1500" kern="1200" dirty="0" err="1" smtClean="0"/>
            <a:t>це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фартух</a:t>
          </a:r>
          <a:r>
            <a:rPr lang="ru-RU" sz="1500" kern="1200" dirty="0" smtClean="0"/>
            <a:t> , </a:t>
          </a:r>
          <a:r>
            <a:rPr lang="ru-RU" sz="1500" kern="1200" dirty="0" err="1" smtClean="0"/>
            <a:t>який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має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передню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частину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задню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одягається</a:t>
          </a:r>
          <a:r>
            <a:rPr lang="ru-RU" sz="1500" kern="1200" dirty="0" smtClean="0"/>
            <a:t> як накидка, </a:t>
          </a:r>
          <a:r>
            <a:rPr lang="ru-RU" sz="1500" kern="1200" dirty="0" err="1" smtClean="0"/>
            <a:t>має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зав'язки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Такий</a:t>
          </a:r>
          <a:r>
            <a:rPr lang="ru-RU" sz="1500" kern="1200" dirty="0" smtClean="0"/>
            <a:t> формат </a:t>
          </a:r>
          <a:r>
            <a:rPr lang="ru-RU" sz="1500" kern="1200" dirty="0" err="1" smtClean="0"/>
            <a:t>допомагає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людині</a:t>
          </a:r>
          <a:r>
            <a:rPr lang="ru-RU" sz="1500" kern="1200" dirty="0" smtClean="0"/>
            <a:t> не </a:t>
          </a:r>
          <a:r>
            <a:rPr lang="ru-RU" sz="1500" kern="1200" dirty="0" err="1" smtClean="0"/>
            <a:t>забруднитись</a:t>
          </a:r>
          <a:r>
            <a:rPr lang="ru-RU" sz="1500" kern="1200" dirty="0" smtClean="0"/>
            <a:t> з двух </a:t>
          </a:r>
          <a:r>
            <a:rPr lang="ru-RU" sz="1500" kern="1200" dirty="0" err="1" smtClean="0"/>
            <a:t>сторін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дозволяє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швидко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переодягнутися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зберегти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основний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одяг</a:t>
          </a:r>
          <a:r>
            <a:rPr lang="ru-RU" sz="1500" kern="1200" dirty="0" smtClean="0"/>
            <a:t> чистим. Накидка популярна </a:t>
          </a:r>
          <a:r>
            <a:rPr lang="ru-RU" sz="1500" kern="1200" dirty="0" err="1" smtClean="0"/>
            <a:t>серед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продавців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промоутерів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1295008" y="2666485"/>
        <a:ext cx="2698615" cy="25900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FFDD-64F7-457C-A090-898453459B08}">
      <dsp:nvSpPr>
        <dsp:cNvPr id="0" name=""/>
        <dsp:cNvSpPr/>
      </dsp:nvSpPr>
      <dsp:spPr>
        <a:xfrm>
          <a:off x="367240" y="0"/>
          <a:ext cx="4162062" cy="4824536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D1539-4D76-4454-9752-0AFF9C421245}">
      <dsp:nvSpPr>
        <dsp:cNvPr id="0" name=""/>
        <dsp:cNvSpPr/>
      </dsp:nvSpPr>
      <dsp:spPr>
        <a:xfrm>
          <a:off x="107111" y="1152128"/>
          <a:ext cx="4682320" cy="2520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Цю</a:t>
          </a:r>
          <a:r>
            <a:rPr lang="ru-RU" sz="2100" kern="1200" dirty="0" smtClean="0"/>
            <a:t> «</a:t>
          </a:r>
          <a:r>
            <a:rPr lang="ru-RU" sz="2100" kern="1200" dirty="0" err="1" smtClean="0"/>
            <a:t>захисницю</a:t>
          </a:r>
          <a:r>
            <a:rPr lang="ru-RU" sz="2100" kern="1200" dirty="0" smtClean="0"/>
            <a:t>»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гарячих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поверхонь</a:t>
          </a:r>
          <a:r>
            <a:rPr lang="ru-RU" sz="2100" kern="1200" dirty="0" smtClean="0"/>
            <a:t> та посуду </a:t>
          </a:r>
          <a:r>
            <a:rPr lang="ru-RU" sz="2100" kern="1200" dirty="0" err="1" smtClean="0"/>
            <a:t>виготовляють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переважно</a:t>
          </a:r>
          <a:r>
            <a:rPr lang="ru-RU" sz="2100" kern="1200" dirty="0" smtClean="0"/>
            <a:t> з </a:t>
          </a:r>
          <a:r>
            <a:rPr lang="ru-RU" sz="2100" kern="1200" dirty="0" err="1" smtClean="0"/>
            <a:t>пряжі</a:t>
          </a:r>
          <a:r>
            <a:rPr lang="ru-RU" sz="2100" kern="1200" dirty="0" smtClean="0"/>
            <a:t> й текстилю. Одна </a:t>
          </a:r>
          <a:r>
            <a:rPr lang="ru-RU" sz="2100" kern="1200" dirty="0" err="1" smtClean="0"/>
            <a:t>чи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декілька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оригінальних</a:t>
          </a:r>
          <a:r>
            <a:rPr lang="ru-RU" sz="2100" kern="1200" dirty="0" smtClean="0"/>
            <a:t> прихваток </a:t>
          </a:r>
          <a:r>
            <a:rPr lang="ru-RU" sz="2100" kern="1200" dirty="0" err="1" smtClean="0"/>
            <a:t>додають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затишності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індивідуальності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інтер’єру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кухні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230141" y="1275158"/>
        <a:ext cx="4436260" cy="22742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4039"/>
          <a:ext cx="8496944" cy="716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err="1" smtClean="0"/>
            <a:t>Технологія</a:t>
          </a:r>
          <a:r>
            <a:rPr lang="ru-RU" sz="1800" b="1" kern="1200" baseline="0" dirty="0" smtClean="0"/>
            <a:t> </a:t>
          </a:r>
          <a:r>
            <a:rPr lang="ru-RU" sz="1800" b="1" kern="1200" baseline="0" dirty="0" err="1" smtClean="0"/>
            <a:t>виготовлення</a:t>
          </a:r>
          <a:r>
            <a:rPr lang="ru-RU" sz="1800" b="1" kern="1200" baseline="0" dirty="0" smtClean="0"/>
            <a:t> </a:t>
          </a:r>
          <a:r>
            <a:rPr lang="ru-RU" sz="1800" b="1" kern="1200" baseline="0" dirty="0" err="1" smtClean="0"/>
            <a:t>виробів</a:t>
          </a:r>
          <a:r>
            <a:rPr lang="ru-RU" sz="1800" b="1" kern="1200" baseline="0" dirty="0" smtClean="0"/>
            <a:t> столового та </a:t>
          </a:r>
          <a:r>
            <a:rPr lang="ru-RU" sz="1800" b="1" kern="1200" baseline="0" dirty="0" err="1" smtClean="0"/>
            <a:t>постільного</a:t>
          </a:r>
          <a:r>
            <a:rPr lang="ru-RU" sz="1800" b="1" kern="1200" baseline="0" dirty="0" smtClean="0"/>
            <a:t> </a:t>
          </a:r>
          <a:r>
            <a:rPr lang="ru-RU" sz="1800" b="1" kern="1200" baseline="0" dirty="0" err="1" smtClean="0"/>
            <a:t>асортименту</a:t>
          </a:r>
          <a:r>
            <a:rPr lang="ru-RU" sz="1800" b="1" kern="1200" baseline="0" dirty="0" smtClean="0"/>
            <a:t>: </a:t>
          </a:r>
          <a:endParaRPr lang="ru-RU" sz="1800" kern="1200" dirty="0"/>
        </a:p>
      </dsp:txBody>
      <dsp:txXfrm>
        <a:off x="34954" y="38993"/>
        <a:ext cx="8427036" cy="6461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1B1B-2CFB-4F73-A890-75E839221344}">
      <dsp:nvSpPr>
        <dsp:cNvPr id="0" name=""/>
        <dsp:cNvSpPr/>
      </dsp:nvSpPr>
      <dsp:spPr>
        <a:xfrm rot="5400000">
          <a:off x="5081750" y="-1846171"/>
          <a:ext cx="1392342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Перед </a:t>
          </a:r>
          <a:r>
            <a:rPr lang="ru-RU" sz="1200" kern="1200" dirty="0" err="1" smtClean="0"/>
            <a:t>виготовленням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виробу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щоб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позбутися</a:t>
          </a:r>
          <a:r>
            <a:rPr lang="ru-RU" sz="1200" kern="1200" dirty="0" smtClean="0"/>
            <a:t> складок, тканину </a:t>
          </a:r>
          <a:r>
            <a:rPr lang="ru-RU" sz="1200" kern="1200" dirty="0" err="1" smtClean="0"/>
            <a:t>слід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обробити</a:t>
          </a:r>
          <a:r>
            <a:rPr lang="ru-RU" sz="1200" kern="1200" dirty="0" smtClean="0"/>
            <a:t> за </a:t>
          </a:r>
          <a:r>
            <a:rPr lang="ru-RU" sz="1200" kern="1200" dirty="0" err="1" smtClean="0"/>
            <a:t>допомогою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праски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відпаровувача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Ця</a:t>
          </a:r>
          <a:r>
            <a:rPr lang="ru-RU" sz="1200" kern="1200" dirty="0" smtClean="0"/>
            <a:t> процедура </a:t>
          </a:r>
          <a:r>
            <a:rPr lang="ru-RU" sz="1200" kern="1200" dirty="0" err="1" smtClean="0"/>
            <a:t>називається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декатируванням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3058900" y="244648"/>
        <a:ext cx="5370075" cy="1256404"/>
      </dsp:txXfrm>
    </dsp:sp>
    <dsp:sp modelId="{DFAFD1B4-E96A-497B-BB9A-8BAC4B50A02B}">
      <dsp:nvSpPr>
        <dsp:cNvPr id="0" name=""/>
        <dsp:cNvSpPr/>
      </dsp:nvSpPr>
      <dsp:spPr>
        <a:xfrm>
          <a:off x="0" y="2637"/>
          <a:ext cx="3058899" cy="1740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ВТО тканини:</a:t>
          </a:r>
          <a:endParaRPr lang="ru-RU" sz="2500" kern="1200" dirty="0"/>
        </a:p>
      </dsp:txBody>
      <dsp:txXfrm>
        <a:off x="84961" y="87598"/>
        <a:ext cx="2888977" cy="1570505"/>
      </dsp:txXfrm>
    </dsp:sp>
    <dsp:sp modelId="{0A149F7D-A76B-456A-94B8-0F2E1C7DC759}">
      <dsp:nvSpPr>
        <dsp:cNvPr id="0" name=""/>
        <dsp:cNvSpPr/>
      </dsp:nvSpPr>
      <dsp:spPr>
        <a:xfrm rot="5400000">
          <a:off x="5081750" y="-18722"/>
          <a:ext cx="1392342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Розміткою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називається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операція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нанесення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поверхню</a:t>
          </a:r>
          <a:r>
            <a:rPr lang="ru-RU" sz="1200" kern="1200" dirty="0" smtClean="0"/>
            <a:t> заготовки </a:t>
          </a:r>
          <a:r>
            <a:rPr lang="ru-RU" sz="1200" kern="1200" dirty="0" err="1" smtClean="0"/>
            <a:t>ліній</a:t>
          </a:r>
          <a:r>
            <a:rPr lang="ru-RU" sz="1200" kern="1200" dirty="0" smtClean="0"/>
            <a:t> (рисок), </a:t>
          </a:r>
          <a:r>
            <a:rPr lang="ru-RU" sz="1200" kern="1200" dirty="0" err="1" smtClean="0"/>
            <a:t>визначають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згідно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кресленням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контури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деталі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або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місця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підлягають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обробці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Розмічальні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лінії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можуть</a:t>
          </a:r>
          <a:r>
            <a:rPr lang="ru-RU" sz="1200" kern="1200" dirty="0" smtClean="0"/>
            <a:t> бути </a:t>
          </a:r>
          <a:r>
            <a:rPr lang="ru-RU" sz="1200" kern="1200" dirty="0" err="1" smtClean="0"/>
            <a:t>контурними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контрольними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або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допоміжними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Виконуємо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розмітку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майбутніх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виробів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підготовленій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тканині</a:t>
          </a:r>
          <a:r>
            <a:rPr lang="ru-RU" sz="1200" kern="1200" dirty="0" smtClean="0"/>
            <a:t> за </a:t>
          </a:r>
          <a:r>
            <a:rPr lang="ru-RU" sz="1200" kern="1200" dirty="0" err="1" smtClean="0"/>
            <a:t>допомогою</a:t>
          </a:r>
          <a:r>
            <a:rPr lang="ru-RU" sz="1200" kern="1200" dirty="0" smtClean="0"/>
            <a:t> лекал, </a:t>
          </a:r>
          <a:r>
            <a:rPr lang="ru-RU" sz="1200" kern="1200" dirty="0" err="1" smtClean="0"/>
            <a:t>кравецької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крейди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лінійки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3058900" y="2072098"/>
        <a:ext cx="5370075" cy="1256404"/>
      </dsp:txXfrm>
    </dsp:sp>
    <dsp:sp modelId="{5F08C216-0E81-49A0-B238-ABDD345C76DD}">
      <dsp:nvSpPr>
        <dsp:cNvPr id="0" name=""/>
        <dsp:cNvSpPr/>
      </dsp:nvSpPr>
      <dsp:spPr>
        <a:xfrm>
          <a:off x="0" y="1830086"/>
          <a:ext cx="3058899" cy="1740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Розмітка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контурів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виробів</a:t>
          </a:r>
          <a:r>
            <a:rPr lang="ru-RU" sz="2500" kern="1200" dirty="0" smtClean="0"/>
            <a:t>:</a:t>
          </a:r>
          <a:endParaRPr lang="ru-RU" sz="2500" kern="1200" dirty="0"/>
        </a:p>
      </dsp:txBody>
      <dsp:txXfrm>
        <a:off x="84961" y="1915047"/>
        <a:ext cx="2888977" cy="1570505"/>
      </dsp:txXfrm>
    </dsp:sp>
    <dsp:sp modelId="{12DFDC6F-6FB6-48DC-8BFD-85551D81E94F}">
      <dsp:nvSpPr>
        <dsp:cNvPr id="0" name=""/>
        <dsp:cNvSpPr/>
      </dsp:nvSpPr>
      <dsp:spPr>
        <a:xfrm rot="5400000">
          <a:off x="5081750" y="1808727"/>
          <a:ext cx="1392342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Викроюють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деталі</a:t>
          </a:r>
          <a:r>
            <a:rPr lang="ru-RU" sz="1200" kern="1200" dirty="0" smtClean="0"/>
            <a:t> точно по </a:t>
          </a:r>
          <a:r>
            <a:rPr lang="ru-RU" sz="1200" kern="1200" dirty="0" err="1" smtClean="0"/>
            <a:t>штриховій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лінії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розкроювання</a:t>
          </a:r>
          <a:r>
            <a:rPr lang="ru-RU" sz="1200" kern="1200" dirty="0" smtClean="0"/>
            <a:t>: </a:t>
          </a:r>
          <a:r>
            <a:rPr lang="ru-RU" sz="1200" kern="1200" dirty="0" err="1" smtClean="0"/>
            <a:t>спочатку</a:t>
          </a:r>
          <a:r>
            <a:rPr lang="ru-RU" sz="1200" kern="1200" dirty="0" smtClean="0"/>
            <a:t> – </a:t>
          </a:r>
          <a:r>
            <a:rPr lang="ru-RU" sz="1200" kern="1200" dirty="0" err="1" smtClean="0"/>
            <a:t>великі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деталі</a:t>
          </a:r>
          <a:r>
            <a:rPr lang="ru-RU" sz="1200" kern="1200" dirty="0" smtClean="0"/>
            <a:t>, а </a:t>
          </a:r>
          <a:r>
            <a:rPr lang="ru-RU" sz="1200" kern="1200" dirty="0" err="1" smtClean="0"/>
            <a:t>потім</a:t>
          </a:r>
          <a:r>
            <a:rPr lang="ru-RU" sz="1200" kern="1200" dirty="0" smtClean="0"/>
            <a:t> – </a:t>
          </a:r>
          <a:r>
            <a:rPr lang="ru-RU" sz="1200" kern="1200" dirty="0" err="1" smtClean="0"/>
            <a:t>малі</a:t>
          </a:r>
          <a:r>
            <a:rPr lang="ru-RU" sz="1200" kern="1200" dirty="0" smtClean="0"/>
            <a:t>. З метою </a:t>
          </a:r>
          <a:r>
            <a:rPr lang="ru-RU" sz="1200" kern="1200" dirty="0" err="1" smtClean="0"/>
            <a:t>економного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використання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тканини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малі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деталі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дозволяється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розкроювати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із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декількох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частин</a:t>
          </a:r>
          <a:r>
            <a:rPr lang="ru-RU" sz="1200" kern="1200" dirty="0" smtClean="0"/>
            <a:t> (</a:t>
          </a:r>
          <a:r>
            <a:rPr lang="ru-RU" sz="1200" kern="1200" dirty="0" err="1" smtClean="0"/>
            <a:t>наприклад</a:t>
          </a:r>
          <a:r>
            <a:rPr lang="ru-RU" sz="1200" kern="1200" dirty="0" smtClean="0"/>
            <a:t>, пояс – </a:t>
          </a:r>
          <a:r>
            <a:rPr lang="ru-RU" sz="1200" kern="1200" dirty="0" err="1" smtClean="0"/>
            <a:t>із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двох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частин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розташуванням</a:t>
          </a:r>
          <a:r>
            <a:rPr lang="ru-RU" sz="1200" kern="1200" dirty="0" smtClean="0"/>
            <a:t> шва по </a:t>
          </a:r>
          <a:r>
            <a:rPr lang="ru-RU" sz="1200" kern="1200" dirty="0" err="1" smtClean="0"/>
            <a:t>бічному</a:t>
          </a:r>
          <a:r>
            <a:rPr lang="ru-RU" sz="1200" kern="1200" dirty="0" smtClean="0"/>
            <a:t> шву </a:t>
          </a:r>
          <a:r>
            <a:rPr lang="ru-RU" sz="1200" kern="1200" dirty="0" err="1" smtClean="0"/>
            <a:t>виробу</a:t>
          </a:r>
          <a:r>
            <a:rPr lang="ru-RU" sz="1200" kern="1200" dirty="0" smtClean="0"/>
            <a:t>). </a:t>
          </a:r>
          <a:r>
            <a:rPr lang="ru-RU" sz="1200" kern="1200" dirty="0" err="1" smtClean="0"/>
            <a:t>Після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розкроювання</a:t>
          </a:r>
          <a:r>
            <a:rPr lang="ru-RU" sz="1200" kern="1200" dirty="0" smtClean="0"/>
            <a:t> деталей </a:t>
          </a:r>
          <a:r>
            <a:rPr lang="ru-RU" sz="1200" kern="1200" dirty="0" err="1" smtClean="0"/>
            <a:t>виробу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витягують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із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тканини</a:t>
          </a:r>
          <a:r>
            <a:rPr lang="ru-RU" sz="1200" kern="1200" dirty="0" smtClean="0"/>
            <a:t> шпильки і </a:t>
          </a:r>
          <a:r>
            <a:rPr lang="ru-RU" sz="1200" kern="1200" dirty="0" err="1" smtClean="0"/>
            <a:t>знімають</a:t>
          </a:r>
          <a:r>
            <a:rPr lang="ru-RU" sz="1200" kern="1200" dirty="0" smtClean="0"/>
            <a:t> лекала. </a:t>
          </a:r>
          <a:r>
            <a:rPr lang="ru-RU" sz="1200" kern="1200" dirty="0" err="1" smtClean="0"/>
            <a:t>Деталі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виробів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з’єднуються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швейній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машині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відповідно</a:t>
          </a:r>
          <a:r>
            <a:rPr lang="ru-RU" sz="1200" kern="1200" dirty="0" smtClean="0"/>
            <a:t> до </a:t>
          </a:r>
          <a:r>
            <a:rPr lang="ru-RU" sz="1200" kern="1200" dirty="0" err="1" smtClean="0"/>
            <a:t>технології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виготовлення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3058900" y="3899547"/>
        <a:ext cx="5370075" cy="1256404"/>
      </dsp:txXfrm>
    </dsp:sp>
    <dsp:sp modelId="{6C732E69-834F-4B18-AA43-646EC0A8CE45}">
      <dsp:nvSpPr>
        <dsp:cNvPr id="0" name=""/>
        <dsp:cNvSpPr/>
      </dsp:nvSpPr>
      <dsp:spPr>
        <a:xfrm>
          <a:off x="0" y="3657535"/>
          <a:ext cx="3058899" cy="1740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Викроювання</a:t>
          </a:r>
          <a:r>
            <a:rPr lang="ru-RU" sz="2500" kern="1200" dirty="0" smtClean="0"/>
            <a:t> по </a:t>
          </a:r>
          <a:r>
            <a:rPr lang="ru-RU" sz="2500" kern="1200" dirty="0" err="1" smtClean="0"/>
            <a:t>намічених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лініях</a:t>
          </a:r>
          <a:r>
            <a:rPr lang="ru-RU" sz="2500" kern="1200" dirty="0" smtClean="0"/>
            <a:t> та </a:t>
          </a:r>
          <a:r>
            <a:rPr lang="ru-RU" sz="2500" kern="1200" dirty="0" err="1" smtClean="0"/>
            <a:t>з’єднання</a:t>
          </a:r>
          <a:r>
            <a:rPr lang="ru-RU" sz="2500" kern="1200" dirty="0" smtClean="0"/>
            <a:t> деталей:</a:t>
          </a:r>
          <a:endParaRPr lang="ru-RU" sz="2500" kern="1200" dirty="0"/>
        </a:p>
      </dsp:txBody>
      <dsp:txXfrm>
        <a:off x="84961" y="3742496"/>
        <a:ext cx="2888977" cy="15705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530"/>
          <a:ext cx="84969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sz="30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простирадла</a:t>
          </a:r>
          <a:r>
            <a:rPr lang="ru-RU" sz="3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3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655"/>
        <a:ext cx="8426694" cy="6492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530"/>
          <a:ext cx="84969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наволочки: </a:t>
          </a:r>
          <a:endParaRPr lang="ru-RU" sz="3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655"/>
        <a:ext cx="8426694" cy="6492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317"/>
          <a:ext cx="8496944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підковдр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75" y="21392"/>
        <a:ext cx="8454794" cy="3895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370"/>
          <a:ext cx="8496944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sz="21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серветок</a:t>
          </a:r>
          <a:r>
            <a:rPr lang="ru-RU" sz="21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sz="21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оздобленням</a:t>
          </a:r>
          <a:r>
            <a:rPr lang="ru-RU" sz="21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кантом:</a:t>
          </a:r>
          <a:endParaRPr lang="ru-RU" sz="21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88" y="24958"/>
        <a:ext cx="8447768" cy="4545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530"/>
          <a:ext cx="84969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прихваток:</a:t>
          </a:r>
          <a:endParaRPr lang="ru-RU" sz="30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655"/>
        <a:ext cx="8426694" cy="6492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0"/>
          <a:ext cx="8496944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Обробка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накладної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кишені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нескладної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конструкції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країв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u="non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фартуха</a:t>
          </a:r>
          <a:r>
            <a:rPr lang="ru-RU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75" y="21075"/>
        <a:ext cx="8454794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144705"/>
          <a:ext cx="8496944" cy="935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baseline="0" dirty="0" err="1" smtClean="0"/>
            <a:t>Асортимент</a:t>
          </a:r>
          <a:r>
            <a:rPr lang="ru-RU" sz="3900" b="1" kern="1200" baseline="0" dirty="0" smtClean="0"/>
            <a:t> </a:t>
          </a:r>
          <a:r>
            <a:rPr lang="ru-RU" sz="3900" b="1" kern="1200" baseline="0" dirty="0" err="1" smtClean="0"/>
            <a:t>постільної</a:t>
          </a:r>
          <a:r>
            <a:rPr lang="ru-RU" sz="3900" b="1" kern="1200" baseline="0" dirty="0" smtClean="0"/>
            <a:t> </a:t>
          </a:r>
          <a:r>
            <a:rPr lang="ru-RU" sz="3900" b="1" kern="1200" baseline="0" dirty="0" err="1" smtClean="0"/>
            <a:t>білизни</a:t>
          </a:r>
          <a:r>
            <a:rPr lang="ru-RU" sz="3900" b="1" kern="1200" baseline="0" dirty="0" smtClean="0"/>
            <a:t>: </a:t>
          </a:r>
          <a:endParaRPr lang="ru-RU" sz="3900" kern="1200" dirty="0"/>
        </a:p>
      </dsp:txBody>
      <dsp:txXfrm>
        <a:off x="45663" y="190368"/>
        <a:ext cx="8405618" cy="8440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D80F-973A-48B8-97CD-0D4F14FDD8D7}">
      <dsp:nvSpPr>
        <dsp:cNvPr id="0" name=""/>
        <dsp:cNvSpPr/>
      </dsp:nvSpPr>
      <dsp:spPr>
        <a:xfrm>
          <a:off x="0" y="165868"/>
          <a:ext cx="7728912" cy="4492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indent="45720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Прочитати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розділ</a:t>
          </a:r>
          <a:r>
            <a:rPr lang="ru-RU" sz="2400" kern="1200" dirty="0" smtClean="0"/>
            <a:t> 3,4 у </a:t>
          </a:r>
          <a:r>
            <a:rPr lang="ru-RU" sz="2400" kern="1200" dirty="0" err="1" smtClean="0"/>
            <a:t>підручнику</a:t>
          </a:r>
          <a:r>
            <a:rPr lang="ru-RU" sz="2400" kern="1200" dirty="0" smtClean="0"/>
            <a:t> «</a:t>
          </a:r>
          <a:r>
            <a:rPr lang="ru-RU" sz="2400" kern="1200" dirty="0" err="1" smtClean="0"/>
            <a:t>Царьова</a:t>
          </a:r>
          <a:r>
            <a:rPr lang="ru-RU" sz="2400" kern="1200" dirty="0" smtClean="0"/>
            <a:t> Є. С. </a:t>
          </a:r>
          <a:r>
            <a:rPr lang="ru-RU" sz="2400" kern="1200" dirty="0" err="1" smtClean="0"/>
            <a:t>Технологія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виготовлення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столової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постільної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білизни</a:t>
          </a:r>
          <a:r>
            <a:rPr lang="ru-RU" sz="2400" kern="1200" dirty="0" smtClean="0"/>
            <a:t>, штор, </a:t>
          </a:r>
          <a:r>
            <a:rPr lang="ru-RU" sz="2400" kern="1200" dirty="0" err="1" smtClean="0"/>
            <a:t>ламбрекенів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аксесуарів</a:t>
          </a:r>
          <a:r>
            <a:rPr lang="ru-RU" sz="2400" kern="1200" dirty="0" smtClean="0"/>
            <a:t> : </a:t>
          </a:r>
          <a:r>
            <a:rPr lang="ru-RU" sz="2400" kern="1200" dirty="0" err="1" smtClean="0"/>
            <a:t>навчальний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посібник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здобувачів</a:t>
          </a:r>
          <a:r>
            <a:rPr lang="ru-RU" sz="2400" kern="1200" dirty="0" smtClean="0"/>
            <a:t> професійної (</a:t>
          </a:r>
          <a:r>
            <a:rPr lang="ru-RU" sz="2400" kern="1200" dirty="0" err="1" smtClean="0"/>
            <a:t>професійно-технічної</a:t>
          </a:r>
          <a:r>
            <a:rPr lang="ru-RU" sz="2400" kern="1200" dirty="0" smtClean="0"/>
            <a:t>) </a:t>
          </a:r>
          <a:r>
            <a:rPr lang="ru-RU" sz="2400" kern="1200" dirty="0" err="1" smtClean="0"/>
            <a:t>освіти</a:t>
          </a:r>
          <a:r>
            <a:rPr lang="ru-RU" sz="2400" kern="1200" dirty="0" smtClean="0"/>
            <a:t> / Є.  С.  </a:t>
          </a:r>
          <a:r>
            <a:rPr lang="ru-RU" sz="2400" kern="1200" dirty="0" err="1" smtClean="0"/>
            <a:t>Царьова</a:t>
          </a:r>
          <a:r>
            <a:rPr lang="ru-RU" sz="2400" kern="1200" dirty="0" smtClean="0"/>
            <a:t>.  – </a:t>
          </a:r>
          <a:r>
            <a:rPr lang="ru-RU" sz="2400" kern="1200" dirty="0" err="1" smtClean="0"/>
            <a:t>Київ</a:t>
          </a:r>
          <a:r>
            <a:rPr lang="ru-RU" sz="2400" kern="1200" dirty="0" smtClean="0"/>
            <a:t> : </a:t>
          </a:r>
          <a:r>
            <a:rPr lang="ru-RU" sz="2400" kern="1200" dirty="0" err="1" smtClean="0"/>
            <a:t>Літера</a:t>
          </a:r>
          <a:r>
            <a:rPr lang="ru-RU" sz="2400" kern="1200" dirty="0" smtClean="0"/>
            <a:t> ЛТД, 2019», </a:t>
          </a:r>
          <a:r>
            <a:rPr lang="ru-RU" sz="2400" kern="1200" dirty="0" err="1" smtClean="0"/>
            <a:t>відповісти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запитання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наведені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кінці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розділів</a:t>
          </a:r>
          <a:r>
            <a:rPr lang="ru-RU" sz="2400" kern="1200" dirty="0" smtClean="0"/>
            <a:t>. </a:t>
          </a:r>
        </a:p>
        <a:p>
          <a:pPr lvl="0" indent="45720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Зробити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технологічну</a:t>
          </a:r>
          <a:r>
            <a:rPr lang="ru-RU" sz="2400" kern="1200" dirty="0" smtClean="0"/>
            <a:t> карту </a:t>
          </a:r>
          <a:r>
            <a:rPr lang="ru-RU" sz="2400" kern="1200" dirty="0" err="1" smtClean="0"/>
            <a:t>щодо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виготовлення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або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обробки</a:t>
          </a:r>
          <a:r>
            <a:rPr lang="ru-RU" sz="2400" kern="1200" dirty="0" smtClean="0"/>
            <a:t> будь-</a:t>
          </a:r>
          <a:r>
            <a:rPr lang="ru-RU" sz="2400" kern="1200" dirty="0" err="1" smtClean="0"/>
            <a:t>якого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виробу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зі</a:t>
          </a:r>
          <a:r>
            <a:rPr lang="ru-RU" sz="2400" kern="1200" dirty="0" smtClean="0"/>
            <a:t> столового та </a:t>
          </a:r>
          <a:r>
            <a:rPr lang="ru-RU" sz="2400" kern="1200" dirty="0" err="1" smtClean="0"/>
            <a:t>постільного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асортименту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19320" y="385188"/>
        <a:ext cx="7290272" cy="4054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FA0F1-953F-499E-899F-5F15DB155F43}">
      <dsp:nvSpPr>
        <dsp:cNvPr id="0" name=""/>
        <dsp:cNvSpPr/>
      </dsp:nvSpPr>
      <dsp:spPr>
        <a:xfrm>
          <a:off x="294118" y="0"/>
          <a:ext cx="3333339" cy="411820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336401-AB96-447F-B242-7711A11BE0DA}">
      <dsp:nvSpPr>
        <dsp:cNvPr id="0" name=""/>
        <dsp:cNvSpPr/>
      </dsp:nvSpPr>
      <dsp:spPr>
        <a:xfrm>
          <a:off x="85784" y="1235462"/>
          <a:ext cx="3750007" cy="1647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Підковдра</a:t>
          </a:r>
          <a:r>
            <a:rPr lang="ru-RU" sz="1300" kern="1200" dirty="0" smtClean="0"/>
            <a:t> – </a:t>
          </a:r>
          <a:r>
            <a:rPr lang="ru-RU" sz="1300" kern="1200" dirty="0" err="1" smtClean="0"/>
            <a:t>це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спеціальний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чохол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який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надягають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ковдру</a:t>
          </a:r>
          <a:r>
            <a:rPr lang="ru-RU" sz="1300" kern="1200" dirty="0" smtClean="0"/>
            <a:t>. Є </a:t>
          </a:r>
          <a:r>
            <a:rPr lang="ru-RU" sz="1300" kern="1200" dirty="0" err="1" smtClean="0"/>
            <a:t>підковдри</a:t>
          </a:r>
          <a:r>
            <a:rPr lang="ru-RU" sz="1300" kern="1200" dirty="0" smtClean="0"/>
            <a:t> з </a:t>
          </a:r>
          <a:r>
            <a:rPr lang="ru-RU" sz="1300" kern="1200" dirty="0" err="1" smtClean="0"/>
            <a:t>ромбоподібними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овальними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круглими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іншими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вирізами</a:t>
          </a:r>
          <a:r>
            <a:rPr lang="ru-RU" sz="1300" kern="1200" dirty="0" smtClean="0"/>
            <a:t>. Для </a:t>
          </a:r>
          <a:r>
            <a:rPr lang="ru-RU" sz="1300" kern="1200" dirty="0" err="1" smtClean="0"/>
            <a:t>її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пошиття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використовують</a:t>
          </a:r>
          <a:r>
            <a:rPr lang="ru-RU" sz="1300" kern="1200" dirty="0" smtClean="0"/>
            <a:t> тканину зав </a:t>
          </a:r>
          <a:r>
            <a:rPr lang="ru-RU" sz="1300" kern="1200" dirty="0" err="1" smtClean="0"/>
            <a:t>ширшки</a:t>
          </a:r>
          <a:r>
            <a:rPr lang="ru-RU" sz="1300" kern="1200" dirty="0" smtClean="0"/>
            <a:t> 2 </a:t>
          </a:r>
          <a:r>
            <a:rPr lang="ru-RU" sz="1300" kern="1200" dirty="0" err="1" smtClean="0"/>
            <a:t>метри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якщо</a:t>
          </a:r>
          <a:r>
            <a:rPr lang="ru-RU" sz="1300" kern="1200" dirty="0" smtClean="0"/>
            <a:t> тканина </a:t>
          </a:r>
          <a:r>
            <a:rPr lang="ru-RU" sz="1300" kern="1200" dirty="0" err="1" smtClean="0"/>
            <a:t>вузька</a:t>
          </a:r>
          <a:r>
            <a:rPr lang="ru-RU" sz="1300" kern="1200" dirty="0" smtClean="0"/>
            <a:t>, полотнища </a:t>
          </a:r>
          <a:r>
            <a:rPr lang="ru-RU" sz="1300" kern="1200" dirty="0" err="1" smtClean="0"/>
            <a:t>підковдри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зшивають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білизняними</a:t>
          </a:r>
          <a:r>
            <a:rPr lang="ru-RU" sz="1300" kern="1200" dirty="0" smtClean="0"/>
            <a:t> швами).</a:t>
          </a:r>
          <a:endParaRPr lang="ru-RU" sz="1300" kern="1200" dirty="0"/>
        </a:p>
      </dsp:txBody>
      <dsp:txXfrm>
        <a:off x="166198" y="1315876"/>
        <a:ext cx="3589179" cy="1486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144ED-3E3C-4155-9803-EB63D4FB3992}">
      <dsp:nvSpPr>
        <dsp:cNvPr id="0" name=""/>
        <dsp:cNvSpPr/>
      </dsp:nvSpPr>
      <dsp:spPr>
        <a:xfrm>
          <a:off x="292635" y="0"/>
          <a:ext cx="3316536" cy="393192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3B36D26-4ED1-469C-9BA4-047BF5E7A8C5}">
      <dsp:nvSpPr>
        <dsp:cNvPr id="0" name=""/>
        <dsp:cNvSpPr/>
      </dsp:nvSpPr>
      <dsp:spPr>
        <a:xfrm>
          <a:off x="85352" y="1179576"/>
          <a:ext cx="3731103" cy="1572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Наволочка – </a:t>
          </a:r>
          <a:r>
            <a:rPr lang="ru-RU" sz="1400" kern="1200" dirty="0" err="1" smtClean="0"/>
            <a:t>це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виріб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надягають</a:t>
          </a:r>
          <a:r>
            <a:rPr lang="ru-RU" sz="1400" kern="1200" dirty="0" smtClean="0"/>
            <a:t> на подушку, </a:t>
          </a:r>
          <a:r>
            <a:rPr lang="ru-RU" sz="1400" kern="1200" dirty="0" err="1" smtClean="0"/>
            <a:t>щоб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запобігти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її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забрудненню</a:t>
          </a:r>
          <a:r>
            <a:rPr lang="ru-RU" sz="1400" kern="1200" dirty="0" smtClean="0"/>
            <a:t>. За </a:t>
          </a:r>
          <a:r>
            <a:rPr lang="ru-RU" sz="1400" kern="1200" dirty="0" err="1" smtClean="0"/>
            <a:t>призначенням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буває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постільною</a:t>
          </a:r>
          <a:r>
            <a:rPr lang="ru-RU" sz="1400" kern="1200" dirty="0" smtClean="0"/>
            <a:t> (входить до комплекту </a:t>
          </a:r>
          <a:r>
            <a:rPr lang="ru-RU" sz="1400" kern="1200" dirty="0" err="1" smtClean="0"/>
            <a:t>постільної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білизни</a:t>
          </a:r>
          <a:r>
            <a:rPr lang="ru-RU" sz="1400" kern="1200" dirty="0" smtClean="0"/>
            <a:t>) та декоративною (</a:t>
          </a:r>
          <a:r>
            <a:rPr lang="ru-RU" sz="1400" kern="1200" dirty="0" err="1" smtClean="0"/>
            <a:t>слугує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оздобленням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інтер’єру</a:t>
          </a:r>
          <a:r>
            <a:rPr lang="ru-RU" sz="1400" kern="1200" dirty="0" smtClean="0"/>
            <a:t>).</a:t>
          </a:r>
          <a:endParaRPr lang="ru-RU" sz="1400" kern="1200" dirty="0"/>
        </a:p>
      </dsp:txBody>
      <dsp:txXfrm>
        <a:off x="162128" y="1256352"/>
        <a:ext cx="3577551" cy="1419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FFDD-64F7-457C-A090-898453459B08}">
      <dsp:nvSpPr>
        <dsp:cNvPr id="0" name=""/>
        <dsp:cNvSpPr/>
      </dsp:nvSpPr>
      <dsp:spPr>
        <a:xfrm>
          <a:off x="283316" y="0"/>
          <a:ext cx="3210926" cy="3168351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D1539-4D76-4454-9752-0AFF9C421245}">
      <dsp:nvSpPr>
        <dsp:cNvPr id="0" name=""/>
        <dsp:cNvSpPr/>
      </dsp:nvSpPr>
      <dsp:spPr>
        <a:xfrm>
          <a:off x="371853" y="950505"/>
          <a:ext cx="3033852" cy="1267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Простирадло</a:t>
          </a:r>
          <a:r>
            <a:rPr lang="ru-RU" sz="1700" kern="1200" dirty="0" smtClean="0"/>
            <a:t> – </a:t>
          </a:r>
          <a:r>
            <a:rPr lang="ru-RU" sz="1700" kern="1200" dirty="0" err="1" smtClean="0"/>
            <a:t>це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довгий</a:t>
          </a:r>
          <a:r>
            <a:rPr lang="ru-RU" sz="1700" kern="1200" dirty="0" smtClean="0"/>
            <a:t> та широкий </a:t>
          </a:r>
          <a:r>
            <a:rPr lang="ru-RU" sz="1700" kern="1200" dirty="0" err="1" smtClean="0"/>
            <a:t>оброблений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відріз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тканини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яким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застеляють</a:t>
          </a:r>
          <a:r>
            <a:rPr lang="ru-RU" sz="1700" kern="1200" dirty="0" smtClean="0"/>
            <a:t> матрац.</a:t>
          </a:r>
          <a:endParaRPr lang="ru-RU" sz="1700" kern="1200" dirty="0"/>
        </a:p>
      </dsp:txBody>
      <dsp:txXfrm>
        <a:off x="433719" y="1012371"/>
        <a:ext cx="2910120" cy="1143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073B-5C85-4D96-80EF-F2C7009999D4}">
      <dsp:nvSpPr>
        <dsp:cNvPr id="0" name=""/>
        <dsp:cNvSpPr/>
      </dsp:nvSpPr>
      <dsp:spPr>
        <a:xfrm>
          <a:off x="0" y="96735"/>
          <a:ext cx="8496944" cy="9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baseline="0" dirty="0" err="1" smtClean="0"/>
            <a:t>Асортимент</a:t>
          </a:r>
          <a:r>
            <a:rPr lang="ru-RU" sz="4100" b="1" kern="1200" baseline="0" dirty="0" smtClean="0"/>
            <a:t> </a:t>
          </a:r>
          <a:r>
            <a:rPr lang="ru-RU" sz="4100" b="1" kern="1200" baseline="0" dirty="0" err="1" smtClean="0"/>
            <a:t>столової</a:t>
          </a:r>
          <a:r>
            <a:rPr lang="ru-RU" sz="4100" b="1" kern="1200" baseline="0" dirty="0" smtClean="0"/>
            <a:t> </a:t>
          </a:r>
          <a:r>
            <a:rPr lang="ru-RU" sz="4100" b="1" kern="1200" baseline="0" dirty="0" err="1" smtClean="0"/>
            <a:t>білизни</a:t>
          </a:r>
          <a:r>
            <a:rPr lang="ru-RU" sz="4100" b="1" kern="1200" baseline="0" dirty="0" smtClean="0"/>
            <a:t>: </a:t>
          </a:r>
          <a:endParaRPr lang="ru-RU" sz="4100" kern="1200" dirty="0"/>
        </a:p>
      </dsp:txBody>
      <dsp:txXfrm>
        <a:off x="48005" y="144740"/>
        <a:ext cx="8400934" cy="887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FA0F1-953F-499E-899F-5F15DB155F43}">
      <dsp:nvSpPr>
        <dsp:cNvPr id="0" name=""/>
        <dsp:cNvSpPr/>
      </dsp:nvSpPr>
      <dsp:spPr>
        <a:xfrm>
          <a:off x="302433" y="0"/>
          <a:ext cx="3427580" cy="413982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336401-AB96-447F-B242-7711A11BE0DA}">
      <dsp:nvSpPr>
        <dsp:cNvPr id="0" name=""/>
        <dsp:cNvSpPr/>
      </dsp:nvSpPr>
      <dsp:spPr>
        <a:xfrm>
          <a:off x="44104" y="1241946"/>
          <a:ext cx="3944238" cy="16559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Рушники, головне </a:t>
          </a:r>
          <a:r>
            <a:rPr lang="ru-RU" sz="1300" kern="1200" dirty="0" err="1" smtClean="0"/>
            <a:t>призначення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яких</a:t>
          </a:r>
          <a:r>
            <a:rPr lang="ru-RU" sz="1300" kern="1200" dirty="0" smtClean="0"/>
            <a:t> – </a:t>
          </a:r>
          <a:r>
            <a:rPr lang="ru-RU" sz="1300" kern="1200" dirty="0" err="1" smtClean="0"/>
            <a:t>вбирати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вологу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застосовують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витирання</a:t>
          </a:r>
          <a:r>
            <a:rPr lang="ru-RU" sz="1300" kern="1200" dirty="0" smtClean="0"/>
            <a:t> рук і посуду, а </a:t>
          </a:r>
          <a:r>
            <a:rPr lang="ru-RU" sz="1300" kern="1200" dirty="0" err="1" smtClean="0"/>
            <a:t>також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полірування</a:t>
          </a:r>
          <a:r>
            <a:rPr lang="ru-RU" sz="1300" kern="1200" dirty="0" smtClean="0"/>
            <a:t> посуду та </a:t>
          </a:r>
          <a:r>
            <a:rPr lang="ru-RU" sz="1300" kern="1200" dirty="0" err="1" smtClean="0"/>
            <a:t>приборів</a:t>
          </a:r>
          <a:r>
            <a:rPr lang="ru-RU" sz="1300" kern="1200" dirty="0" smtClean="0"/>
            <a:t>. </a:t>
          </a:r>
          <a:r>
            <a:rPr lang="ru-RU" sz="1300" kern="1200" dirty="0" err="1" smtClean="0"/>
            <a:t>Виготовляють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їх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м’якої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бавовняної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тканини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вафельної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чи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махрової</a:t>
          </a:r>
          <a:r>
            <a:rPr lang="ru-RU" sz="1300" kern="1200" dirty="0" smtClean="0"/>
            <a:t>). Ручники, </a:t>
          </a:r>
          <a:r>
            <a:rPr lang="ru-RU" sz="1300" kern="1200" dirty="0" err="1" smtClean="0"/>
            <a:t>виготовлені</a:t>
          </a:r>
          <a:r>
            <a:rPr lang="ru-RU" sz="1300" kern="1200" dirty="0" smtClean="0"/>
            <a:t> з </a:t>
          </a:r>
          <a:r>
            <a:rPr lang="ru-RU" sz="1300" kern="1200" dirty="0" err="1" smtClean="0"/>
            <a:t>білої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лляної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тканини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слугують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подання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страв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>
        <a:off x="124940" y="1322782"/>
        <a:ext cx="3782566" cy="1494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FFDD-64F7-457C-A090-898453459B08}">
      <dsp:nvSpPr>
        <dsp:cNvPr id="0" name=""/>
        <dsp:cNvSpPr/>
      </dsp:nvSpPr>
      <dsp:spPr>
        <a:xfrm>
          <a:off x="318635" y="0"/>
          <a:ext cx="3611201" cy="432048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D1539-4D76-4454-9752-0AFF9C421245}">
      <dsp:nvSpPr>
        <dsp:cNvPr id="0" name=""/>
        <dsp:cNvSpPr/>
      </dsp:nvSpPr>
      <dsp:spPr>
        <a:xfrm>
          <a:off x="139402" y="1296144"/>
          <a:ext cx="3969666" cy="17281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Серветки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поділяють</a:t>
          </a:r>
          <a:r>
            <a:rPr lang="ru-RU" sz="1100" kern="1200" dirty="0" smtClean="0"/>
            <a:t> на </a:t>
          </a:r>
          <a:r>
            <a:rPr lang="ru-RU" sz="1100" kern="1200" dirty="0" err="1" smtClean="0"/>
            <a:t>чайні</a:t>
          </a:r>
          <a:r>
            <a:rPr lang="ru-RU" sz="1100" kern="1200" dirty="0" smtClean="0"/>
            <a:t> та </a:t>
          </a:r>
          <a:r>
            <a:rPr lang="ru-RU" sz="1100" kern="1200" dirty="0" err="1" smtClean="0"/>
            <a:t>столові</a:t>
          </a:r>
          <a:r>
            <a:rPr lang="ru-RU" sz="1100" kern="1200" dirty="0" smtClean="0"/>
            <a:t>. </a:t>
          </a:r>
          <a:r>
            <a:rPr lang="ru-RU" sz="1100" kern="1200" dirty="0" err="1" smtClean="0"/>
            <a:t>Перші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зрозуміло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використовують</a:t>
          </a:r>
          <a:r>
            <a:rPr lang="ru-RU" sz="1100" kern="1200" dirty="0" smtClean="0"/>
            <a:t> для </a:t>
          </a:r>
          <a:r>
            <a:rPr lang="ru-RU" sz="1100" kern="1200" dirty="0" err="1" smtClean="0"/>
            <a:t>сервірування</a:t>
          </a:r>
          <a:r>
            <a:rPr lang="ru-RU" sz="1100" kern="1200" dirty="0" smtClean="0"/>
            <a:t> столу до чаю, а </a:t>
          </a:r>
          <a:r>
            <a:rPr lang="ru-RU" sz="1100" kern="1200" dirty="0" err="1" smtClean="0"/>
            <a:t>другі</a:t>
          </a:r>
          <a:r>
            <a:rPr lang="ru-RU" sz="1100" kern="1200" dirty="0" smtClean="0"/>
            <a:t> є </a:t>
          </a:r>
          <a:r>
            <a:rPr lang="ru-RU" sz="1100" kern="1200" dirty="0" err="1" smtClean="0"/>
            <a:t>універсальними</a:t>
          </a:r>
          <a:r>
            <a:rPr lang="ru-RU" sz="1100" kern="1200" dirty="0" smtClean="0"/>
            <a:t>. І </a:t>
          </a:r>
          <a:r>
            <a:rPr lang="ru-RU" sz="1100" kern="1200" dirty="0" err="1" smtClean="0"/>
            <a:t>ті</a:t>
          </a:r>
          <a:r>
            <a:rPr lang="ru-RU" sz="1100" kern="1200" dirty="0" smtClean="0"/>
            <a:t>, й </a:t>
          </a:r>
          <a:r>
            <a:rPr lang="ru-RU" sz="1100" kern="1200" dirty="0" err="1" smtClean="0"/>
            <a:t>ті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чудово</a:t>
          </a:r>
          <a:r>
            <a:rPr lang="ru-RU" sz="1100" kern="1200" dirty="0" smtClean="0"/>
            <a:t> при </a:t>
          </a:r>
          <a:r>
            <a:rPr lang="ru-RU" sz="1100" kern="1200" dirty="0" err="1" smtClean="0"/>
            <a:t>крашають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стіл</a:t>
          </a:r>
          <a:r>
            <a:rPr lang="ru-RU" sz="1100" kern="1200" dirty="0" smtClean="0"/>
            <a:t>, а </a:t>
          </a:r>
          <a:r>
            <a:rPr lang="ru-RU" sz="1100" kern="1200" dirty="0" err="1" smtClean="0"/>
            <a:t>крім</a:t>
          </a:r>
          <a:r>
            <a:rPr lang="ru-RU" sz="1100" kern="1200" dirty="0" smtClean="0"/>
            <a:t> того, </a:t>
          </a:r>
          <a:r>
            <a:rPr lang="ru-RU" sz="1100" kern="1200" dirty="0" err="1" smtClean="0"/>
            <a:t>призначені</a:t>
          </a:r>
          <a:r>
            <a:rPr lang="ru-RU" sz="1100" kern="1200" dirty="0" smtClean="0"/>
            <a:t> для </a:t>
          </a:r>
          <a:r>
            <a:rPr lang="ru-RU" sz="1100" kern="1200" dirty="0" err="1" smtClean="0"/>
            <a:t>індиві</a:t>
          </a:r>
          <a:r>
            <a:rPr lang="ru-RU" sz="1100" kern="1200" dirty="0" smtClean="0"/>
            <a:t> дуального </a:t>
          </a:r>
          <a:r>
            <a:rPr lang="ru-RU" sz="1100" kern="1200" dirty="0" err="1" smtClean="0"/>
            <a:t>сервірування</a:t>
          </a:r>
          <a:r>
            <a:rPr lang="ru-RU" sz="1100" kern="1200" dirty="0" smtClean="0"/>
            <a:t>; </a:t>
          </a:r>
          <a:r>
            <a:rPr lang="ru-RU" sz="1100" kern="1200" dirty="0" err="1" smtClean="0"/>
            <a:t>витирання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обличчя</a:t>
          </a:r>
          <a:r>
            <a:rPr lang="ru-RU" sz="1100" kern="1200" dirty="0" smtClean="0"/>
            <a:t> й рук; </a:t>
          </a:r>
          <a:r>
            <a:rPr lang="ru-RU" sz="1100" kern="1200" dirty="0" err="1" smtClean="0"/>
            <a:t>запобігання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потраплянню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крихт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бризок</a:t>
          </a:r>
          <a:r>
            <a:rPr lang="ru-RU" sz="1100" kern="1200" dirty="0" smtClean="0"/>
            <a:t> на </a:t>
          </a:r>
          <a:r>
            <a:rPr lang="ru-RU" sz="1100" kern="1200" dirty="0" err="1" smtClean="0"/>
            <a:t>одяг</a:t>
          </a:r>
          <a:r>
            <a:rPr lang="ru-RU" sz="1100" kern="1200" dirty="0" smtClean="0"/>
            <a:t>; </a:t>
          </a:r>
          <a:r>
            <a:rPr lang="ru-RU" sz="1100" kern="1200" dirty="0" err="1" smtClean="0"/>
            <a:t>можуть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слугувати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підтарільниками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або</a:t>
          </a:r>
          <a:r>
            <a:rPr lang="ru-RU" sz="1100" kern="1200" dirty="0" smtClean="0"/>
            <a:t> ж </a:t>
          </a:r>
          <a:r>
            <a:rPr lang="ru-RU" sz="1100" kern="1200" dirty="0" err="1" smtClean="0"/>
            <a:t>замість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полоскальниць</a:t>
          </a:r>
          <a:r>
            <a:rPr lang="ru-RU" sz="1100" kern="1200" dirty="0" smtClean="0"/>
            <a:t> для рук (</a:t>
          </a:r>
          <a:r>
            <a:rPr lang="ru-RU" sz="1100" kern="1200" dirty="0" err="1" smtClean="0"/>
            <a:t>їх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подають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вологими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гарячими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складеними</a:t>
          </a:r>
          <a:r>
            <a:rPr lang="ru-RU" sz="1100" kern="1200" dirty="0" smtClean="0"/>
            <a:t> вчетверо на </a:t>
          </a:r>
          <a:r>
            <a:rPr lang="ru-RU" sz="1100" kern="1200" dirty="0" err="1" smtClean="0"/>
            <a:t>тарілці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>
        <a:off x="223765" y="1380507"/>
        <a:ext cx="3800940" cy="1559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FFDD-64F7-457C-A090-898453459B08}">
      <dsp:nvSpPr>
        <dsp:cNvPr id="0" name=""/>
        <dsp:cNvSpPr/>
      </dsp:nvSpPr>
      <dsp:spPr>
        <a:xfrm>
          <a:off x="367240" y="0"/>
          <a:ext cx="4162062" cy="4824536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D1539-4D76-4454-9752-0AFF9C421245}">
      <dsp:nvSpPr>
        <dsp:cNvPr id="0" name=""/>
        <dsp:cNvSpPr/>
      </dsp:nvSpPr>
      <dsp:spPr>
        <a:xfrm>
          <a:off x="267779" y="1152128"/>
          <a:ext cx="4360984" cy="2520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Скатертина</a:t>
          </a:r>
          <a:r>
            <a:rPr lang="ru-RU" sz="1100" kern="1200" dirty="0" smtClean="0"/>
            <a:t> – </a:t>
          </a:r>
          <a:r>
            <a:rPr lang="ru-RU" sz="1100" kern="1200" dirty="0" err="1" smtClean="0"/>
            <a:t>це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текстильний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виріб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геометричної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форми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яким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застеляють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стіл</a:t>
          </a:r>
          <a:r>
            <a:rPr lang="ru-RU" sz="1100" kern="1200" dirty="0" smtClean="0"/>
            <a:t>. </a:t>
          </a:r>
          <a:r>
            <a:rPr lang="ru-RU" sz="1100" kern="1200" dirty="0" err="1" smtClean="0"/>
            <a:t>Окрім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декоративних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функцій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виконує</a:t>
          </a:r>
          <a:r>
            <a:rPr lang="ru-RU" sz="1100" kern="1200" dirty="0" smtClean="0"/>
            <a:t> й </a:t>
          </a:r>
          <a:r>
            <a:rPr lang="ru-RU" sz="1100" kern="1200" dirty="0" err="1" smtClean="0"/>
            <a:t>утилітарні</a:t>
          </a:r>
          <a:r>
            <a:rPr lang="ru-RU" sz="1100" kern="1200" dirty="0" smtClean="0"/>
            <a:t>, а </a:t>
          </a:r>
          <a:r>
            <a:rPr lang="ru-RU" sz="1100" kern="1200" dirty="0" err="1" smtClean="0"/>
            <a:t>саме</a:t>
          </a:r>
          <a:r>
            <a:rPr lang="ru-RU" sz="1100" kern="1200" dirty="0" smtClean="0"/>
            <a:t>: </a:t>
          </a:r>
          <a:r>
            <a:rPr lang="ru-RU" sz="1100" kern="1200" dirty="0" err="1" smtClean="0"/>
            <a:t>слугує</a:t>
          </a:r>
          <a:r>
            <a:rPr lang="ru-RU" sz="1100" kern="1200" dirty="0" smtClean="0"/>
            <a:t> для </a:t>
          </a:r>
          <a:r>
            <a:rPr lang="ru-RU" sz="1100" kern="1200" dirty="0" err="1" smtClean="0"/>
            <a:t>захисту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стільниці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пошкоджень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поглинає</a:t>
          </a:r>
          <a:r>
            <a:rPr lang="ru-RU" sz="1100" kern="1200" dirty="0" smtClean="0"/>
            <a:t> звуки </a:t>
          </a:r>
          <a:r>
            <a:rPr lang="ru-RU" sz="1100" kern="1200" dirty="0" err="1" smtClean="0"/>
            <a:t>під</a:t>
          </a:r>
          <a:r>
            <a:rPr lang="ru-RU" sz="1100" kern="1200" dirty="0" smtClean="0"/>
            <a:t> час </a:t>
          </a:r>
          <a:r>
            <a:rPr lang="ru-RU" sz="1100" kern="1200" dirty="0" err="1" smtClean="0"/>
            <a:t>переставляння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тарілок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приборів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запобігає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їх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ковзанню</a:t>
          </a:r>
          <a:r>
            <a:rPr lang="ru-RU" sz="1100" kern="1200" dirty="0" smtClean="0"/>
            <a:t> по столу </a:t>
          </a:r>
          <a:r>
            <a:rPr lang="ru-RU" sz="1100" kern="1200" dirty="0" err="1" smtClean="0"/>
            <a:t>тощо</a:t>
          </a:r>
          <a:r>
            <a:rPr lang="ru-RU" sz="1100" kern="1200" dirty="0" smtClean="0"/>
            <a:t>. </a:t>
          </a:r>
          <a:r>
            <a:rPr lang="ru-RU" sz="1100" kern="1200" dirty="0" err="1" smtClean="0"/>
            <a:t>Нині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доволі</a:t>
          </a:r>
          <a:r>
            <a:rPr lang="ru-RU" sz="1100" kern="1200" dirty="0" smtClean="0"/>
            <a:t> часто </a:t>
          </a:r>
          <a:r>
            <a:rPr lang="ru-RU" sz="1100" kern="1200" dirty="0" err="1" smtClean="0"/>
            <a:t>основну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скатертину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покривають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ще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однією</a:t>
          </a:r>
          <a:r>
            <a:rPr lang="ru-RU" sz="1100" kern="1200" dirty="0" smtClean="0"/>
            <a:t>, так </a:t>
          </a:r>
          <a:r>
            <a:rPr lang="ru-RU" sz="1100" kern="1200" dirty="0" err="1" smtClean="0"/>
            <a:t>званим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напероном</a:t>
          </a:r>
          <a:r>
            <a:rPr lang="ru-RU" sz="1100" kern="1200" dirty="0" smtClean="0"/>
            <a:t>, для </a:t>
          </a:r>
          <a:r>
            <a:rPr lang="ru-RU" sz="1100" kern="1200" dirty="0" err="1" smtClean="0"/>
            <a:t>захисту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забруднення</a:t>
          </a:r>
          <a:r>
            <a:rPr lang="ru-RU" sz="1100" kern="1200" dirty="0" smtClean="0"/>
            <a:t> й </a:t>
          </a:r>
          <a:r>
            <a:rPr lang="ru-RU" sz="1100" kern="1200" dirty="0" err="1" smtClean="0"/>
            <a:t>швидкого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зношування</a:t>
          </a:r>
          <a:r>
            <a:rPr lang="ru-RU" sz="1100" kern="1200" dirty="0" smtClean="0"/>
            <a:t>, а </a:t>
          </a:r>
          <a:r>
            <a:rPr lang="ru-RU" sz="1100" kern="1200" dirty="0" err="1" smtClean="0"/>
            <a:t>також</a:t>
          </a:r>
          <a:r>
            <a:rPr lang="ru-RU" sz="1100" kern="1200" dirty="0" smtClean="0"/>
            <a:t> з </a:t>
          </a:r>
          <a:r>
            <a:rPr lang="ru-RU" sz="1100" kern="1200" dirty="0" err="1" smtClean="0"/>
            <a:t>декоративними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цілями</a:t>
          </a:r>
          <a:r>
            <a:rPr lang="ru-RU" sz="1100" kern="1200" dirty="0" smtClean="0"/>
            <a:t>. На </a:t>
          </a:r>
          <a:r>
            <a:rPr lang="ru-RU" sz="1100" kern="1200" dirty="0" err="1" smtClean="0"/>
            <a:t>квадратних</a:t>
          </a:r>
          <a:r>
            <a:rPr lang="ru-RU" sz="1100" kern="1200" dirty="0" smtClean="0"/>
            <a:t> столах </a:t>
          </a:r>
          <a:r>
            <a:rPr lang="ru-RU" sz="1100" kern="1200" dirty="0" err="1" smtClean="0"/>
            <a:t>наперони</a:t>
          </a:r>
          <a:r>
            <a:rPr lang="ru-RU" sz="1100" kern="1200" dirty="0" smtClean="0"/>
            <a:t> часто </a:t>
          </a:r>
          <a:r>
            <a:rPr lang="ru-RU" sz="1100" kern="1200" dirty="0" err="1" smtClean="0"/>
            <a:t>укладають</a:t>
          </a:r>
          <a:r>
            <a:rPr lang="ru-RU" sz="1100" kern="1200" dirty="0" smtClean="0"/>
            <a:t> по </a:t>
          </a:r>
          <a:r>
            <a:rPr lang="ru-RU" sz="1100" kern="1200" dirty="0" err="1" smtClean="0"/>
            <a:t>діагоналі</a:t>
          </a:r>
          <a:r>
            <a:rPr lang="ru-RU" sz="1100" kern="1200" dirty="0" smtClean="0"/>
            <a:t> – вони </a:t>
          </a:r>
          <a:r>
            <a:rPr lang="ru-RU" sz="1100" kern="1200" dirty="0" err="1" smtClean="0"/>
            <a:t>створюють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ефектний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колірний</a:t>
          </a:r>
          <a:r>
            <a:rPr lang="ru-RU" sz="1100" kern="1200" dirty="0" smtClean="0"/>
            <a:t> «тандем» з основною </a:t>
          </a:r>
          <a:r>
            <a:rPr lang="ru-RU" sz="1100" kern="1200" dirty="0" err="1" smtClean="0"/>
            <a:t>скатертиною</a:t>
          </a:r>
          <a:r>
            <a:rPr lang="ru-RU" sz="1100" kern="1200" dirty="0" smtClean="0"/>
            <a:t>. </a:t>
          </a:r>
          <a:r>
            <a:rPr lang="ru-RU" sz="1100" kern="1200" dirty="0" err="1" smtClean="0"/>
            <a:t>Поєднання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наприклад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ніжно-рожевого</a:t>
          </a:r>
          <a:r>
            <a:rPr lang="ru-RU" sz="1100" kern="1200" dirty="0" smtClean="0"/>
            <a:t> й </a:t>
          </a:r>
          <a:r>
            <a:rPr lang="ru-RU" sz="1100" kern="1200" dirty="0" err="1" smtClean="0"/>
            <a:t>червоного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блакитного</a:t>
          </a:r>
          <a:r>
            <a:rPr lang="ru-RU" sz="1100" kern="1200" dirty="0" smtClean="0"/>
            <a:t> й </a:t>
          </a:r>
          <a:r>
            <a:rPr lang="ru-RU" sz="1100" kern="1200" dirty="0" err="1" smtClean="0"/>
            <a:t>синього</a:t>
          </a:r>
          <a:r>
            <a:rPr lang="ru-RU" sz="1100" kern="1200" dirty="0" smtClean="0"/>
            <a:t>, салатового й смарагдового </a:t>
          </a:r>
          <a:r>
            <a:rPr lang="ru-RU" sz="1100" kern="1200" dirty="0" err="1" smtClean="0"/>
            <a:t>відтінків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роблять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стіл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святковим</a:t>
          </a:r>
          <a:r>
            <a:rPr lang="ru-RU" sz="1100" kern="1200" dirty="0" smtClean="0"/>
            <a:t> і </a:t>
          </a:r>
          <a:r>
            <a:rPr lang="ru-RU" sz="1100" kern="1200" dirty="0" err="1" smtClean="0"/>
            <a:t>яскравим</a:t>
          </a:r>
          <a:endParaRPr lang="ru-RU" sz="1100" kern="1200" dirty="0"/>
        </a:p>
      </dsp:txBody>
      <dsp:txXfrm>
        <a:off x="390809" y="1275158"/>
        <a:ext cx="4114924" cy="227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C77C-0020-453A-A9ED-518510C83510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D54E7-E199-40CF-A75A-0F541A4D4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2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54E7-E199-40CF-A75A-0F541A4D40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0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8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6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9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2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9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912769" cy="338437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400" dirty="0" smtClean="0">
                <a:solidFill>
                  <a:schemeClr val="tx1"/>
                </a:solidFill>
              </a:rPr>
              <a:t> </a:t>
            </a:r>
            <a:r>
              <a:rPr lang="ru-RU" sz="7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7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тему:</a:t>
            </a:r>
          </a:p>
          <a:p>
            <a:r>
              <a:rPr lang="uk-UA" sz="7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столової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постільної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білизни</a:t>
            </a:r>
            <a:r>
              <a:rPr lang="ru-RU" sz="7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uk-UA" sz="7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400" dirty="0" smtClean="0">
              <a:solidFill>
                <a:schemeClr val="tx1"/>
              </a:solidFill>
            </a:endParaRPr>
          </a:p>
          <a:p>
            <a:pPr algn="ctr"/>
            <a:endParaRPr lang="ru-RU" sz="7400" dirty="0">
              <a:solidFill>
                <a:schemeClr val="tx1"/>
              </a:solidFill>
            </a:endParaRPr>
          </a:p>
          <a:p>
            <a:r>
              <a:rPr lang="ru-RU" sz="72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7200" dirty="0" smtClean="0">
                <a:solidFill>
                  <a:schemeClr val="tx1"/>
                </a:solidFill>
              </a:rPr>
              <a:t> 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Скатертини: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4461844"/>
              </p:ext>
            </p:extLst>
          </p:nvPr>
        </p:nvGraphicFramePr>
        <p:xfrm>
          <a:off x="251520" y="1656812"/>
          <a:ext cx="48965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292080" y="2484904"/>
            <a:ext cx="3264099" cy="31683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Фартухи: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387819"/>
              </p:ext>
            </p:extLst>
          </p:nvPr>
        </p:nvGraphicFramePr>
        <p:xfrm>
          <a:off x="323528" y="1268760"/>
          <a:ext cx="52886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152" y="1268760"/>
            <a:ext cx="2382744" cy="23827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0152" y="3877337"/>
            <a:ext cx="2382744" cy="26098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19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Кухонні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прихватки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3016999"/>
              </p:ext>
            </p:extLst>
          </p:nvPr>
        </p:nvGraphicFramePr>
        <p:xfrm>
          <a:off x="251520" y="1656812"/>
          <a:ext cx="48965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336126" y="2333694"/>
            <a:ext cx="3094048" cy="347077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5520021"/>
              </p:ext>
            </p:extLst>
          </p:nvPr>
        </p:nvGraphicFramePr>
        <p:xfrm>
          <a:off x="323528" y="332656"/>
          <a:ext cx="84969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3040699"/>
              </p:ext>
            </p:extLst>
          </p:nvPr>
        </p:nvGraphicFramePr>
        <p:xfrm>
          <a:off x="323528" y="112474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02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7951075"/>
              </p:ext>
            </p:extLst>
          </p:nvPr>
        </p:nvGraphicFramePr>
        <p:xfrm>
          <a:off x="323528" y="332656"/>
          <a:ext cx="84969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1196752"/>
            <a:ext cx="8496944" cy="224676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Щоб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розміри</a:t>
            </a:r>
            <a:r>
              <a:rPr lang="ru-RU" sz="2000" dirty="0"/>
              <a:t> </a:t>
            </a:r>
            <a:r>
              <a:rPr lang="ru-RU" sz="2000" dirty="0" err="1"/>
              <a:t>простирадла</a:t>
            </a:r>
            <a:r>
              <a:rPr lang="ru-RU" sz="2000" dirty="0"/>
              <a:t>, </a:t>
            </a:r>
            <a:r>
              <a:rPr lang="ru-RU" sz="2000" dirty="0" err="1"/>
              <a:t>поміряйте</a:t>
            </a:r>
            <a:r>
              <a:rPr lang="ru-RU" sz="2000" dirty="0"/>
              <a:t> </a:t>
            </a:r>
            <a:r>
              <a:rPr lang="ru-RU" sz="2000" dirty="0" err="1"/>
              <a:t>довжину</a:t>
            </a:r>
            <a:r>
              <a:rPr lang="ru-RU" sz="2000" dirty="0"/>
              <a:t>, ширину й </a:t>
            </a:r>
            <a:r>
              <a:rPr lang="ru-RU" sz="2000" dirty="0" err="1"/>
              <a:t>товщину</a:t>
            </a:r>
            <a:r>
              <a:rPr lang="ru-RU" sz="2000" dirty="0"/>
              <a:t> матраца. Полотнище для </a:t>
            </a:r>
            <a:r>
              <a:rPr lang="ru-RU" sz="2000" dirty="0" err="1"/>
              <a:t>простирадла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ширшим</a:t>
            </a:r>
            <a:r>
              <a:rPr lang="ru-RU" sz="2000" dirty="0"/>
              <a:t> за матрац на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товщини</a:t>
            </a:r>
            <a:r>
              <a:rPr lang="ru-RU" sz="2000" dirty="0"/>
              <a:t> з </a:t>
            </a:r>
            <a:r>
              <a:rPr lang="ru-RU" sz="2000" dirty="0" err="1"/>
              <a:t>додаванням</a:t>
            </a:r>
            <a:r>
              <a:rPr lang="ru-RU" sz="2000" dirty="0"/>
              <a:t> 50 см, </a:t>
            </a:r>
            <a:r>
              <a:rPr lang="ru-RU" sz="2000" dirty="0" err="1"/>
              <a:t>довжина</a:t>
            </a:r>
            <a:r>
              <a:rPr lang="ru-RU" sz="2000" dirty="0"/>
              <a:t> – на 6 см </a:t>
            </a:r>
            <a:r>
              <a:rPr lang="ru-RU" sz="2000" dirty="0" err="1"/>
              <a:t>більшою</a:t>
            </a:r>
            <a:r>
              <a:rPr lang="ru-RU" sz="2000" dirty="0"/>
              <a:t> за </a:t>
            </a:r>
            <a:r>
              <a:rPr lang="ru-RU" sz="2000" dirty="0" err="1"/>
              <a:t>довжину</a:t>
            </a:r>
            <a:r>
              <a:rPr lang="ru-RU" sz="2000" dirty="0"/>
              <a:t> матраца. </a:t>
            </a:r>
            <a:endParaRPr lang="ru-RU" sz="2000" dirty="0" smtClean="0"/>
          </a:p>
          <a:p>
            <a:pPr indent="457200" algn="just"/>
            <a:r>
              <a:rPr lang="ru-RU" sz="2000" dirty="0" smtClean="0"/>
              <a:t>На </a:t>
            </a:r>
            <a:r>
              <a:rPr lang="ru-RU" sz="2000" dirty="0" err="1"/>
              <a:t>обробкузрізів</a:t>
            </a:r>
            <a:r>
              <a:rPr lang="ru-RU" sz="2000" dirty="0"/>
              <a:t> додайте 5–6 см по периметру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виробу</a:t>
            </a:r>
            <a:r>
              <a:rPr lang="ru-RU" sz="2000" dirty="0"/>
              <a:t>. Для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зрізів</a:t>
            </a:r>
            <a:r>
              <a:rPr lang="ru-RU" sz="2000" dirty="0"/>
              <a:t> </a:t>
            </a:r>
            <a:r>
              <a:rPr lang="ru-RU" sz="2000" dirty="0" err="1"/>
              <a:t>виробу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шов </a:t>
            </a:r>
            <a:r>
              <a:rPr lang="ru-RU" sz="2000" dirty="0" err="1"/>
              <a:t>упідгин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закритим</a:t>
            </a:r>
            <a:r>
              <a:rPr lang="ru-RU" sz="2000" dirty="0"/>
              <a:t> </a:t>
            </a:r>
            <a:r>
              <a:rPr lang="ru-RU" sz="2000" dirty="0" err="1"/>
              <a:t>зрізом</a:t>
            </a:r>
            <a:r>
              <a:rPr lang="ru-RU" sz="2000" dirty="0"/>
              <a:t> та </a:t>
            </a:r>
            <a:r>
              <a:rPr lang="ru-RU" sz="2000" dirty="0" err="1"/>
              <a:t>обкантувальний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закритим</a:t>
            </a:r>
            <a:r>
              <a:rPr lang="ru-RU" sz="2000" dirty="0"/>
              <a:t> </a:t>
            </a:r>
            <a:r>
              <a:rPr lang="ru-RU" sz="2000" dirty="0" err="1"/>
              <a:t>зрізом</a:t>
            </a:r>
            <a:r>
              <a:rPr lang="ru-RU" sz="2000" dirty="0"/>
              <a:t>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3645023"/>
            <a:ext cx="1964577" cy="26642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174" y="3645023"/>
            <a:ext cx="3600400" cy="26642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38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52244642"/>
              </p:ext>
            </p:extLst>
          </p:nvPr>
        </p:nvGraphicFramePr>
        <p:xfrm>
          <a:off x="323528" y="332656"/>
          <a:ext cx="84969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1026183"/>
            <a:ext cx="8496944" cy="32932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/>
              <a:t>Викрійте </a:t>
            </a:r>
            <a:r>
              <a:rPr lang="ru-RU" sz="1600" dirty="0" err="1"/>
              <a:t>деталі</a:t>
            </a:r>
            <a:r>
              <a:rPr lang="ru-RU" sz="1600" dirty="0"/>
              <a:t> наволочки.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розкроювання</a:t>
            </a:r>
            <a:r>
              <a:rPr lang="ru-RU" sz="1600" dirty="0"/>
              <a:t> </a:t>
            </a:r>
            <a:r>
              <a:rPr lang="ru-RU" sz="1600" dirty="0" err="1"/>
              <a:t>враховуйте</a:t>
            </a:r>
            <a:r>
              <a:rPr lang="ru-RU" sz="1600" dirty="0"/>
              <a:t> </a:t>
            </a:r>
            <a:r>
              <a:rPr lang="ru-RU" sz="1600" dirty="0" err="1"/>
              <a:t>модельні</a:t>
            </a:r>
            <a:r>
              <a:rPr lang="ru-RU" sz="1600" dirty="0"/>
              <a:t> </a:t>
            </a:r>
            <a:r>
              <a:rPr lang="ru-RU" sz="1600" dirty="0" err="1"/>
              <a:t>особливості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наволочка з клапаном </a:t>
            </a:r>
            <a:r>
              <a:rPr lang="ru-RU" sz="1600" dirty="0" err="1"/>
              <a:t>суцільнокрійна</a:t>
            </a:r>
            <a:r>
              <a:rPr lang="ru-RU" sz="1600" dirty="0"/>
              <a:t>, ширина клапана </a:t>
            </a:r>
            <a:r>
              <a:rPr lang="ru-RU" sz="1600" dirty="0" err="1"/>
              <a:t>має</a:t>
            </a:r>
            <a:r>
              <a:rPr lang="ru-RU" sz="1600" dirty="0"/>
              <a:t> бути не </a:t>
            </a:r>
            <a:r>
              <a:rPr lang="ru-RU" sz="1600" dirty="0" err="1"/>
              <a:t>менша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25 см. </a:t>
            </a:r>
            <a:r>
              <a:rPr lang="ru-RU" sz="1600" dirty="0" err="1"/>
              <a:t>Якщо</a:t>
            </a:r>
            <a:r>
              <a:rPr lang="ru-RU" sz="1600" dirty="0"/>
              <a:t> тканина в </a:t>
            </a:r>
            <a:r>
              <a:rPr lang="ru-RU" sz="1600" dirty="0" err="1"/>
              <a:t>смужку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клітинку</a:t>
            </a:r>
            <a:r>
              <a:rPr lang="ru-RU" sz="1600" dirty="0"/>
              <a:t>, </a:t>
            </a:r>
            <a:r>
              <a:rPr lang="ru-RU" sz="1600" dirty="0" err="1"/>
              <a:t>верхню</a:t>
            </a:r>
            <a:r>
              <a:rPr lang="ru-RU" sz="1600" dirty="0"/>
              <a:t> та </a:t>
            </a:r>
            <a:r>
              <a:rPr lang="ru-RU" sz="1600" dirty="0" err="1"/>
              <a:t>нижню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наволочки </a:t>
            </a:r>
            <a:r>
              <a:rPr lang="ru-RU" sz="1600" dirty="0" err="1"/>
              <a:t>викрійте</a:t>
            </a:r>
            <a:r>
              <a:rPr lang="ru-RU" sz="1600" dirty="0"/>
              <a:t> так,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малюнки</a:t>
            </a:r>
            <a:r>
              <a:rPr lang="ru-RU" sz="1600" dirty="0"/>
              <a:t> </a:t>
            </a:r>
            <a:r>
              <a:rPr lang="ru-RU" sz="1600" dirty="0" err="1"/>
              <a:t>збігалися</a:t>
            </a:r>
            <a:r>
              <a:rPr lang="ru-RU" sz="1600" dirty="0"/>
              <a:t>. Припуски на обробку </a:t>
            </a:r>
            <a:r>
              <a:rPr lang="ru-RU" sz="1600" dirty="0" err="1"/>
              <a:t>верхнього</a:t>
            </a:r>
            <a:r>
              <a:rPr lang="ru-RU" sz="1600" dirty="0"/>
              <a:t> краю, </a:t>
            </a:r>
            <a:r>
              <a:rPr lang="ru-RU" sz="1600" dirty="0" err="1"/>
              <a:t>бічних</a:t>
            </a:r>
            <a:r>
              <a:rPr lang="ru-RU" sz="1600" dirty="0"/>
              <a:t> </a:t>
            </a:r>
            <a:r>
              <a:rPr lang="ru-RU" sz="1600" dirty="0" err="1"/>
              <a:t>сторін</a:t>
            </a:r>
            <a:r>
              <a:rPr lang="ru-RU" sz="1600" dirty="0"/>
              <a:t> і </a:t>
            </a:r>
            <a:r>
              <a:rPr lang="ru-RU" sz="1600" dirty="0" err="1"/>
              <a:t>нижнього</a:t>
            </a:r>
            <a:r>
              <a:rPr lang="ru-RU" sz="1600" dirty="0"/>
              <a:t> краю 1,5–2 см. </a:t>
            </a:r>
          </a:p>
          <a:p>
            <a:pPr indent="457200" algn="just"/>
            <a:r>
              <a:rPr lang="ru-RU" sz="1600" dirty="0"/>
              <a:t>1. </a:t>
            </a:r>
            <a:r>
              <a:rPr lang="ru-RU" sz="1600" dirty="0" err="1"/>
              <a:t>Застрочіть</a:t>
            </a:r>
            <a:r>
              <a:rPr lang="ru-RU" sz="1600" dirty="0"/>
              <a:t> </a:t>
            </a:r>
            <a:r>
              <a:rPr lang="ru-RU" sz="1600" dirty="0" err="1"/>
              <a:t>верхні</a:t>
            </a:r>
            <a:r>
              <a:rPr lang="ru-RU" sz="1600" dirty="0"/>
              <a:t> та </a:t>
            </a:r>
            <a:r>
              <a:rPr lang="ru-RU" sz="1600" dirty="0" err="1"/>
              <a:t>нижні</a:t>
            </a:r>
            <a:r>
              <a:rPr lang="ru-RU" sz="1600" dirty="0"/>
              <a:t> </a:t>
            </a:r>
            <a:r>
              <a:rPr lang="ru-RU" sz="1600" dirty="0" err="1"/>
              <a:t>зрізи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швом </a:t>
            </a:r>
            <a:r>
              <a:rPr lang="ru-RU" sz="1600" dirty="0" err="1"/>
              <a:t>упідгин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закритим</a:t>
            </a:r>
            <a:r>
              <a:rPr lang="ru-RU" sz="1600" dirty="0"/>
              <a:t> </a:t>
            </a:r>
            <a:r>
              <a:rPr lang="ru-RU" sz="1600" dirty="0" err="1"/>
              <a:t>зрізом</a:t>
            </a:r>
            <a:r>
              <a:rPr lang="ru-RU" sz="1600" dirty="0"/>
              <a:t>. Ширина шва 1 см</a:t>
            </a:r>
            <a:r>
              <a:rPr lang="ru-RU" sz="1600" dirty="0" smtClean="0"/>
              <a:t>.</a:t>
            </a:r>
            <a:endParaRPr lang="ru-RU" sz="1600" dirty="0"/>
          </a:p>
          <a:p>
            <a:pPr indent="457200" algn="just"/>
            <a:r>
              <a:rPr lang="ru-RU" sz="1600" dirty="0"/>
              <a:t>2. </a:t>
            </a:r>
            <a:r>
              <a:rPr lang="ru-RU" sz="1600" dirty="0" err="1"/>
              <a:t>Зшийте</a:t>
            </a:r>
            <a:r>
              <a:rPr lang="ru-RU" sz="1600" dirty="0"/>
              <a:t> </a:t>
            </a:r>
            <a:r>
              <a:rPr lang="ru-RU" sz="1600" dirty="0" err="1"/>
              <a:t>бічні</a:t>
            </a:r>
            <a:r>
              <a:rPr lang="ru-RU" sz="1600" dirty="0"/>
              <a:t> </a:t>
            </a:r>
            <a:r>
              <a:rPr lang="ru-RU" sz="1600" dirty="0" err="1"/>
              <a:t>зрізи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з </a:t>
            </a:r>
            <a:r>
              <a:rPr lang="ru-RU" sz="1600" dirty="0" err="1"/>
              <a:t>лицьового</a:t>
            </a:r>
            <a:r>
              <a:rPr lang="ru-RU" sz="1600" dirty="0"/>
              <a:t> боку, </a:t>
            </a:r>
            <a:r>
              <a:rPr lang="ru-RU" sz="1600" dirty="0" err="1"/>
              <a:t>загинаючи</a:t>
            </a:r>
            <a:r>
              <a:rPr lang="ru-RU" sz="1600" dirty="0"/>
              <a:t> </a:t>
            </a:r>
            <a:r>
              <a:rPr lang="ru-RU" sz="1600" dirty="0" err="1"/>
              <a:t>запа</a:t>
            </a:r>
            <a:r>
              <a:rPr lang="ru-RU" sz="1600" dirty="0"/>
              <a:t> х </a:t>
            </a:r>
            <a:r>
              <a:rPr lang="ru-RU" sz="1600" dirty="0" err="1"/>
              <a:t>усередину</a:t>
            </a:r>
            <a:r>
              <a:rPr lang="ru-RU" sz="1600" dirty="0"/>
              <a:t>. Ширина шва 0,5 см</a:t>
            </a:r>
            <a:r>
              <a:rPr lang="ru-RU" sz="1600" dirty="0" smtClean="0"/>
              <a:t>.</a:t>
            </a:r>
            <a:endParaRPr lang="ru-RU" sz="1600" dirty="0"/>
          </a:p>
          <a:p>
            <a:pPr indent="457200" algn="just"/>
            <a:r>
              <a:rPr lang="ru-RU" sz="1600" dirty="0"/>
              <a:t>3. </a:t>
            </a:r>
            <a:r>
              <a:rPr lang="ru-RU" sz="1600" dirty="0" err="1"/>
              <a:t>Обробіть</a:t>
            </a:r>
            <a:r>
              <a:rPr lang="ru-RU" sz="1600" dirty="0"/>
              <a:t> </a:t>
            </a:r>
            <a:r>
              <a:rPr lang="ru-RU" sz="1600" dirty="0" err="1"/>
              <a:t>бічні</a:t>
            </a:r>
            <a:r>
              <a:rPr lang="ru-RU" sz="1600" dirty="0"/>
              <a:t> </a:t>
            </a:r>
            <a:r>
              <a:rPr lang="ru-RU" sz="1600" dirty="0" err="1"/>
              <a:t>зрізи</a:t>
            </a:r>
            <a:r>
              <a:rPr lang="ru-RU" sz="1600" dirty="0"/>
              <a:t> наволочки </a:t>
            </a:r>
            <a:r>
              <a:rPr lang="ru-RU" sz="1600" dirty="0" err="1"/>
              <a:t>подвійним</a:t>
            </a:r>
            <a:r>
              <a:rPr lang="ru-RU" sz="1600" dirty="0"/>
              <a:t> швом, </a:t>
            </a:r>
            <a:r>
              <a:rPr lang="ru-RU" sz="1600" dirty="0" err="1"/>
              <a:t>вивернувши</a:t>
            </a:r>
            <a:r>
              <a:rPr lang="ru-RU" sz="1600" dirty="0"/>
              <a:t> деталь на </a:t>
            </a:r>
            <a:r>
              <a:rPr lang="ru-RU" sz="1600" dirty="0" err="1"/>
              <a:t>виворітний</a:t>
            </a:r>
            <a:r>
              <a:rPr lang="ru-RU" sz="1600" dirty="0"/>
              <a:t> </a:t>
            </a:r>
            <a:r>
              <a:rPr lang="ru-RU" sz="1600" dirty="0" err="1"/>
              <a:t>бік</a:t>
            </a:r>
            <a:r>
              <a:rPr lang="ru-RU" sz="1600" dirty="0"/>
              <a:t>. Ширина шва 0,6–0,7 см. </a:t>
            </a:r>
            <a:r>
              <a:rPr lang="ru-RU" sz="1600" dirty="0" err="1"/>
              <a:t>Оброблену</a:t>
            </a:r>
            <a:r>
              <a:rPr lang="ru-RU" sz="1600" dirty="0"/>
              <a:t> наволочку </a:t>
            </a:r>
            <a:r>
              <a:rPr lang="ru-RU" sz="1600" dirty="0" err="1"/>
              <a:t>виверніть</a:t>
            </a:r>
            <a:r>
              <a:rPr lang="ru-RU" sz="1600" dirty="0"/>
              <a:t> і </a:t>
            </a:r>
            <a:r>
              <a:rPr lang="ru-RU" sz="1600" dirty="0" err="1"/>
              <a:t>припрасуйте</a:t>
            </a:r>
            <a:r>
              <a:rPr lang="ru-RU" sz="1600" dirty="0"/>
              <a:t>. </a:t>
            </a:r>
            <a:r>
              <a:rPr lang="ru-RU" sz="1600" dirty="0" err="1"/>
              <a:t>Застрочіть</a:t>
            </a:r>
            <a:r>
              <a:rPr lang="ru-RU" sz="1600" dirty="0"/>
              <a:t> </a:t>
            </a:r>
            <a:r>
              <a:rPr lang="ru-RU" sz="1600" dirty="0" err="1"/>
              <a:t>зрізи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</a:t>
            </a:r>
            <a:r>
              <a:rPr lang="ru-RU" sz="1600" dirty="0" err="1"/>
              <a:t>наволо</a:t>
            </a:r>
            <a:r>
              <a:rPr lang="ru-RU" sz="1600" dirty="0"/>
              <a:t>  </a:t>
            </a:r>
            <a:r>
              <a:rPr lang="ru-RU" sz="1600" dirty="0" err="1"/>
              <a:t>чки</a:t>
            </a:r>
            <a:r>
              <a:rPr lang="ru-RU" sz="1600" dirty="0"/>
              <a:t>. </a:t>
            </a:r>
            <a:r>
              <a:rPr lang="ru-RU" sz="1600" dirty="0" err="1"/>
              <a:t>Бічні</a:t>
            </a:r>
            <a:r>
              <a:rPr lang="ru-RU" sz="1600" dirty="0"/>
              <a:t> </a:t>
            </a:r>
            <a:r>
              <a:rPr lang="ru-RU" sz="1600" dirty="0" err="1"/>
              <a:t>зрізи</a:t>
            </a:r>
            <a:r>
              <a:rPr lang="ru-RU" sz="1600" dirty="0"/>
              <a:t> </a:t>
            </a:r>
            <a:r>
              <a:rPr lang="ru-RU" sz="1600" dirty="0" err="1"/>
              <a:t>обробіть</a:t>
            </a:r>
            <a:r>
              <a:rPr lang="ru-RU" sz="1600" dirty="0"/>
              <a:t> </a:t>
            </a:r>
            <a:r>
              <a:rPr lang="ru-RU" sz="1600" dirty="0" err="1"/>
              <a:t>подвійним</a:t>
            </a:r>
            <a:r>
              <a:rPr lang="ru-RU" sz="1600" dirty="0"/>
              <a:t> швом.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451" y="4437112"/>
            <a:ext cx="2110088" cy="17584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07" y="4437112"/>
            <a:ext cx="1944216" cy="17586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091" y="4437112"/>
            <a:ext cx="2088232" cy="17398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18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48260115"/>
              </p:ext>
            </p:extLst>
          </p:nvPr>
        </p:nvGraphicFramePr>
        <p:xfrm>
          <a:off x="323528" y="332656"/>
          <a:ext cx="849694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72905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Перед </a:t>
            </a:r>
            <a:r>
              <a:rPr lang="ru-RU" sz="1200" dirty="0" err="1"/>
              <a:t>розкроєм</a:t>
            </a:r>
            <a:r>
              <a:rPr lang="ru-RU" sz="1200" dirty="0"/>
              <a:t> </a:t>
            </a:r>
            <a:r>
              <a:rPr lang="ru-RU" sz="1200" dirty="0" err="1"/>
              <a:t>Викрійка</a:t>
            </a:r>
            <a:r>
              <a:rPr lang="ru-RU" sz="1200" dirty="0"/>
              <a:t> </a:t>
            </a:r>
            <a:r>
              <a:rPr lang="ru-RU" sz="1200" dirty="0" err="1"/>
              <a:t>простирадла</a:t>
            </a:r>
            <a:r>
              <a:rPr lang="ru-RU" sz="1200" dirty="0"/>
              <a:t> з </a:t>
            </a:r>
            <a:r>
              <a:rPr lang="ru-RU" sz="1200" dirty="0" err="1"/>
              <a:t>еластичною</a:t>
            </a:r>
            <a:r>
              <a:rPr lang="ru-RU" sz="1200" dirty="0"/>
              <a:t> </a:t>
            </a:r>
            <a:r>
              <a:rPr lang="ru-RU" sz="1200" dirty="0" err="1"/>
              <a:t>тасьмою</a:t>
            </a:r>
            <a:r>
              <a:rPr lang="ru-RU" sz="1200" dirty="0"/>
              <a:t> </a:t>
            </a:r>
            <a:r>
              <a:rPr lang="ru-RU" sz="1200" dirty="0" err="1"/>
              <a:t>поміряйте</a:t>
            </a:r>
            <a:r>
              <a:rPr lang="ru-RU" sz="1200" dirty="0"/>
              <a:t> </a:t>
            </a:r>
            <a:r>
              <a:rPr lang="ru-RU" sz="1200" dirty="0" err="1"/>
              <a:t>довжину</a:t>
            </a:r>
            <a:r>
              <a:rPr lang="ru-RU" sz="1200" dirty="0"/>
              <a:t> та ширину </a:t>
            </a:r>
            <a:r>
              <a:rPr lang="ru-RU" sz="1200" dirty="0" err="1"/>
              <a:t>ковдри</a:t>
            </a:r>
            <a:r>
              <a:rPr lang="ru-RU" sz="1200" dirty="0"/>
              <a:t>, додайте на припуски 7 см до </a:t>
            </a:r>
            <a:r>
              <a:rPr lang="ru-RU" sz="1200" dirty="0" err="1"/>
              <a:t>довжини</a:t>
            </a:r>
            <a:r>
              <a:rPr lang="ru-RU" sz="1200" dirty="0"/>
              <a:t>, 4 см – до </a:t>
            </a:r>
            <a:r>
              <a:rPr lang="ru-RU" sz="1200" dirty="0" err="1"/>
              <a:t>ширини</a:t>
            </a:r>
            <a:r>
              <a:rPr lang="ru-RU" sz="1200" dirty="0"/>
              <a:t>. </a:t>
            </a:r>
            <a:r>
              <a:rPr lang="ru-RU" sz="1200" dirty="0" err="1"/>
              <a:t>Розріз</a:t>
            </a:r>
            <a:r>
              <a:rPr lang="ru-RU" sz="1200" dirty="0"/>
              <a:t>, через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вставляють</a:t>
            </a:r>
            <a:r>
              <a:rPr lang="ru-RU" sz="1200" dirty="0"/>
              <a:t> </a:t>
            </a:r>
            <a:r>
              <a:rPr lang="ru-RU" sz="1200" dirty="0" err="1"/>
              <a:t>ковдру</a:t>
            </a:r>
            <a:r>
              <a:rPr lang="ru-RU" sz="1200" dirty="0"/>
              <a:t>, </a:t>
            </a:r>
            <a:r>
              <a:rPr lang="ru-RU" sz="1200" dirty="0" err="1"/>
              <a:t>зазвичай</a:t>
            </a:r>
            <a:r>
              <a:rPr lang="ru-RU" sz="1200" dirty="0"/>
              <a:t> </a:t>
            </a:r>
            <a:r>
              <a:rPr lang="ru-RU" sz="1200" dirty="0" err="1"/>
              <a:t>міститься</a:t>
            </a:r>
            <a:r>
              <a:rPr lang="ru-RU" sz="1200" dirty="0"/>
              <a:t> у </a:t>
            </a:r>
            <a:r>
              <a:rPr lang="ru-RU" sz="1200" dirty="0" err="1"/>
              <a:t>нижній</a:t>
            </a:r>
            <a:r>
              <a:rPr lang="ru-RU" sz="1200" dirty="0"/>
              <a:t> </a:t>
            </a:r>
            <a:r>
              <a:rPr lang="ru-RU" sz="1200" dirty="0" err="1"/>
              <a:t>частині</a:t>
            </a:r>
            <a:r>
              <a:rPr lang="ru-RU" sz="1200" dirty="0"/>
              <a:t> </a:t>
            </a:r>
            <a:r>
              <a:rPr lang="ru-RU" sz="1200" dirty="0" err="1"/>
              <a:t>підковдри</a:t>
            </a:r>
            <a:r>
              <a:rPr lang="ru-RU" sz="1200" dirty="0"/>
              <a:t>.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застібатися</a:t>
            </a:r>
            <a:r>
              <a:rPr lang="ru-RU" sz="1200" dirty="0"/>
              <a:t> на кнопки, </a:t>
            </a:r>
            <a:r>
              <a:rPr lang="ru-RU" sz="1200" dirty="0" err="1"/>
              <a:t>ґудзики</a:t>
            </a:r>
            <a:r>
              <a:rPr lang="ru-RU" sz="1200" dirty="0"/>
              <a:t>, </a:t>
            </a:r>
            <a:r>
              <a:rPr lang="ru-RU" sz="1200" dirty="0" err="1"/>
              <a:t>тасьму</a:t>
            </a:r>
            <a:r>
              <a:rPr lang="ru-RU" sz="1200" dirty="0"/>
              <a:t> </a:t>
            </a:r>
            <a:r>
              <a:rPr lang="ru-RU" sz="1200" dirty="0" err="1"/>
              <a:t>велкро</a:t>
            </a:r>
            <a:r>
              <a:rPr lang="ru-RU" sz="1200" dirty="0"/>
              <a:t> (липучку)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залишатися</a:t>
            </a:r>
            <a:r>
              <a:rPr lang="ru-RU" sz="1200" dirty="0"/>
              <a:t> </a:t>
            </a:r>
            <a:r>
              <a:rPr lang="ru-RU" sz="1200" dirty="0" err="1"/>
              <a:t>відкритим</a:t>
            </a:r>
            <a:r>
              <a:rPr lang="ru-RU" sz="1200" dirty="0"/>
              <a:t>.</a:t>
            </a:r>
          </a:p>
          <a:p>
            <a:pPr indent="457200" algn="just"/>
            <a:r>
              <a:rPr lang="ru-RU" sz="1200" dirty="0" err="1"/>
              <a:t>Кольорова</a:t>
            </a:r>
            <a:r>
              <a:rPr lang="ru-RU" sz="1200" dirty="0"/>
              <a:t> гама </a:t>
            </a:r>
            <a:r>
              <a:rPr lang="ru-RU" sz="1200" dirty="0" err="1"/>
              <a:t>ґудзиків</a:t>
            </a:r>
            <a:r>
              <a:rPr lang="ru-RU" sz="1200" dirty="0"/>
              <a:t> </a:t>
            </a:r>
            <a:r>
              <a:rPr lang="ru-RU" sz="1200" dirty="0" err="1"/>
              <a:t>застібки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гармоніювати</a:t>
            </a:r>
            <a:r>
              <a:rPr lang="ru-RU" sz="1200" dirty="0"/>
              <a:t> з </a:t>
            </a:r>
            <a:r>
              <a:rPr lang="ru-RU" sz="1200" dirty="0" err="1"/>
              <a:t>кольором</a:t>
            </a:r>
            <a:r>
              <a:rPr lang="ru-RU" sz="1200" dirty="0"/>
              <a:t> </a:t>
            </a:r>
            <a:r>
              <a:rPr lang="ru-RU" sz="1200" dirty="0" err="1"/>
              <a:t>підковдри</a:t>
            </a:r>
            <a:r>
              <a:rPr lang="ru-RU" sz="1200" dirty="0"/>
              <a:t>. </a:t>
            </a:r>
            <a:r>
              <a:rPr lang="ru-RU" sz="1200" dirty="0" err="1"/>
              <a:t>Петлі</a:t>
            </a:r>
            <a:r>
              <a:rPr lang="ru-RU" sz="1200" dirty="0"/>
              <a:t> </a:t>
            </a:r>
            <a:r>
              <a:rPr lang="ru-RU" sz="1200" dirty="0" err="1"/>
              <a:t>виготовляють</a:t>
            </a:r>
            <a:r>
              <a:rPr lang="ru-RU" sz="1200" dirty="0"/>
              <a:t> на </a:t>
            </a:r>
            <a:r>
              <a:rPr lang="ru-RU" sz="1200" dirty="0" err="1"/>
              <a:t>спеціальному</a:t>
            </a:r>
            <a:r>
              <a:rPr lang="ru-RU" sz="1200" dirty="0"/>
              <a:t> </a:t>
            </a:r>
            <a:r>
              <a:rPr lang="ru-RU" sz="1200" dirty="0" err="1"/>
              <a:t>обладнанні</a:t>
            </a:r>
            <a:r>
              <a:rPr lang="ru-RU" sz="1200" dirty="0"/>
              <a:t> за формулою: </a:t>
            </a:r>
            <a:r>
              <a:rPr lang="ru-RU" sz="1200" dirty="0" err="1"/>
              <a:t>довжина</a:t>
            </a:r>
            <a:r>
              <a:rPr lang="ru-RU" sz="1200" dirty="0"/>
              <a:t> </a:t>
            </a:r>
            <a:r>
              <a:rPr lang="ru-RU" sz="1200" dirty="0" err="1"/>
              <a:t>петлі</a:t>
            </a:r>
            <a:r>
              <a:rPr lang="ru-RU" sz="1200" dirty="0"/>
              <a:t> </a:t>
            </a:r>
            <a:r>
              <a:rPr lang="ru-RU" sz="1200" dirty="0" err="1"/>
              <a:t>дорівнює</a:t>
            </a:r>
            <a:r>
              <a:rPr lang="ru-RU" sz="1200" dirty="0"/>
              <a:t> </a:t>
            </a:r>
            <a:r>
              <a:rPr lang="ru-RU" sz="1200" dirty="0" err="1"/>
              <a:t>діаметру</a:t>
            </a:r>
            <a:r>
              <a:rPr lang="ru-RU" sz="1200" dirty="0"/>
              <a:t> </a:t>
            </a:r>
            <a:r>
              <a:rPr lang="ru-RU" sz="1200" dirty="0" err="1"/>
              <a:t>ґудзика</a:t>
            </a:r>
            <a:r>
              <a:rPr lang="ru-RU" sz="1200" dirty="0"/>
              <a:t> плюс 0,3 см.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333" y="1940068"/>
            <a:ext cx="3744416" cy="113586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23528" y="3155151"/>
            <a:ext cx="8496944" cy="431730"/>
            <a:chOff x="0" y="317"/>
            <a:chExt cx="8496944" cy="431730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17"/>
              <a:ext cx="8496944" cy="431730"/>
            </a:xfrm>
            <a:prstGeom prst="round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1075" y="21392"/>
              <a:ext cx="8454794" cy="38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Обробка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внутрішніх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кутів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підковдр</a:t>
              </a:r>
              <a:r>
                <a:rPr lang="ru-RU" sz="1800" b="1" u="none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ru-RU" sz="18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8061" y="3609201"/>
            <a:ext cx="8547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При </a:t>
            </a:r>
            <a:r>
              <a:rPr lang="ru-RU" sz="1200" dirty="0" err="1"/>
              <a:t>обробці</a:t>
            </a:r>
            <a:r>
              <a:rPr lang="ru-RU" sz="1200" dirty="0"/>
              <a:t> </a:t>
            </a:r>
            <a:r>
              <a:rPr lang="ru-RU" sz="1200" dirty="0" err="1"/>
              <a:t>внутрішніх</a:t>
            </a:r>
            <a:r>
              <a:rPr lang="ru-RU" sz="1200" dirty="0"/>
              <a:t> </a:t>
            </a:r>
            <a:r>
              <a:rPr lang="ru-RU" sz="1200" dirty="0" err="1"/>
              <a:t>кутів</a:t>
            </a:r>
            <a:r>
              <a:rPr lang="ru-RU" sz="1200" dirty="0"/>
              <a:t> перед </a:t>
            </a:r>
            <a:r>
              <a:rPr lang="ru-RU" sz="1200" dirty="0" err="1"/>
              <a:t>настрочуванням</a:t>
            </a:r>
            <a:r>
              <a:rPr lang="ru-RU" sz="1200" dirty="0"/>
              <a:t> </a:t>
            </a:r>
            <a:r>
              <a:rPr lang="ru-RU" sz="1200" dirty="0" err="1"/>
              <a:t>однієї</a:t>
            </a:r>
            <a:r>
              <a:rPr lang="ru-RU" sz="1200" dirty="0"/>
              <a:t> </a:t>
            </a:r>
            <a:r>
              <a:rPr lang="ru-RU" sz="1200" dirty="0" err="1"/>
              <a:t>деталі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r>
              <a:rPr lang="ru-RU" sz="1200" dirty="0"/>
              <a:t> на другу кути </a:t>
            </a:r>
            <a:r>
              <a:rPr lang="ru-RU" sz="1200" dirty="0" err="1"/>
              <a:t>обробляють</a:t>
            </a:r>
            <a:r>
              <a:rPr lang="ru-RU" sz="1200" dirty="0"/>
              <a:t> обшивками, </a:t>
            </a:r>
            <a:r>
              <a:rPr lang="ru-RU" sz="1200" dirty="0" err="1"/>
              <a:t>вирізаними</a:t>
            </a:r>
            <a:r>
              <a:rPr lang="ru-RU" sz="1200" dirty="0"/>
              <a:t> з </a:t>
            </a:r>
            <a:r>
              <a:rPr lang="ru-RU" sz="1200" dirty="0" err="1"/>
              <a:t>основної</a:t>
            </a:r>
            <a:r>
              <a:rPr lang="ru-RU" sz="1200" dirty="0"/>
              <a:t> </a:t>
            </a:r>
            <a:r>
              <a:rPr lang="ru-RU" sz="1200" dirty="0" err="1"/>
              <a:t>тканини</a:t>
            </a:r>
            <a:r>
              <a:rPr lang="ru-RU" sz="1200" dirty="0"/>
              <a:t>, а у </a:t>
            </a:r>
            <a:r>
              <a:rPr lang="ru-RU" sz="1200" dirty="0" err="1"/>
              <a:t>виробах</a:t>
            </a:r>
            <a:r>
              <a:rPr lang="ru-RU" sz="1200" dirty="0"/>
              <a:t> з </a:t>
            </a:r>
            <a:r>
              <a:rPr lang="ru-RU" sz="1200" dirty="0" err="1"/>
              <a:t>товстих</a:t>
            </a:r>
            <a:r>
              <a:rPr lang="ru-RU" sz="1200" dirty="0"/>
              <a:t>   і </a:t>
            </a:r>
            <a:r>
              <a:rPr lang="ru-RU" sz="1200" dirty="0" err="1"/>
              <a:t>сипких</a:t>
            </a:r>
            <a:r>
              <a:rPr lang="ru-RU" sz="1200" dirty="0"/>
              <a:t>  тканин   кути   </a:t>
            </a:r>
            <a:r>
              <a:rPr lang="ru-RU" sz="1200" dirty="0" err="1"/>
              <a:t>обробляють</a:t>
            </a:r>
            <a:r>
              <a:rPr lang="ru-RU" sz="1200" dirty="0"/>
              <a:t>   </a:t>
            </a:r>
            <a:r>
              <a:rPr lang="ru-RU" sz="1200" dirty="0" err="1"/>
              <a:t>бавовняною</a:t>
            </a:r>
            <a:r>
              <a:rPr lang="ru-RU" sz="1200" dirty="0"/>
              <a:t> тканиною (у тон). Обшивку </a:t>
            </a:r>
            <a:r>
              <a:rPr lang="ru-RU" sz="1200" dirty="0" err="1"/>
              <a:t>накладають</a:t>
            </a:r>
            <a:r>
              <a:rPr lang="ru-RU" sz="1200" dirty="0"/>
              <a:t> </a:t>
            </a:r>
            <a:r>
              <a:rPr lang="ru-RU" sz="1200" dirty="0" err="1"/>
              <a:t>лицьовою</a:t>
            </a:r>
            <a:r>
              <a:rPr lang="ru-RU" sz="1200" dirty="0"/>
              <a:t> стороною на </a:t>
            </a:r>
            <a:r>
              <a:rPr lang="ru-RU" sz="1200" dirty="0" err="1"/>
              <a:t>лицьову</a:t>
            </a:r>
            <a:r>
              <a:rPr lang="ru-RU" sz="1200" dirty="0"/>
              <a:t> сторону кута деталей, </a:t>
            </a:r>
            <a:r>
              <a:rPr lang="ru-RU" sz="1200" dirty="0" err="1"/>
              <a:t>приметують</a:t>
            </a:r>
            <a:r>
              <a:rPr lang="ru-RU" sz="1200" dirty="0"/>
              <a:t> і </a:t>
            </a:r>
            <a:r>
              <a:rPr lang="ru-RU" sz="1200" dirty="0" err="1"/>
              <a:t>пришивають</a:t>
            </a:r>
            <a:r>
              <a:rPr lang="ru-RU" sz="1200" dirty="0"/>
              <a:t> по </a:t>
            </a:r>
            <a:r>
              <a:rPr lang="ru-RU" sz="1200" dirty="0" err="1"/>
              <a:t>наміченій</a:t>
            </a:r>
            <a:r>
              <a:rPr lang="ru-RU" sz="1200" dirty="0"/>
              <a:t> </a:t>
            </a:r>
            <a:r>
              <a:rPr lang="ru-RU" sz="1200" dirty="0" err="1"/>
              <a:t>лінії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кута в </a:t>
            </a:r>
            <a:r>
              <a:rPr lang="ru-RU" sz="1200" dirty="0" err="1"/>
              <a:t>обидва</a:t>
            </a:r>
            <a:r>
              <a:rPr lang="ru-RU" sz="1200" dirty="0"/>
              <a:t> боки на 2—3 см. </a:t>
            </a:r>
            <a:r>
              <a:rPr lang="ru-RU" sz="1200" dirty="0" err="1"/>
              <a:t>Потім</a:t>
            </a:r>
            <a:r>
              <a:rPr lang="ru-RU" sz="1200" dirty="0"/>
              <a:t>, </a:t>
            </a:r>
            <a:r>
              <a:rPr lang="ru-RU" sz="1200" dirty="0" err="1"/>
              <a:t>відступивши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шва 0,4 см, тканину </a:t>
            </a:r>
            <a:r>
              <a:rPr lang="ru-RU" sz="1200" dirty="0" err="1"/>
              <a:t>обрізають</a:t>
            </a:r>
            <a:r>
              <a:rPr lang="ru-RU" sz="1200" dirty="0"/>
              <a:t> по </a:t>
            </a:r>
            <a:r>
              <a:rPr lang="ru-RU" sz="1200" dirty="0" err="1"/>
              <a:t>внутрішній</a:t>
            </a:r>
            <a:r>
              <a:rPr lang="ru-RU" sz="1200" dirty="0"/>
              <a:t> </a:t>
            </a:r>
            <a:r>
              <a:rPr lang="ru-RU" sz="1200" dirty="0" err="1"/>
              <a:t>стороні</a:t>
            </a:r>
            <a:r>
              <a:rPr lang="ru-RU" sz="1200" dirty="0"/>
              <a:t> кута і </a:t>
            </a:r>
            <a:r>
              <a:rPr lang="ru-RU" sz="1200" dirty="0" err="1"/>
              <a:t>роблять</a:t>
            </a:r>
            <a:r>
              <a:rPr lang="ru-RU" sz="1200" dirty="0"/>
              <a:t> </a:t>
            </a:r>
            <a:r>
              <a:rPr lang="ru-RU" sz="1200" dirty="0" err="1"/>
              <a:t>надсічку</a:t>
            </a:r>
            <a:r>
              <a:rPr lang="ru-RU" sz="1200" dirty="0"/>
              <a:t>, не </a:t>
            </a:r>
            <a:r>
              <a:rPr lang="ru-RU" sz="1200" dirty="0" err="1"/>
              <a:t>дорізаючи</a:t>
            </a:r>
            <a:r>
              <a:rPr lang="ru-RU" sz="1200" dirty="0"/>
              <a:t> до строчки 0,2 см. Кут </a:t>
            </a:r>
            <a:r>
              <a:rPr lang="ru-RU" sz="1200" dirty="0" err="1"/>
              <a:t>вивертають</a:t>
            </a:r>
            <a:r>
              <a:rPr lang="ru-RU" sz="1200" dirty="0"/>
              <a:t>, шов </a:t>
            </a:r>
            <a:r>
              <a:rPr lang="ru-RU" sz="1200" dirty="0" err="1"/>
              <a:t>виправляють</a:t>
            </a:r>
            <a:r>
              <a:rPr lang="ru-RU" sz="1200" dirty="0"/>
              <a:t>, </a:t>
            </a:r>
            <a:r>
              <a:rPr lang="ru-RU" sz="1200" dirty="0" err="1"/>
              <a:t>виме-тують</a:t>
            </a:r>
            <a:r>
              <a:rPr lang="ru-RU" sz="1200" dirty="0"/>
              <a:t> і </a:t>
            </a:r>
            <a:r>
              <a:rPr lang="ru-RU" sz="1200" dirty="0" err="1"/>
              <a:t>припасовують</a:t>
            </a:r>
            <a:r>
              <a:rPr lang="ru-RU" sz="1200" dirty="0"/>
              <a:t>. </a:t>
            </a:r>
            <a:r>
              <a:rPr lang="ru-RU" sz="1200" dirty="0" err="1"/>
              <a:t>Оброблений</a:t>
            </a:r>
            <a:r>
              <a:rPr lang="ru-RU" sz="1200" dirty="0"/>
              <a:t> кут </a:t>
            </a:r>
            <a:r>
              <a:rPr lang="ru-RU" sz="1200" dirty="0" err="1"/>
              <a:t>накладають</a:t>
            </a:r>
            <a:r>
              <a:rPr lang="ru-RU" sz="1200" dirty="0"/>
              <a:t> на </a:t>
            </a:r>
            <a:r>
              <a:rPr lang="ru-RU" sz="1200" dirty="0" err="1"/>
              <a:t>виріб</a:t>
            </a:r>
            <a:r>
              <a:rPr lang="ru-RU" sz="1200" dirty="0"/>
              <a:t> і </a:t>
            </a:r>
            <a:r>
              <a:rPr lang="ru-RU" sz="1200" dirty="0" err="1"/>
              <a:t>настрочують</a:t>
            </a:r>
            <a:r>
              <a:rPr lang="ru-RU" sz="1200" dirty="0"/>
              <a:t> швом </a:t>
            </a:r>
            <a:r>
              <a:rPr lang="ru-RU" sz="1200" dirty="0" err="1"/>
              <a:t>бажаної</a:t>
            </a:r>
            <a:r>
              <a:rPr lang="ru-RU" sz="1200" dirty="0"/>
              <a:t> </a:t>
            </a:r>
            <a:r>
              <a:rPr lang="ru-RU" sz="1200" dirty="0" err="1"/>
              <a:t>ширини</a:t>
            </a:r>
            <a:r>
              <a:rPr lang="ru-RU" sz="12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825174" y="4409389"/>
            <a:ext cx="1493649" cy="26632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54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90570896"/>
              </p:ext>
            </p:extLst>
          </p:nvPr>
        </p:nvGraphicFramePr>
        <p:xfrm>
          <a:off x="323528" y="332656"/>
          <a:ext cx="849694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83671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 smtClean="0"/>
              <a:t>Пришийте </a:t>
            </a:r>
            <a:r>
              <a:rPr lang="ru-RU" sz="1200" dirty="0"/>
              <a:t>кант до </a:t>
            </a:r>
            <a:r>
              <a:rPr lang="ru-RU" sz="1200" dirty="0" err="1"/>
              <a:t>деталі</a:t>
            </a:r>
            <a:r>
              <a:rPr lang="ru-RU" sz="1200" dirty="0"/>
              <a:t> </a:t>
            </a:r>
            <a:r>
              <a:rPr lang="ru-RU" sz="1200" dirty="0" err="1"/>
              <a:t>серветки</a:t>
            </a:r>
            <a:r>
              <a:rPr lang="ru-RU" sz="1200" dirty="0"/>
              <a:t>. Ширина шва 0,5–0,7 см (строчка 1). 2. </a:t>
            </a:r>
            <a:r>
              <a:rPr lang="ru-RU" sz="1200" dirty="0" err="1"/>
              <a:t>Обшийте</a:t>
            </a:r>
            <a:r>
              <a:rPr lang="ru-RU" sz="1200" dirty="0"/>
              <a:t> </a:t>
            </a:r>
            <a:r>
              <a:rPr lang="ru-RU" sz="1200" dirty="0" err="1"/>
              <a:t>зрізи</a:t>
            </a:r>
            <a:r>
              <a:rPr lang="ru-RU" sz="1200" dirty="0"/>
              <a:t> </a:t>
            </a:r>
            <a:r>
              <a:rPr lang="ru-RU" sz="1200" dirty="0" err="1"/>
              <a:t>серветки</a:t>
            </a:r>
            <a:r>
              <a:rPr lang="ru-RU" sz="1200" dirty="0"/>
              <a:t>, </a:t>
            </a:r>
            <a:r>
              <a:rPr lang="ru-RU" sz="1200" dirty="0" err="1"/>
              <a:t>прокладаючи</a:t>
            </a:r>
            <a:r>
              <a:rPr lang="ru-RU" sz="1200" dirty="0"/>
              <a:t> строчку у шов </a:t>
            </a:r>
            <a:r>
              <a:rPr lang="ru-RU" sz="1200" dirty="0" err="1"/>
              <a:t>пришивання</a:t>
            </a:r>
            <a:r>
              <a:rPr lang="ru-RU" sz="1200" dirty="0"/>
              <a:t> канта (строчка 2). 3. </a:t>
            </a:r>
            <a:r>
              <a:rPr lang="ru-RU" sz="1200" dirty="0" err="1"/>
              <a:t>Прокладіть</a:t>
            </a:r>
            <a:r>
              <a:rPr lang="ru-RU" sz="1200" dirty="0"/>
              <a:t> </a:t>
            </a:r>
            <a:r>
              <a:rPr lang="ru-RU" sz="1200" dirty="0" err="1"/>
              <a:t>оздоблювальну</a:t>
            </a:r>
            <a:r>
              <a:rPr lang="ru-RU" sz="1200" dirty="0"/>
              <a:t> строчку. Ширина шва – </a:t>
            </a:r>
            <a:r>
              <a:rPr lang="ru-RU" sz="1200" dirty="0" err="1"/>
              <a:t>згідно</a:t>
            </a:r>
            <a:r>
              <a:rPr lang="ru-RU" sz="1200" dirty="0"/>
              <a:t> з </a:t>
            </a:r>
            <a:r>
              <a:rPr lang="ru-RU" sz="1200" dirty="0" err="1"/>
              <a:t>моделлю</a:t>
            </a:r>
            <a:r>
              <a:rPr lang="ru-RU" sz="1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1483043"/>
            <a:ext cx="1800200" cy="9017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5" name="Группа 4"/>
          <p:cNvGrpSpPr/>
          <p:nvPr/>
        </p:nvGrpSpPr>
        <p:grpSpPr>
          <a:xfrm>
            <a:off x="323528" y="2520379"/>
            <a:ext cx="8496944" cy="503685"/>
            <a:chOff x="0" y="370"/>
            <a:chExt cx="8496944" cy="503685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70"/>
              <a:ext cx="8496944" cy="503685"/>
            </a:xfrm>
            <a:prstGeom prst="round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4588" y="24958"/>
              <a:ext cx="8447768" cy="454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Обробка </a:t>
              </a:r>
              <a:r>
                <a:rPr lang="ru-RU" sz="2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зовнішніх</a:t>
              </a:r>
              <a:r>
                <a:rPr lang="ru-RU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кутів</a:t>
              </a:r>
              <a:r>
                <a:rPr lang="ru-RU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серветок</a:t>
              </a:r>
              <a:r>
                <a:rPr lang="ru-RU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2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скатертин</a:t>
              </a:r>
              <a:r>
                <a:rPr lang="ru-RU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:</a:t>
              </a:r>
              <a:endParaRPr lang="ru-RU" sz="21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8940" y="2999476"/>
            <a:ext cx="85215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Як правильно і красиво </a:t>
            </a:r>
            <a:r>
              <a:rPr lang="ru-RU" sz="1200" dirty="0" err="1"/>
              <a:t>оформити</a:t>
            </a:r>
            <a:r>
              <a:rPr lang="ru-RU" sz="1200" dirty="0"/>
              <a:t> кути </a:t>
            </a:r>
            <a:r>
              <a:rPr lang="ru-RU" sz="1200" dirty="0" err="1"/>
              <a:t>скатертини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серветки</a:t>
            </a:r>
            <a:r>
              <a:rPr lang="ru-RU" sz="1200" dirty="0"/>
              <a:t>? Щоб </a:t>
            </a:r>
            <a:r>
              <a:rPr lang="ru-RU" sz="1200" dirty="0" err="1"/>
              <a:t>скатертини</a:t>
            </a:r>
            <a:r>
              <a:rPr lang="ru-RU" sz="1200" dirty="0"/>
              <a:t> </a:t>
            </a:r>
            <a:r>
              <a:rPr lang="ru-RU" sz="1200" dirty="0" err="1"/>
              <a:t>виходили</a:t>
            </a:r>
            <a:r>
              <a:rPr lang="ru-RU" sz="1200" dirty="0"/>
              <a:t> </a:t>
            </a:r>
            <a:r>
              <a:rPr lang="ru-RU" sz="1200" dirty="0" err="1"/>
              <a:t>красивими</a:t>
            </a:r>
            <a:r>
              <a:rPr lang="ru-RU" sz="1200" dirty="0"/>
              <a:t> (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стосується</a:t>
            </a:r>
            <a:r>
              <a:rPr lang="ru-RU" sz="1200" dirty="0"/>
              <a:t> і </a:t>
            </a:r>
            <a:r>
              <a:rPr lang="ru-RU" sz="1200" dirty="0" err="1"/>
              <a:t>ферпеток</a:t>
            </a:r>
            <a:r>
              <a:rPr lang="ru-RU" sz="1200" dirty="0"/>
              <a:t>), </a:t>
            </a:r>
            <a:r>
              <a:rPr lang="ru-RU" sz="1200" dirty="0" err="1"/>
              <a:t>побхідно</a:t>
            </a:r>
            <a:r>
              <a:rPr lang="ru-RU" sz="1200" dirty="0"/>
              <a:t> </a:t>
            </a:r>
            <a:r>
              <a:rPr lang="ru-RU" sz="1200" dirty="0" err="1"/>
              <a:t>навчитися</a:t>
            </a:r>
            <a:r>
              <a:rPr lang="ru-RU" sz="1200" dirty="0"/>
              <a:t> </a:t>
            </a:r>
            <a:r>
              <a:rPr lang="ru-RU" sz="1200" dirty="0" err="1"/>
              <a:t>правилью</a:t>
            </a:r>
            <a:r>
              <a:rPr lang="ru-RU" sz="1200" dirty="0"/>
              <a:t> </a:t>
            </a:r>
            <a:r>
              <a:rPr lang="ru-RU" sz="1200" dirty="0" err="1"/>
              <a:t>оформляти</a:t>
            </a:r>
            <a:r>
              <a:rPr lang="ru-RU" sz="1200" dirty="0"/>
              <a:t> кути. </a:t>
            </a:r>
            <a:r>
              <a:rPr lang="ru-RU" sz="1200" dirty="0" err="1"/>
              <a:t>Існує</a:t>
            </a:r>
            <a:r>
              <a:rPr lang="ru-RU" sz="1200" dirty="0"/>
              <a:t> </a:t>
            </a:r>
            <a:r>
              <a:rPr lang="ru-RU" sz="1200" dirty="0" err="1"/>
              <a:t>кілька</a:t>
            </a:r>
            <a:r>
              <a:rPr lang="ru-RU" sz="1200" dirty="0"/>
              <a:t> </a:t>
            </a:r>
            <a:r>
              <a:rPr lang="ru-RU" sz="1200" dirty="0" err="1"/>
              <a:t>видів</a:t>
            </a:r>
            <a:r>
              <a:rPr lang="ru-RU" sz="1200" dirty="0"/>
              <a:t> </a:t>
            </a:r>
            <a:r>
              <a:rPr lang="ru-RU" sz="1200" dirty="0" err="1"/>
              <a:t>підна</a:t>
            </a:r>
            <a:r>
              <a:rPr lang="ru-RU" sz="1200" dirty="0"/>
              <a:t> </a:t>
            </a:r>
            <a:r>
              <a:rPr lang="ru-RU" sz="1200" dirty="0" err="1"/>
              <a:t>зрешим</a:t>
            </a:r>
            <a:r>
              <a:rPr lang="ru-RU" sz="1200" dirty="0"/>
              <a:t> </a:t>
            </a:r>
            <a:r>
              <a:rPr lang="ru-RU" sz="1200" dirty="0" err="1"/>
              <a:t>оформленням</a:t>
            </a:r>
            <a:r>
              <a:rPr lang="ru-RU" sz="1200" dirty="0"/>
              <a:t> </a:t>
            </a:r>
            <a:r>
              <a:rPr lang="ru-RU" sz="1200" dirty="0" err="1"/>
              <a:t>кугін</a:t>
            </a:r>
            <a:r>
              <a:rPr lang="ru-RU" sz="1200" dirty="0"/>
              <a:t>: </a:t>
            </a:r>
            <a:r>
              <a:rPr lang="ru-RU" sz="1200" dirty="0" err="1"/>
              <a:t>простий</a:t>
            </a:r>
            <a:r>
              <a:rPr lang="ru-RU" sz="1200" dirty="0"/>
              <a:t> </a:t>
            </a:r>
            <a:r>
              <a:rPr lang="ru-RU" sz="1200" dirty="0" err="1"/>
              <a:t>підгин</a:t>
            </a:r>
            <a:r>
              <a:rPr lang="ru-RU" sz="1200" dirty="0"/>
              <a:t> "</a:t>
            </a:r>
            <a:r>
              <a:rPr lang="ru-RU" sz="1200" dirty="0" err="1"/>
              <a:t>юпертом</a:t>
            </a:r>
            <a:r>
              <a:rPr lang="ru-RU" sz="1200" dirty="0"/>
              <a:t>", </a:t>
            </a:r>
            <a:r>
              <a:rPr lang="ru-RU" sz="1200" dirty="0" err="1"/>
              <a:t>пойни</a:t>
            </a:r>
            <a:r>
              <a:rPr lang="ru-RU" sz="1200" dirty="0"/>
              <a:t> </a:t>
            </a:r>
            <a:r>
              <a:rPr lang="ru-RU" sz="1200" dirty="0" err="1"/>
              <a:t>пин</a:t>
            </a:r>
            <a:r>
              <a:rPr lang="ru-RU" sz="1200" dirty="0"/>
              <a:t> "пертом". </a:t>
            </a:r>
            <a:r>
              <a:rPr lang="ru-RU" sz="1200" dirty="0" err="1"/>
              <a:t>Спробусмо</a:t>
            </a:r>
            <a:r>
              <a:rPr lang="ru-RU" sz="1200" dirty="0"/>
              <a:t> </a:t>
            </a:r>
            <a:r>
              <a:rPr lang="ru-RU" sz="1200" dirty="0" err="1"/>
              <a:t>викласти</a:t>
            </a:r>
            <a:r>
              <a:rPr lang="ru-RU" sz="1200" dirty="0"/>
              <a:t> </a:t>
            </a:r>
            <a:r>
              <a:rPr lang="ru-RU" sz="1200" dirty="0" err="1"/>
              <a:t>станн</a:t>
            </a:r>
            <a:r>
              <a:rPr lang="en-US" sz="1200" dirty="0" err="1"/>
              <a:t>i</a:t>
            </a:r>
            <a:r>
              <a:rPr lang="ru-RU" sz="1200" dirty="0"/>
              <a:t>х </a:t>
            </a:r>
            <a:r>
              <a:rPr lang="ru-RU" sz="1200" dirty="0" err="1"/>
              <a:t>виконя</a:t>
            </a:r>
            <a:r>
              <a:rPr lang="ru-RU" sz="1200" dirty="0"/>
              <a:t>. Але перш </a:t>
            </a:r>
            <a:r>
              <a:rPr lang="ru-RU" sz="1200" dirty="0" err="1"/>
              <a:t>приступити</a:t>
            </a:r>
            <a:r>
              <a:rPr lang="ru-RU" sz="1200" dirty="0"/>
              <a:t> дом </a:t>
            </a:r>
            <a:r>
              <a:rPr lang="ru-RU" sz="1200" dirty="0" err="1"/>
              <a:t>підгину</a:t>
            </a:r>
            <a:r>
              <a:rPr lang="ru-RU" sz="1200" dirty="0"/>
              <a:t> і </a:t>
            </a:r>
            <a:r>
              <a:rPr lang="ru-RU" sz="1200" dirty="0" err="1"/>
              <a:t>кутів</a:t>
            </a:r>
            <a:r>
              <a:rPr lang="ru-RU" sz="1200" dirty="0"/>
              <a:t>, </a:t>
            </a:r>
            <a:r>
              <a:rPr lang="ru-RU" sz="1200" dirty="0" err="1"/>
              <a:t>краї</a:t>
            </a:r>
            <a:r>
              <a:rPr lang="ru-RU" sz="1200" dirty="0"/>
              <a:t> </a:t>
            </a:r>
            <a:r>
              <a:rPr lang="ru-RU" sz="1200" dirty="0" err="1"/>
              <a:t>майбутнього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r>
              <a:rPr lang="ru-RU" sz="1200" dirty="0"/>
              <a:t> </a:t>
            </a:r>
            <a:r>
              <a:rPr lang="ru-RU" sz="1200" dirty="0" err="1"/>
              <a:t>пообби</a:t>
            </a:r>
            <a:r>
              <a:rPr lang="ru-RU" sz="1200" dirty="0"/>
              <a:t> четко </a:t>
            </a:r>
            <a:r>
              <a:rPr lang="ru-RU" sz="1200" dirty="0" err="1"/>
              <a:t>Простия</a:t>
            </a:r>
            <a:r>
              <a:rPr lang="ru-RU" sz="1200" dirty="0"/>
              <a:t> в дом" </a:t>
            </a:r>
            <a:r>
              <a:rPr lang="ru-RU" sz="1200" dirty="0" err="1"/>
              <a:t>Втн</a:t>
            </a:r>
            <a:r>
              <a:rPr lang="ru-RU" sz="1200" dirty="0"/>
              <a:t> </a:t>
            </a:r>
            <a:r>
              <a:rPr lang="ru-RU" sz="1200" dirty="0" err="1"/>
              <a:t>відріх</a:t>
            </a:r>
            <a:r>
              <a:rPr lang="ru-RU" sz="1200" dirty="0"/>
              <a:t> </a:t>
            </a:r>
            <a:r>
              <a:rPr lang="ru-RU" sz="1200" dirty="0" err="1"/>
              <a:t>тканини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збираемося</a:t>
            </a:r>
            <a:r>
              <a:rPr lang="ru-RU" sz="1200" dirty="0"/>
              <a:t> </a:t>
            </a:r>
            <a:r>
              <a:rPr lang="ru-RU" sz="1200" dirty="0" err="1"/>
              <a:t>обробити</a:t>
            </a:r>
            <a:r>
              <a:rPr lang="ru-RU" sz="1200" dirty="0"/>
              <a:t> на </a:t>
            </a:r>
            <a:r>
              <a:rPr lang="ru-RU" sz="1200" dirty="0" err="1"/>
              <a:t>відстані</a:t>
            </a:r>
            <a:r>
              <a:rPr lang="ru-RU" sz="1200" dirty="0"/>
              <a:t> Тем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прізу</a:t>
            </a:r>
            <a:r>
              <a:rPr lang="ru-RU" sz="1200" dirty="0"/>
              <a:t> </a:t>
            </a:r>
            <a:r>
              <a:rPr lang="ru-RU" sz="1200" dirty="0" err="1"/>
              <a:t>прокласти</a:t>
            </a:r>
            <a:r>
              <a:rPr lang="ru-RU" sz="1200" dirty="0"/>
              <a:t> </a:t>
            </a:r>
            <a:r>
              <a:rPr lang="ru-RU" sz="1200" dirty="0" err="1"/>
              <a:t>лінію</a:t>
            </a:r>
            <a:r>
              <a:rPr lang="ru-RU" sz="1200" dirty="0"/>
              <a:t> по </a:t>
            </a:r>
            <a:r>
              <a:rPr lang="ru-RU" sz="1200" dirty="0" err="1"/>
              <a:t>горизонтальній</a:t>
            </a:r>
            <a:r>
              <a:rPr lang="ru-RU" sz="1200" dirty="0"/>
              <a:t> і </a:t>
            </a:r>
            <a:r>
              <a:rPr lang="ru-RU" sz="1200" dirty="0" err="1"/>
              <a:t>вертикальної</a:t>
            </a:r>
            <a:r>
              <a:rPr lang="ru-RU" sz="1200" dirty="0"/>
              <a:t> нитки по </a:t>
            </a:r>
            <a:r>
              <a:rPr lang="ru-RU" sz="1200" dirty="0" err="1"/>
              <a:t>всьому</a:t>
            </a:r>
            <a:r>
              <a:rPr lang="ru-RU" sz="1200" dirty="0"/>
              <a:t> периметру </a:t>
            </a:r>
            <a:r>
              <a:rPr lang="ru-RU" sz="1200" dirty="0" err="1"/>
              <a:t>тканини</a:t>
            </a:r>
            <a:r>
              <a:rPr lang="ru-RU" sz="1200" dirty="0"/>
              <a:t> (1)</a:t>
            </a:r>
          </a:p>
          <a:p>
            <a:pPr indent="457200" algn="just"/>
            <a:r>
              <a:rPr lang="ru-RU" sz="1200" dirty="0" err="1"/>
              <a:t>Далі</a:t>
            </a:r>
            <a:r>
              <a:rPr lang="ru-RU" sz="1200" dirty="0"/>
              <a:t>, </a:t>
            </a:r>
            <a:r>
              <a:rPr lang="ru-RU" sz="1200" dirty="0" err="1"/>
              <a:t>відміряти</a:t>
            </a:r>
            <a:r>
              <a:rPr lang="ru-RU" sz="1200" dirty="0"/>
              <a:t> ширину </a:t>
            </a:r>
            <a:r>
              <a:rPr lang="ru-RU" sz="1200" dirty="0" err="1"/>
              <a:t>пгину</a:t>
            </a:r>
            <a:r>
              <a:rPr lang="ru-RU" sz="1200" dirty="0"/>
              <a:t> 4-7 см (</a:t>
            </a:r>
            <a:r>
              <a:rPr lang="ru-RU" sz="1200" dirty="0" err="1"/>
              <a:t>залежно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того,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виріб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: </a:t>
            </a:r>
            <a:r>
              <a:rPr lang="ru-RU" sz="1200" dirty="0" err="1"/>
              <a:t>скатертина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серветка</a:t>
            </a:r>
            <a:r>
              <a:rPr lang="ru-RU" sz="1200" dirty="0"/>
              <a:t>) і на </a:t>
            </a:r>
            <a:r>
              <a:rPr lang="ru-RU" sz="1200" dirty="0" err="1"/>
              <a:t>цій</a:t>
            </a:r>
            <a:r>
              <a:rPr lang="ru-RU" sz="1200" dirty="0"/>
              <a:t> </a:t>
            </a:r>
            <a:r>
              <a:rPr lang="ru-RU" sz="1200" dirty="0" err="1"/>
              <a:t>відстані</a:t>
            </a:r>
            <a:r>
              <a:rPr lang="ru-RU" sz="1200" dirty="0"/>
              <a:t> </a:t>
            </a:r>
            <a:r>
              <a:rPr lang="ru-RU" sz="1200" dirty="0" err="1"/>
              <a:t>підрізати</a:t>
            </a:r>
            <a:r>
              <a:rPr lang="ru-RU" sz="1200" dirty="0"/>
              <a:t> і (як по </a:t>
            </a:r>
            <a:r>
              <a:rPr lang="ru-RU" sz="1200" dirty="0" err="1"/>
              <a:t>вертикалі</a:t>
            </a:r>
            <a:r>
              <a:rPr lang="ru-RU" sz="1200" dirty="0"/>
              <a:t>, так по </a:t>
            </a:r>
            <a:r>
              <a:rPr lang="ru-RU" sz="1200" dirty="0" err="1"/>
              <a:t>горизонталі</a:t>
            </a:r>
            <a:r>
              <a:rPr lang="ru-RU" sz="1200" dirty="0"/>
              <a:t> ), </a:t>
            </a:r>
            <a:r>
              <a:rPr lang="ru-RU" sz="1200" dirty="0" err="1"/>
              <a:t>починаючи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кутових</a:t>
            </a:r>
            <a:r>
              <a:rPr lang="ru-RU" sz="1200" dirty="0"/>
              <a:t> </a:t>
            </a:r>
            <a:r>
              <a:rPr lang="ru-RU" sz="1200" dirty="0" err="1"/>
              <a:t>пересічок</a:t>
            </a:r>
            <a:r>
              <a:rPr lang="ru-RU" sz="1200" dirty="0"/>
              <a:t> (2)</a:t>
            </a:r>
          </a:p>
          <a:p>
            <a:pPr indent="457200" algn="just"/>
            <a:r>
              <a:rPr lang="ru-RU" sz="1200" dirty="0" err="1"/>
              <a:t>Скласти</a:t>
            </a:r>
            <a:r>
              <a:rPr lang="ru-RU" sz="1200" dirty="0"/>
              <a:t> </a:t>
            </a:r>
            <a:r>
              <a:rPr lang="ru-RU" sz="1200" dirty="0" err="1"/>
              <a:t>підготовлений</a:t>
            </a:r>
            <a:r>
              <a:rPr lang="ru-RU" sz="1200" dirty="0"/>
              <a:t> </a:t>
            </a:r>
            <a:r>
              <a:rPr lang="ru-RU" sz="1200" dirty="0" err="1"/>
              <a:t>відріз</a:t>
            </a:r>
            <a:r>
              <a:rPr lang="ru-RU" sz="1200" dirty="0"/>
              <a:t> </a:t>
            </a:r>
            <a:r>
              <a:rPr lang="ru-RU" sz="1200" dirty="0" err="1"/>
              <a:t>тканини</a:t>
            </a:r>
            <a:r>
              <a:rPr lang="ru-RU" sz="1200" dirty="0"/>
              <a:t> у </a:t>
            </a:r>
            <a:r>
              <a:rPr lang="ru-RU" sz="1200" dirty="0" err="1"/>
              <a:t>вигляді</a:t>
            </a:r>
            <a:r>
              <a:rPr lang="ru-RU" sz="1200" dirty="0"/>
              <a:t> кута </a:t>
            </a:r>
            <a:r>
              <a:rPr lang="ru-RU" sz="1200" dirty="0" err="1"/>
              <a:t>лицьовими</a:t>
            </a:r>
            <a:r>
              <a:rPr lang="ru-RU" sz="1200" dirty="0"/>
              <a:t> </a:t>
            </a:r>
            <a:r>
              <a:rPr lang="ru-RU" sz="1200" dirty="0" err="1"/>
              <a:t>всередину</a:t>
            </a:r>
            <a:r>
              <a:rPr lang="ru-RU" sz="1200" dirty="0"/>
              <a:t> і заколоти шпильками.</a:t>
            </a:r>
          </a:p>
          <a:p>
            <a:pPr indent="457200" algn="just"/>
            <a:r>
              <a:rPr lang="ru-RU" sz="1200" dirty="0" err="1"/>
              <a:t>Скласти</a:t>
            </a:r>
            <a:r>
              <a:rPr lang="ru-RU" sz="1200" dirty="0"/>
              <a:t> кут </a:t>
            </a:r>
            <a:r>
              <a:rPr lang="ru-RU" sz="1200" dirty="0" err="1"/>
              <a:t>ще</a:t>
            </a:r>
            <a:r>
              <a:rPr lang="ru-RU" sz="1200" dirty="0"/>
              <a:t> раз, </a:t>
            </a:r>
            <a:r>
              <a:rPr lang="ru-RU" sz="1200" dirty="0" err="1"/>
              <a:t>поднавши</a:t>
            </a:r>
            <a:r>
              <a:rPr lang="ru-RU" sz="1200" dirty="0"/>
              <a:t>, таким чином 1 і 2. Сильно </a:t>
            </a:r>
            <a:r>
              <a:rPr lang="ru-RU" sz="1200" dirty="0" err="1"/>
              <a:t>притиснути</a:t>
            </a:r>
            <a:r>
              <a:rPr lang="ru-RU" sz="1200" dirty="0"/>
              <a:t> </a:t>
            </a:r>
            <a:r>
              <a:rPr lang="ru-RU" sz="1200" dirty="0" err="1"/>
              <a:t>згин</a:t>
            </a:r>
            <a:r>
              <a:rPr lang="ru-RU" sz="1200" dirty="0"/>
              <a:t> </a:t>
            </a:r>
            <a:r>
              <a:rPr lang="ru-RU" sz="1200" dirty="0" err="1"/>
              <a:t>тканинидо</a:t>
            </a:r>
            <a:r>
              <a:rPr lang="ru-RU" sz="1200" dirty="0"/>
              <a:t> одного, </a:t>
            </a:r>
            <a:r>
              <a:rPr lang="ru-RU" sz="1200" dirty="0" err="1"/>
              <a:t>щоб</a:t>
            </a:r>
            <a:r>
              <a:rPr lang="ru-RU" sz="1200" dirty="0"/>
              <a:t>  </a:t>
            </a:r>
            <a:r>
              <a:rPr lang="ru-RU" sz="1200" dirty="0" err="1"/>
              <a:t>залишився</a:t>
            </a:r>
            <a:r>
              <a:rPr lang="ru-RU" sz="1200" dirty="0"/>
              <a:t> </a:t>
            </a:r>
            <a:r>
              <a:rPr lang="ru-RU" sz="1200" dirty="0" err="1"/>
              <a:t>видимий</a:t>
            </a:r>
            <a:r>
              <a:rPr lang="ru-RU" sz="1200" dirty="0"/>
              <a:t> </a:t>
            </a:r>
            <a:r>
              <a:rPr lang="ru-RU" sz="1200" dirty="0" err="1"/>
              <a:t>слід</a:t>
            </a:r>
            <a:r>
              <a:rPr lang="ru-RU" sz="1200" dirty="0"/>
              <a:t> згину.1-2</a:t>
            </a:r>
          </a:p>
          <a:p>
            <a:pPr indent="457200" algn="just"/>
            <a:r>
              <a:rPr lang="ru-RU" sz="1200" dirty="0" err="1"/>
              <a:t>Акуратою</a:t>
            </a:r>
            <a:r>
              <a:rPr lang="ru-RU" sz="1200" dirty="0"/>
              <a:t> </a:t>
            </a:r>
            <a:r>
              <a:rPr lang="ru-RU" sz="1200" dirty="0" err="1"/>
              <a:t>підігнути</a:t>
            </a:r>
            <a:r>
              <a:rPr lang="ru-RU" sz="1200" dirty="0"/>
              <a:t> кут </a:t>
            </a:r>
            <a:r>
              <a:rPr lang="ru-RU" sz="1200" dirty="0" err="1"/>
              <a:t>тканини</a:t>
            </a:r>
            <a:r>
              <a:rPr lang="ru-RU" sz="1200" dirty="0"/>
              <a:t> і </a:t>
            </a:r>
            <a:r>
              <a:rPr lang="ru-RU" sz="1200" dirty="0" err="1"/>
              <a:t>прошити</a:t>
            </a:r>
            <a:r>
              <a:rPr lang="ru-RU" sz="1200" dirty="0"/>
              <a:t> по </a:t>
            </a:r>
            <a:r>
              <a:rPr lang="ru-RU" sz="1200" dirty="0" err="1"/>
              <a:t>отриманому</a:t>
            </a:r>
            <a:r>
              <a:rPr lang="ru-RU" sz="1200" dirty="0"/>
              <a:t> </a:t>
            </a:r>
            <a:r>
              <a:rPr lang="ru-RU" sz="1200" dirty="0" err="1"/>
              <a:t>сліду</a:t>
            </a:r>
            <a:r>
              <a:rPr lang="ru-RU" sz="1200" dirty="0"/>
              <a:t>.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чого</a:t>
            </a:r>
            <a:r>
              <a:rPr lang="ru-RU" sz="1200" dirty="0"/>
              <a:t> </a:t>
            </a:r>
            <a:r>
              <a:rPr lang="ru-RU" sz="1200" dirty="0" err="1"/>
              <a:t>відрізати</a:t>
            </a:r>
            <a:r>
              <a:rPr lang="ru-RU" sz="1200" dirty="0"/>
              <a:t> тканину на </a:t>
            </a:r>
            <a:r>
              <a:rPr lang="ru-RU" sz="1200" dirty="0" err="1"/>
              <a:t>відстані</a:t>
            </a:r>
            <a:r>
              <a:rPr lang="ru-RU" sz="1200" dirty="0"/>
              <a:t> 0,3-0,5 см </a:t>
            </a:r>
            <a:r>
              <a:rPr lang="ru-RU" sz="1200" dirty="0" err="1"/>
              <a:t>від</a:t>
            </a:r>
            <a:r>
              <a:rPr lang="ru-RU" sz="1200" dirty="0"/>
              <a:t> шва і </a:t>
            </a:r>
            <a:r>
              <a:rPr lang="ru-RU" sz="1200" dirty="0" err="1"/>
              <a:t>розпрасувати</a:t>
            </a:r>
            <a:r>
              <a:rPr lang="ru-RU" sz="1200" dirty="0"/>
              <a:t> шов </a:t>
            </a:r>
            <a:r>
              <a:rPr lang="ru-RU" sz="1200" dirty="0" err="1"/>
              <a:t>праскою</a:t>
            </a:r>
            <a:r>
              <a:rPr lang="ru-RU" sz="1200" dirty="0"/>
              <a:t>. </a:t>
            </a:r>
            <a:r>
              <a:rPr lang="ru-RU" sz="1200" dirty="0" err="1"/>
              <a:t>Вивернути</a:t>
            </a:r>
            <a:r>
              <a:rPr lang="ru-RU" sz="1200" dirty="0"/>
              <a:t> </a:t>
            </a:r>
            <a:r>
              <a:rPr lang="ru-RU" sz="1200" dirty="0" err="1"/>
              <a:t>зшитий</a:t>
            </a:r>
            <a:r>
              <a:rPr lang="ru-RU" sz="1200" dirty="0"/>
              <a:t> кут на </a:t>
            </a:r>
            <a:r>
              <a:rPr lang="ru-RU" sz="1200" dirty="0" err="1"/>
              <a:t>лицьову</a:t>
            </a:r>
            <a:r>
              <a:rPr lang="ru-RU" sz="1200" dirty="0"/>
              <a:t> сторону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5504663"/>
            <a:ext cx="1316505" cy="10532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34" y="5504663"/>
            <a:ext cx="1296144" cy="109631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1187" y="5492466"/>
            <a:ext cx="1296144" cy="10654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4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048515"/>
              </p:ext>
            </p:extLst>
          </p:nvPr>
        </p:nvGraphicFramePr>
        <p:xfrm>
          <a:off x="323528" y="332656"/>
          <a:ext cx="84969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0572" y="1052736"/>
            <a:ext cx="8496944" cy="30469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/>
              <a:t>Викрійте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деталі</a:t>
            </a:r>
            <a:r>
              <a:rPr lang="ru-RU" sz="2400" dirty="0"/>
              <a:t> прихватки з </a:t>
            </a:r>
            <a:r>
              <a:rPr lang="ru-RU" sz="2400" dirty="0" err="1"/>
              <a:t>основної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й одну деталь з ватину </a:t>
            </a:r>
            <a:r>
              <a:rPr lang="ru-RU" sz="2400" dirty="0" err="1"/>
              <a:t>або</a:t>
            </a:r>
            <a:r>
              <a:rPr lang="ru-RU" sz="2400" dirty="0"/>
              <a:t> синтепону. </a:t>
            </a:r>
            <a:r>
              <a:rPr lang="ru-RU" sz="2400" dirty="0" err="1"/>
              <a:t>Покладіть</a:t>
            </a:r>
            <a:r>
              <a:rPr lang="ru-RU" sz="2400" dirty="0"/>
              <a:t> ватин (синтепон)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деталями з </a:t>
            </a:r>
            <a:r>
              <a:rPr lang="ru-RU" sz="2400" dirty="0" err="1"/>
              <a:t>основної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і  </a:t>
            </a:r>
            <a:r>
              <a:rPr lang="ru-RU" sz="2400" dirty="0" err="1"/>
              <a:t>прострочіть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узори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симетричні</a:t>
            </a:r>
            <a:r>
              <a:rPr lang="ru-RU" sz="2400" dirty="0"/>
              <a:t> </a:t>
            </a:r>
            <a:r>
              <a:rPr lang="ru-RU" sz="2400" dirty="0" err="1"/>
              <a:t>квадрати</a:t>
            </a:r>
            <a:r>
              <a:rPr lang="ru-RU" sz="2400" dirty="0"/>
              <a:t> (</a:t>
            </a:r>
            <a:r>
              <a:rPr lang="ru-RU" sz="2400" dirty="0" err="1"/>
              <a:t>ромби</a:t>
            </a:r>
            <a:r>
              <a:rPr lang="ru-RU" sz="2400" dirty="0"/>
              <a:t>).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підріжте</a:t>
            </a:r>
            <a:r>
              <a:rPr lang="ru-RU" sz="2400" dirty="0"/>
              <a:t> по лекалу </a:t>
            </a:r>
            <a:r>
              <a:rPr lang="ru-RU" sz="2400" dirty="0" err="1"/>
              <a:t>зрізи</a:t>
            </a:r>
            <a:r>
              <a:rPr lang="ru-RU" sz="2400" dirty="0"/>
              <a:t> прихватки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ножиць</a:t>
            </a:r>
            <a:r>
              <a:rPr lang="ru-RU" sz="2400" dirty="0"/>
              <a:t>, </a:t>
            </a:r>
            <a:r>
              <a:rPr lang="ru-RU" sz="2400" dirty="0" err="1"/>
              <a:t>обробіть</a:t>
            </a:r>
            <a:r>
              <a:rPr lang="ru-RU" sz="2400" dirty="0"/>
              <a:t> </a:t>
            </a:r>
            <a:r>
              <a:rPr lang="ru-RU" sz="2400" dirty="0" err="1"/>
              <a:t>обкантувальними</a:t>
            </a:r>
            <a:r>
              <a:rPr lang="ru-RU" sz="2400" dirty="0"/>
              <a:t> швами, </a:t>
            </a:r>
            <a:r>
              <a:rPr lang="ru-RU" sz="2400" dirty="0" err="1"/>
              <a:t>утворюючи</a:t>
            </a:r>
            <a:r>
              <a:rPr lang="ru-RU" sz="2400" dirty="0"/>
              <a:t> на </a:t>
            </a:r>
            <a:r>
              <a:rPr lang="ru-RU" sz="2400" dirty="0" err="1"/>
              <a:t>кінці</a:t>
            </a:r>
            <a:r>
              <a:rPr lang="ru-RU" sz="2400" dirty="0"/>
              <a:t> петлю. </a:t>
            </a:r>
            <a:r>
              <a:rPr lang="ru-RU" sz="2400" dirty="0" err="1"/>
              <a:t>Припрасуйте</a:t>
            </a:r>
            <a:r>
              <a:rPr lang="ru-RU" sz="2400" dirty="0"/>
              <a:t> </a:t>
            </a:r>
            <a:r>
              <a:rPr lang="ru-RU" sz="2400" dirty="0" err="1"/>
              <a:t>виріб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163" y="4293096"/>
            <a:ext cx="5801761" cy="18694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4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05415357"/>
              </p:ext>
            </p:extLst>
          </p:nvPr>
        </p:nvGraphicFramePr>
        <p:xfrm>
          <a:off x="323528" y="332656"/>
          <a:ext cx="849694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156" y="69269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Кишеня – </a:t>
            </a:r>
            <a:r>
              <a:rPr lang="ru-RU" sz="1200" dirty="0" err="1"/>
              <a:t>це</a:t>
            </a:r>
            <a:r>
              <a:rPr lang="ru-RU" sz="1200" dirty="0"/>
              <a:t> деталь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вузол</a:t>
            </a:r>
            <a:r>
              <a:rPr lang="ru-RU" sz="1200" dirty="0"/>
              <a:t> швейного </a:t>
            </a:r>
            <a:r>
              <a:rPr lang="ru-RU" sz="1200" dirty="0" err="1"/>
              <a:t>виробу</a:t>
            </a:r>
            <a:r>
              <a:rPr lang="ru-RU" sz="1200" dirty="0"/>
              <a:t> для </a:t>
            </a:r>
            <a:r>
              <a:rPr lang="ru-RU" sz="1200" dirty="0" err="1"/>
              <a:t>зберігання</a:t>
            </a:r>
            <a:r>
              <a:rPr lang="ru-RU" sz="1200" dirty="0"/>
              <a:t> </a:t>
            </a:r>
            <a:r>
              <a:rPr lang="ru-RU" sz="1200" dirty="0" err="1"/>
              <a:t>дрібних</a:t>
            </a:r>
            <a:r>
              <a:rPr lang="ru-RU" sz="1200" dirty="0"/>
              <a:t> </a:t>
            </a:r>
            <a:r>
              <a:rPr lang="ru-RU" sz="1200" dirty="0" err="1"/>
              <a:t>предметів</a:t>
            </a:r>
            <a:r>
              <a:rPr lang="ru-RU" sz="1200" dirty="0"/>
              <a:t> та декоративного </a:t>
            </a:r>
            <a:r>
              <a:rPr lang="ru-RU" sz="1200" dirty="0" err="1"/>
              <a:t>оформлення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r>
              <a:rPr lang="ru-RU" sz="1200" dirty="0"/>
              <a:t>.</a:t>
            </a:r>
          </a:p>
          <a:p>
            <a:pPr indent="457200" algn="just"/>
            <a:r>
              <a:rPr lang="ru-RU" sz="1200" dirty="0"/>
              <a:t>1. Викрійте </a:t>
            </a:r>
            <a:r>
              <a:rPr lang="ru-RU" sz="1200" dirty="0" err="1"/>
              <a:t>основну</a:t>
            </a:r>
            <a:r>
              <a:rPr lang="ru-RU" sz="1200" dirty="0"/>
              <a:t> деталь </a:t>
            </a:r>
            <a:r>
              <a:rPr lang="ru-RU" sz="1200" dirty="0" err="1"/>
              <a:t>із</a:t>
            </a:r>
            <a:r>
              <a:rPr lang="ru-RU" sz="1200" dirty="0"/>
              <a:t> припусками по </a:t>
            </a:r>
            <a:r>
              <a:rPr lang="ru-RU" sz="1200" dirty="0" err="1"/>
              <a:t>верхньому</a:t>
            </a:r>
            <a:r>
              <a:rPr lang="ru-RU" sz="1200" dirty="0"/>
              <a:t> </a:t>
            </a:r>
            <a:r>
              <a:rPr lang="ru-RU" sz="1200" dirty="0" err="1"/>
              <a:t>зрізу</a:t>
            </a:r>
            <a:r>
              <a:rPr lang="ru-RU" sz="1200" dirty="0"/>
              <a:t> 3–3,5 см, по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зрізах</a:t>
            </a:r>
            <a:r>
              <a:rPr lang="ru-RU" sz="1200" dirty="0"/>
              <a:t> – 1 см.</a:t>
            </a:r>
          </a:p>
          <a:p>
            <a:pPr indent="457200" algn="just"/>
            <a:r>
              <a:rPr lang="ru-RU" sz="1200" dirty="0"/>
              <a:t>2.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клейового</a:t>
            </a:r>
            <a:r>
              <a:rPr lang="ru-RU" sz="1200" dirty="0"/>
              <a:t> </a:t>
            </a:r>
            <a:r>
              <a:rPr lang="ru-RU" sz="1200" dirty="0" err="1"/>
              <a:t>матеріалу</a:t>
            </a:r>
            <a:r>
              <a:rPr lang="ru-RU" sz="1200" dirty="0"/>
              <a:t> </a:t>
            </a:r>
            <a:r>
              <a:rPr lang="ru-RU" sz="1200" dirty="0" err="1"/>
              <a:t>викрійте</a:t>
            </a:r>
            <a:r>
              <a:rPr lang="ru-RU" sz="1200" dirty="0"/>
              <a:t> прокладку, </a:t>
            </a:r>
            <a:r>
              <a:rPr lang="ru-RU" sz="1200" dirty="0" err="1"/>
              <a:t>розміри</a:t>
            </a:r>
            <a:r>
              <a:rPr lang="ru-RU" sz="1200" dirty="0"/>
              <a:t> </a:t>
            </a:r>
            <a:r>
              <a:rPr lang="ru-RU" sz="1200" dirty="0" err="1"/>
              <a:t>якої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дорівнювати</a:t>
            </a:r>
            <a:r>
              <a:rPr lang="ru-RU" sz="1200" dirty="0"/>
              <a:t> </a:t>
            </a:r>
            <a:r>
              <a:rPr lang="ru-RU" sz="1200" dirty="0" err="1"/>
              <a:t>розмірам</a:t>
            </a:r>
            <a:r>
              <a:rPr lang="ru-RU" sz="1200" dirty="0"/>
              <a:t> </a:t>
            </a:r>
            <a:r>
              <a:rPr lang="ru-RU" sz="1200" dirty="0" err="1"/>
              <a:t>верхнього</a:t>
            </a:r>
            <a:r>
              <a:rPr lang="ru-RU" sz="1200" dirty="0"/>
              <a:t> припуску </a:t>
            </a:r>
            <a:r>
              <a:rPr lang="ru-RU" sz="1200" dirty="0" err="1"/>
              <a:t>кишені</a:t>
            </a:r>
            <a:r>
              <a:rPr lang="ru-RU" sz="1200" dirty="0"/>
              <a:t>.</a:t>
            </a:r>
          </a:p>
          <a:p>
            <a:pPr indent="457200" algn="just"/>
            <a:r>
              <a:rPr lang="ru-RU" sz="1200" dirty="0"/>
              <a:t>3. </a:t>
            </a:r>
            <a:r>
              <a:rPr lang="ru-RU" sz="1200" dirty="0" err="1"/>
              <a:t>Накладіть</a:t>
            </a:r>
            <a:r>
              <a:rPr lang="ru-RU" sz="1200" dirty="0"/>
              <a:t> прокладку з невеликим натягом на припуск </a:t>
            </a:r>
            <a:r>
              <a:rPr lang="ru-RU" sz="1200" dirty="0" err="1"/>
              <a:t>кишені</a:t>
            </a:r>
            <a:r>
              <a:rPr lang="ru-RU" sz="1200" dirty="0"/>
              <a:t>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нижній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край не доходив до </a:t>
            </a:r>
            <a:r>
              <a:rPr lang="ru-RU" sz="1200" dirty="0" err="1"/>
              <a:t>лінії</a:t>
            </a:r>
            <a:r>
              <a:rPr lang="ru-RU" sz="1200" dirty="0"/>
              <a:t> </a:t>
            </a:r>
            <a:r>
              <a:rPr lang="ru-RU" sz="1200" dirty="0" err="1"/>
              <a:t>перегину</a:t>
            </a:r>
            <a:r>
              <a:rPr lang="ru-RU" sz="1200" dirty="0"/>
              <a:t> припуску на 0,1–0,2 см, та </a:t>
            </a:r>
            <a:r>
              <a:rPr lang="ru-RU" sz="1200" dirty="0" err="1"/>
              <a:t>закріпіть</a:t>
            </a:r>
            <a:r>
              <a:rPr lang="ru-RU" sz="1200" dirty="0"/>
              <a:t> за </a:t>
            </a:r>
            <a:r>
              <a:rPr lang="ru-RU" sz="1200" dirty="0" err="1"/>
              <a:t>допомогою</a:t>
            </a:r>
            <a:r>
              <a:rPr lang="ru-RU" sz="1200" dirty="0"/>
              <a:t> ВТО.</a:t>
            </a:r>
          </a:p>
          <a:p>
            <a:pPr indent="457200" algn="just"/>
            <a:r>
              <a:rPr lang="ru-RU" sz="1200" dirty="0"/>
              <a:t>4. </a:t>
            </a:r>
            <a:r>
              <a:rPr lang="ru-RU" sz="1200" dirty="0" err="1"/>
              <a:t>Застрочіть</a:t>
            </a:r>
            <a:r>
              <a:rPr lang="ru-RU" sz="1200" dirty="0"/>
              <a:t> припуск по </a:t>
            </a:r>
            <a:r>
              <a:rPr lang="ru-RU" sz="1200" dirty="0" err="1"/>
              <a:t>верхньому</a:t>
            </a:r>
            <a:r>
              <a:rPr lang="ru-RU" sz="1200" dirty="0"/>
              <a:t> </a:t>
            </a:r>
            <a:r>
              <a:rPr lang="ru-RU" sz="1200" dirty="0" err="1"/>
              <a:t>зрізу</a:t>
            </a:r>
            <a:r>
              <a:rPr lang="ru-RU" sz="1200" dirty="0"/>
              <a:t> </a:t>
            </a:r>
            <a:r>
              <a:rPr lang="ru-RU" sz="1200" dirty="0" err="1"/>
              <a:t>кишені</a:t>
            </a:r>
            <a:r>
              <a:rPr lang="ru-RU" sz="1200" dirty="0"/>
              <a:t>. Ширина шва 0,5 см.</a:t>
            </a:r>
          </a:p>
          <a:p>
            <a:pPr indent="457200" algn="just"/>
            <a:r>
              <a:rPr lang="ru-RU" sz="1200" dirty="0"/>
              <a:t>5. </a:t>
            </a:r>
            <a:r>
              <a:rPr lang="ru-RU" sz="1200" dirty="0" err="1"/>
              <a:t>Верхній</a:t>
            </a:r>
            <a:r>
              <a:rPr lang="ru-RU" sz="1200" dirty="0"/>
              <a:t> припуск </a:t>
            </a:r>
            <a:r>
              <a:rPr lang="ru-RU" sz="1200" dirty="0" err="1"/>
              <a:t>кишені</a:t>
            </a:r>
            <a:r>
              <a:rPr lang="ru-RU" sz="1200" dirty="0"/>
              <a:t> </a:t>
            </a:r>
            <a:r>
              <a:rPr lang="ru-RU" sz="1200" dirty="0" err="1"/>
              <a:t>перегніть</a:t>
            </a:r>
            <a:r>
              <a:rPr lang="ru-RU" sz="1200" dirty="0"/>
              <a:t> на </a:t>
            </a:r>
            <a:r>
              <a:rPr lang="ru-RU" sz="1200" dirty="0" err="1"/>
              <a:t>лицьовий</a:t>
            </a:r>
            <a:r>
              <a:rPr lang="ru-RU" sz="1200" dirty="0"/>
              <a:t> </a:t>
            </a:r>
            <a:r>
              <a:rPr lang="ru-RU" sz="1200" dirty="0" err="1"/>
              <a:t>бік</a:t>
            </a:r>
            <a:r>
              <a:rPr lang="ru-RU" sz="1200" dirty="0"/>
              <a:t> </a:t>
            </a:r>
            <a:r>
              <a:rPr lang="ru-RU" sz="1200" dirty="0" err="1"/>
              <a:t>деталі</a:t>
            </a:r>
            <a:r>
              <a:rPr lang="ru-RU" sz="1200" dirty="0"/>
              <a:t> по </a:t>
            </a:r>
            <a:r>
              <a:rPr lang="ru-RU" sz="1200" dirty="0" err="1"/>
              <a:t>наміченій</a:t>
            </a:r>
            <a:r>
              <a:rPr lang="ru-RU" sz="1200" dirty="0"/>
              <a:t> </a:t>
            </a:r>
            <a:r>
              <a:rPr lang="ru-RU" sz="1200" dirty="0" err="1"/>
              <a:t>лінії</a:t>
            </a:r>
            <a:r>
              <a:rPr lang="ru-RU" sz="1200" dirty="0"/>
              <a:t> </a:t>
            </a:r>
            <a:r>
              <a:rPr lang="ru-RU" sz="1200" dirty="0" err="1"/>
              <a:t>кишені</a:t>
            </a:r>
            <a:r>
              <a:rPr lang="ru-RU" sz="1200" dirty="0"/>
              <a:t> та </a:t>
            </a:r>
            <a:r>
              <a:rPr lang="ru-RU" sz="1200" dirty="0" err="1"/>
              <a:t>обшийте</a:t>
            </a:r>
            <a:r>
              <a:rPr lang="ru-RU" sz="1200" dirty="0"/>
              <a:t>. Ширина шва 1 см.</a:t>
            </a:r>
          </a:p>
          <a:p>
            <a:pPr indent="457200" algn="just"/>
            <a:r>
              <a:rPr lang="ru-RU" sz="1200" dirty="0"/>
              <a:t>6. </a:t>
            </a:r>
            <a:r>
              <a:rPr lang="ru-RU" sz="1200" dirty="0" err="1"/>
              <a:t>Виверніть</a:t>
            </a:r>
            <a:r>
              <a:rPr lang="ru-RU" sz="1200" dirty="0"/>
              <a:t> та </a:t>
            </a:r>
            <a:r>
              <a:rPr lang="ru-RU" sz="1200" dirty="0" err="1"/>
              <a:t>виправте</a:t>
            </a:r>
            <a:r>
              <a:rPr lang="ru-RU" sz="1200" dirty="0"/>
              <a:t> кути. </a:t>
            </a:r>
            <a:r>
              <a:rPr lang="ru-RU" sz="1200" dirty="0" err="1"/>
              <a:t>Шви</a:t>
            </a:r>
            <a:r>
              <a:rPr lang="ru-RU" sz="1200" dirty="0"/>
              <a:t> </a:t>
            </a:r>
            <a:r>
              <a:rPr lang="ru-RU" sz="1200" dirty="0" err="1"/>
              <a:t>обшивання</a:t>
            </a:r>
            <a:r>
              <a:rPr lang="ru-RU" sz="1200" dirty="0"/>
              <a:t> обметайте,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заметуючи</a:t>
            </a:r>
            <a:r>
              <a:rPr lang="ru-RU" sz="1200" dirty="0"/>
              <a:t> припуски </a:t>
            </a:r>
            <a:r>
              <a:rPr lang="ru-RU" sz="1200" dirty="0" err="1"/>
              <a:t>бічних</a:t>
            </a:r>
            <a:r>
              <a:rPr lang="ru-RU" sz="1200" dirty="0"/>
              <a:t> та </a:t>
            </a:r>
            <a:r>
              <a:rPr lang="ru-RU" sz="1200" dirty="0" err="1"/>
              <a:t>нижнього</a:t>
            </a:r>
            <a:r>
              <a:rPr lang="ru-RU" sz="1200" dirty="0"/>
              <a:t> </a:t>
            </a:r>
            <a:r>
              <a:rPr lang="ru-RU" sz="1200" dirty="0" err="1"/>
              <a:t>зрізів</a:t>
            </a:r>
            <a:r>
              <a:rPr lang="ru-RU" sz="1200" dirty="0"/>
              <a:t>.</a:t>
            </a:r>
          </a:p>
          <a:p>
            <a:pPr indent="457200" algn="just"/>
            <a:r>
              <a:rPr lang="ru-RU" sz="1200" dirty="0"/>
              <a:t>7.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нижні</a:t>
            </a:r>
            <a:r>
              <a:rPr lang="ru-RU" sz="1200" dirty="0"/>
              <a:t> кути </a:t>
            </a:r>
            <a:r>
              <a:rPr lang="ru-RU" sz="1200" dirty="0" err="1"/>
              <a:t>заокруглені</a:t>
            </a:r>
            <a:r>
              <a:rPr lang="ru-RU" sz="1200" dirty="0"/>
              <a:t>, </a:t>
            </a:r>
            <a:r>
              <a:rPr lang="ru-RU" sz="1200" dirty="0" err="1"/>
              <a:t>залишки</a:t>
            </a:r>
            <a:r>
              <a:rPr lang="ru-RU" sz="1200" dirty="0"/>
              <a:t> </a:t>
            </a:r>
            <a:r>
              <a:rPr lang="ru-RU" sz="1200" dirty="0" err="1"/>
              <a:t>тканини</a:t>
            </a:r>
            <a:r>
              <a:rPr lang="ru-RU" sz="1200" dirty="0"/>
              <a:t> на припуску </a:t>
            </a:r>
            <a:r>
              <a:rPr lang="ru-RU" sz="1200" dirty="0" err="1"/>
              <a:t>закладіть</a:t>
            </a:r>
            <a:r>
              <a:rPr lang="ru-RU" sz="1200" dirty="0"/>
              <a:t> у </a:t>
            </a:r>
            <a:r>
              <a:rPr lang="ru-RU" sz="1200" dirty="0" err="1"/>
              <a:t>м’які</a:t>
            </a:r>
            <a:r>
              <a:rPr lang="ru-RU" sz="1200" dirty="0"/>
              <a:t> складки. У </a:t>
            </a:r>
            <a:r>
              <a:rPr lang="ru-RU" sz="1200" dirty="0" err="1"/>
              <a:t>виробах</a:t>
            </a:r>
            <a:r>
              <a:rPr lang="ru-RU" sz="1200" dirty="0"/>
              <a:t>, </a:t>
            </a:r>
            <a:r>
              <a:rPr lang="ru-RU" sz="1200" dirty="0" err="1"/>
              <a:t>виготовлених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цупкої</a:t>
            </a:r>
            <a:r>
              <a:rPr lang="ru-RU" sz="1200" dirty="0"/>
              <a:t> </a:t>
            </a:r>
            <a:r>
              <a:rPr lang="ru-RU" sz="1200" dirty="0" err="1"/>
              <a:t>тканини</a:t>
            </a:r>
            <a:r>
              <a:rPr lang="ru-RU" sz="1200" dirty="0"/>
              <a:t>, на </a:t>
            </a:r>
            <a:r>
              <a:rPr lang="ru-RU" sz="1200" dirty="0" err="1"/>
              <a:t>заокругленнях</a:t>
            </a:r>
            <a:r>
              <a:rPr lang="ru-RU" sz="1200" dirty="0"/>
              <a:t> </a:t>
            </a:r>
            <a:r>
              <a:rPr lang="ru-RU" sz="1200" dirty="0" err="1"/>
              <a:t>зріжте</a:t>
            </a:r>
            <a:r>
              <a:rPr lang="ru-RU" sz="1200" dirty="0"/>
              <a:t> кути </a:t>
            </a:r>
            <a:r>
              <a:rPr lang="ru-RU" sz="1200" dirty="0" err="1"/>
              <a:t>навскоси</a:t>
            </a:r>
            <a:r>
              <a:rPr lang="ru-RU" sz="1200" dirty="0"/>
              <a:t>.</a:t>
            </a:r>
          </a:p>
          <a:p>
            <a:pPr indent="457200" algn="just"/>
            <a:r>
              <a:rPr lang="ru-RU" sz="1200" dirty="0"/>
              <a:t>8.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лицьового</a:t>
            </a:r>
            <a:r>
              <a:rPr lang="ru-RU" sz="1200" dirty="0"/>
              <a:t> боку </a:t>
            </a:r>
            <a:r>
              <a:rPr lang="ru-RU" sz="1200" dirty="0" err="1"/>
              <a:t>виробу</a:t>
            </a:r>
            <a:r>
              <a:rPr lang="ru-RU" sz="1200" dirty="0"/>
              <a:t> </a:t>
            </a:r>
            <a:r>
              <a:rPr lang="ru-RU" sz="1200" dirty="0" err="1"/>
              <a:t>намітьте</a:t>
            </a:r>
            <a:r>
              <a:rPr lang="ru-RU" sz="1200" dirty="0"/>
              <a:t> </a:t>
            </a:r>
            <a:r>
              <a:rPr lang="ru-RU" sz="1200" dirty="0" err="1"/>
              <a:t>місце</a:t>
            </a:r>
            <a:r>
              <a:rPr lang="ru-RU" sz="1200" dirty="0"/>
              <a:t> </a:t>
            </a:r>
            <a:r>
              <a:rPr lang="ru-RU" sz="1200" dirty="0" err="1"/>
              <a:t>розташування</a:t>
            </a:r>
            <a:r>
              <a:rPr lang="ru-RU" sz="1200" dirty="0"/>
              <a:t> </a:t>
            </a:r>
            <a:r>
              <a:rPr lang="ru-RU" sz="1200" dirty="0" err="1"/>
              <a:t>кишені</a:t>
            </a:r>
            <a:r>
              <a:rPr lang="ru-RU" sz="1200" dirty="0"/>
              <a:t> </a:t>
            </a:r>
            <a:r>
              <a:rPr lang="ru-RU" sz="1200" dirty="0" err="1"/>
              <a:t>трьома</a:t>
            </a:r>
            <a:r>
              <a:rPr lang="ru-RU" sz="1200" dirty="0"/>
              <a:t> кутами (два </a:t>
            </a:r>
            <a:r>
              <a:rPr lang="ru-RU" sz="1200" dirty="0" err="1"/>
              <a:t>верхні</a:t>
            </a:r>
            <a:r>
              <a:rPr lang="ru-RU" sz="1200" dirty="0"/>
              <a:t> кути та один </a:t>
            </a:r>
            <a:r>
              <a:rPr lang="ru-RU" sz="1200" dirty="0" err="1"/>
              <a:t>нижній</a:t>
            </a:r>
            <a:r>
              <a:rPr lang="ru-RU" sz="1200" dirty="0"/>
              <a:t>).</a:t>
            </a:r>
          </a:p>
          <a:p>
            <a:pPr indent="457200" algn="just"/>
            <a:r>
              <a:rPr lang="ru-RU" sz="1200" dirty="0"/>
              <a:t>9. </a:t>
            </a:r>
            <a:r>
              <a:rPr lang="ru-RU" sz="1200" dirty="0" err="1"/>
              <a:t>Настрочіть</a:t>
            </a:r>
            <a:r>
              <a:rPr lang="ru-RU" sz="1200" dirty="0"/>
              <a:t> </a:t>
            </a:r>
            <a:r>
              <a:rPr lang="ru-RU" sz="1200" dirty="0" err="1"/>
              <a:t>накладну</a:t>
            </a:r>
            <a:r>
              <a:rPr lang="ru-RU" sz="1200" dirty="0"/>
              <a:t> </a:t>
            </a:r>
            <a:r>
              <a:rPr lang="ru-RU" sz="1200" dirty="0" err="1"/>
              <a:t>кишеню</a:t>
            </a:r>
            <a:r>
              <a:rPr lang="ru-RU" sz="1200" dirty="0"/>
              <a:t> на </a:t>
            </a:r>
            <a:r>
              <a:rPr lang="ru-RU" sz="1200" dirty="0" err="1"/>
              <a:t>основну</a:t>
            </a:r>
            <a:r>
              <a:rPr lang="ru-RU" sz="1200" dirty="0"/>
              <a:t> деталь. Ширина шва – </a:t>
            </a:r>
            <a:r>
              <a:rPr lang="ru-RU" sz="1200" dirty="0" err="1"/>
              <a:t>згід</a:t>
            </a:r>
            <a:r>
              <a:rPr lang="ru-RU" sz="1200" dirty="0"/>
              <a:t>  но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моделлю</a:t>
            </a:r>
            <a:r>
              <a:rPr lang="ru-RU" sz="1200" dirty="0" smtClean="0"/>
              <a:t>.</a:t>
            </a:r>
          </a:p>
          <a:p>
            <a:pPr indent="457200" algn="just"/>
            <a:r>
              <a:rPr lang="ru-RU" sz="1200" dirty="0" err="1"/>
              <a:t>Краї</a:t>
            </a:r>
            <a:r>
              <a:rPr lang="ru-RU" sz="1200" dirty="0"/>
              <a:t> </a:t>
            </a:r>
            <a:r>
              <a:rPr lang="ru-RU" sz="1200" dirty="0" err="1"/>
              <a:t>фартуха</a:t>
            </a:r>
            <a:r>
              <a:rPr lang="ru-RU" sz="1200" dirty="0"/>
              <a:t> </a:t>
            </a:r>
            <a:r>
              <a:rPr lang="ru-RU" sz="1200" dirty="0" err="1"/>
              <a:t>обробіть</a:t>
            </a:r>
            <a:r>
              <a:rPr lang="ru-RU" sz="1200" dirty="0"/>
              <a:t> </a:t>
            </a:r>
            <a:r>
              <a:rPr lang="ru-RU" sz="1200" dirty="0" err="1"/>
              <a:t>обкантувальними</a:t>
            </a:r>
            <a:r>
              <a:rPr lang="ru-RU" sz="1200" dirty="0"/>
              <a:t> швами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крайовими</a:t>
            </a:r>
            <a:r>
              <a:rPr lang="ru-RU" sz="1200" dirty="0"/>
              <a:t> </a:t>
            </a:r>
            <a:r>
              <a:rPr lang="ru-RU" sz="1200" dirty="0" err="1" smtClean="0"/>
              <a:t>упідгин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208755"/>
            <a:ext cx="1408298" cy="228619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4208755"/>
            <a:ext cx="3261643" cy="228619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203" y="4469057"/>
            <a:ext cx="3127237" cy="15522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9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80960" cy="100811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уроку: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84178"/>
              </p:ext>
            </p:extLst>
          </p:nvPr>
        </p:nvGraphicFramePr>
        <p:xfrm>
          <a:off x="323528" y="134076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8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20009"/>
              </p:ext>
            </p:extLst>
          </p:nvPr>
        </p:nvGraphicFramePr>
        <p:xfrm>
          <a:off x="755576" y="1340768"/>
          <a:ext cx="772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2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524328" cy="189436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ДЯКУЮ ЗА УВАГУ</a:t>
            </a:r>
            <a:r>
              <a:rPr lang="ru-RU" sz="5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ru-RU" sz="5400" b="1" dirty="0">
                <a:solidFill>
                  <a:schemeClr val="tx1"/>
                </a:solidFill>
              </a:rPr>
              <a:t>!</a:t>
            </a:r>
            <a:br>
              <a:rPr lang="ru-RU" sz="5400" b="1" dirty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33934879"/>
              </p:ext>
            </p:extLst>
          </p:nvPr>
        </p:nvGraphicFramePr>
        <p:xfrm>
          <a:off x="323528" y="332656"/>
          <a:ext cx="84969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2132856"/>
            <a:ext cx="5754216" cy="40324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1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Підковдри: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274721"/>
              </p:ext>
            </p:extLst>
          </p:nvPr>
        </p:nvGraphicFramePr>
        <p:xfrm>
          <a:off x="467544" y="2010452"/>
          <a:ext cx="3921576" cy="411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33851" y="2103438"/>
            <a:ext cx="3499024" cy="393223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35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" y="332656"/>
            <a:ext cx="7680960" cy="100811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Наволочки: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5959423"/>
              </p:ext>
            </p:extLst>
          </p:nvPr>
        </p:nvGraphicFramePr>
        <p:xfrm>
          <a:off x="611560" y="2204864"/>
          <a:ext cx="3901808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932040" y="2342024"/>
            <a:ext cx="3657600" cy="3657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97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Простирадла: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6425814"/>
              </p:ext>
            </p:extLst>
          </p:nvPr>
        </p:nvGraphicFramePr>
        <p:xfrm>
          <a:off x="731520" y="2420888"/>
          <a:ext cx="37775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60032" y="2176264"/>
            <a:ext cx="3657600" cy="3657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71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2822517"/>
              </p:ext>
            </p:extLst>
          </p:nvPr>
        </p:nvGraphicFramePr>
        <p:xfrm>
          <a:off x="323528" y="332656"/>
          <a:ext cx="84969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276872"/>
            <a:ext cx="4752528" cy="381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67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Рушники: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950204"/>
              </p:ext>
            </p:extLst>
          </p:nvPr>
        </p:nvGraphicFramePr>
        <p:xfrm>
          <a:off x="467544" y="1988840"/>
          <a:ext cx="4032448" cy="41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462" y="2330558"/>
            <a:ext cx="3558018" cy="34563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7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Серветки: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6666671"/>
              </p:ext>
            </p:extLst>
          </p:nvPr>
        </p:nvGraphicFramePr>
        <p:xfrm>
          <a:off x="467544" y="1844824"/>
          <a:ext cx="4248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932040" y="2158318"/>
            <a:ext cx="3693492" cy="36934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7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659</TotalTime>
  <Words>1757</Words>
  <Application>Microsoft Office PowerPoint</Application>
  <PresentationFormat>Экран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Савон</vt:lpstr>
      <vt:lpstr>Презентация PowerPoint</vt:lpstr>
      <vt:lpstr>Мета уроку: </vt:lpstr>
      <vt:lpstr>Презентация PowerPoint</vt:lpstr>
      <vt:lpstr>Підковдри:</vt:lpstr>
      <vt:lpstr>Наволочки:</vt:lpstr>
      <vt:lpstr>Простирадла:</vt:lpstr>
      <vt:lpstr>Презентация PowerPoint</vt:lpstr>
      <vt:lpstr>Рушники:</vt:lpstr>
      <vt:lpstr>Серветки:</vt:lpstr>
      <vt:lpstr>Скатертини:</vt:lpstr>
      <vt:lpstr>Фартухи:</vt:lpstr>
      <vt:lpstr>Кухонні прихватки: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завдання:</vt:lpstr>
      <vt:lpstr>ДЯКУЮ ЗА УВАГУ 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MEDAN</cp:lastModifiedBy>
  <cp:revision>203</cp:revision>
  <dcterms:created xsi:type="dcterms:W3CDTF">2014-05-08T14:56:19Z</dcterms:created>
  <dcterms:modified xsi:type="dcterms:W3CDTF">2021-12-11T17:20:43Z</dcterms:modified>
</cp:coreProperties>
</file>