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443" r:id="rId3"/>
    <p:sldId id="444" r:id="rId4"/>
    <p:sldId id="445" r:id="rId5"/>
    <p:sldId id="446" r:id="rId6"/>
    <p:sldId id="447" r:id="rId7"/>
    <p:sldId id="448" r:id="rId8"/>
    <p:sldId id="449" r:id="rId9"/>
    <p:sldId id="450" r:id="rId10"/>
    <p:sldId id="451" r:id="rId11"/>
    <p:sldId id="452" r:id="rId12"/>
    <p:sldId id="453" r:id="rId13"/>
    <p:sldId id="454" r:id="rId14"/>
    <p:sldId id="455" r:id="rId15"/>
    <p:sldId id="456" r:id="rId16"/>
    <p:sldId id="457" r:id="rId17"/>
    <p:sldId id="458" r:id="rId18"/>
    <p:sldId id="459" r:id="rId19"/>
    <p:sldId id="460" r:id="rId20"/>
    <p:sldId id="461" r:id="rId21"/>
    <p:sldId id="462" r:id="rId22"/>
    <p:sldId id="463" r:id="rId23"/>
    <p:sldId id="464" r:id="rId24"/>
    <p:sldId id="465" r:id="rId25"/>
    <p:sldId id="466" r:id="rId26"/>
    <p:sldId id="467" r:id="rId27"/>
    <p:sldId id="468" r:id="rId28"/>
    <p:sldId id="469" r:id="rId29"/>
    <p:sldId id="470" r:id="rId30"/>
    <p:sldId id="471" r:id="rId31"/>
    <p:sldId id="472" r:id="rId32"/>
    <p:sldId id="338" r:id="rId33"/>
    <p:sldId id="304" r:id="rId3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цаєнко Сергій" initials="МС" lastIdx="1" clrIdx="0">
    <p:extLst>
      <p:ext uri="{19B8F6BF-5375-455C-9EA6-DF929625EA0E}">
        <p15:presenceInfo xmlns:p15="http://schemas.microsoft.com/office/powerpoint/2012/main" xmlns="" userId="1a9c3d308a22d43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D144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7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206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0E6B6B-B9D7-42EB-B199-D3B7B0D475E1}" type="doc">
      <dgm:prSet loTypeId="urn:microsoft.com/office/officeart/2005/8/layout/hProcess4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6AC0CBCF-8091-47D9-90C8-986806240096}">
      <dgm:prSet phldrT="[Текст]"/>
      <dgm:spPr>
        <a:xfrm>
          <a:off x="537431" y="3125798"/>
          <a:ext cx="2128428" cy="84640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14375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14375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14375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b="1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Створення</a:t>
          </a:r>
        </a:p>
      </dgm:t>
    </dgm:pt>
    <dgm:pt modelId="{A363BDE9-1628-4195-8622-5683A68FDFE0}" type="parTrans" cxnId="{FC4FA055-78AB-433B-8DB5-BE12F838EF5A}">
      <dgm:prSet/>
      <dgm:spPr/>
      <dgm:t>
        <a:bodyPr/>
        <a:lstStyle/>
        <a:p>
          <a:endParaRPr lang="uk-UA"/>
        </a:p>
      </dgm:t>
    </dgm:pt>
    <dgm:pt modelId="{98FF758B-58CA-40DA-B57A-B16DC0E05E06}" type="sibTrans" cxnId="{FC4FA055-78AB-433B-8DB5-BE12F838EF5A}">
      <dgm:prSet/>
      <dgm:spPr>
        <a:xfrm>
          <a:off x="1387414" y="2139750"/>
          <a:ext cx="2553445" cy="2553445"/>
        </a:xfrm>
        <a:prstGeom prst="leftCircularArrow">
          <a:avLst>
            <a:gd name="adj1" fmla="val 2808"/>
            <a:gd name="adj2" fmla="val 342738"/>
            <a:gd name="adj3" fmla="val 2237065"/>
            <a:gd name="adj4" fmla="val 9143306"/>
            <a:gd name="adj5" fmla="val 3276"/>
          </a:avLst>
        </a:prstGeom>
        <a:gradFill rotWithShape="0">
          <a:gsLst>
            <a:gs pos="0">
              <a:srgbClr val="14375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14375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14375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endParaRPr lang="uk-UA"/>
        </a:p>
      </dgm:t>
    </dgm:pt>
    <dgm:pt modelId="{DE85271B-DD59-458F-990E-2D10947CBE38}">
      <dgm:prSet phldrT="[Текст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xfrm>
          <a:off x="5324" y="1259594"/>
          <a:ext cx="2394481" cy="2313432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uk-UA" sz="2400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Введення тексту з клавіатури</a:t>
          </a:r>
        </a:p>
      </dgm:t>
    </dgm:pt>
    <dgm:pt modelId="{F13A2D59-56D0-4EFC-A093-A4B599E6B046}" type="parTrans" cxnId="{C5C3E5D7-0F61-43D3-9929-A6621ABEEB2A}">
      <dgm:prSet/>
      <dgm:spPr/>
      <dgm:t>
        <a:bodyPr/>
        <a:lstStyle/>
        <a:p>
          <a:endParaRPr lang="uk-UA"/>
        </a:p>
      </dgm:t>
    </dgm:pt>
    <dgm:pt modelId="{306FB2F6-DD7B-4AB9-B415-E721C6C6F7DE}" type="sibTrans" cxnId="{C5C3E5D7-0F61-43D3-9929-A6621ABEEB2A}">
      <dgm:prSet/>
      <dgm:spPr/>
      <dgm:t>
        <a:bodyPr/>
        <a:lstStyle/>
        <a:p>
          <a:endParaRPr lang="uk-UA"/>
        </a:p>
      </dgm:t>
    </dgm:pt>
    <dgm:pt modelId="{AB81A949-BA10-4A72-9A46-1C4B55A72E6B}">
      <dgm:prSet phldrT="[Текст]"/>
      <dgm:spPr>
        <a:xfrm>
          <a:off x="3539377" y="1149014"/>
          <a:ext cx="2128428" cy="846405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b="1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Опрацювання</a:t>
          </a:r>
        </a:p>
      </dgm:t>
    </dgm:pt>
    <dgm:pt modelId="{2EFA6AF3-C35E-430F-B556-31913D7721E3}" type="parTrans" cxnId="{44526930-1AF3-4496-9A71-C032820EE580}">
      <dgm:prSet/>
      <dgm:spPr/>
      <dgm:t>
        <a:bodyPr/>
        <a:lstStyle/>
        <a:p>
          <a:endParaRPr lang="uk-UA"/>
        </a:p>
      </dgm:t>
    </dgm:pt>
    <dgm:pt modelId="{E2CEEF0A-CB5C-426D-BC4A-3E067835E46A}" type="sibTrans" cxnId="{44526930-1AF3-4496-9A71-C032820EE580}">
      <dgm:prSet/>
      <dgm:spPr>
        <a:xfrm>
          <a:off x="4349483" y="387645"/>
          <a:ext cx="2857975" cy="2857975"/>
        </a:xfrm>
        <a:prstGeom prst="circularArrow">
          <a:avLst>
            <a:gd name="adj1" fmla="val 2509"/>
            <a:gd name="adj2" fmla="val 304092"/>
            <a:gd name="adj3" fmla="val 19521317"/>
            <a:gd name="adj4" fmla="val 12576431"/>
            <a:gd name="adj5" fmla="val 2927"/>
          </a:avLst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endParaRPr lang="uk-UA"/>
        </a:p>
      </dgm:t>
    </dgm:pt>
    <dgm:pt modelId="{2C835945-3F18-489A-8274-E755422706CA}">
      <dgm:prSet phldrT="[Текст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xfrm>
          <a:off x="3007270" y="1556792"/>
          <a:ext cx="2394481" cy="2151072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uk-UA" sz="2400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Форматування</a:t>
          </a:r>
        </a:p>
      </dgm:t>
    </dgm:pt>
    <dgm:pt modelId="{408701E0-A3F3-4FD3-AEE8-C639F9B8D9F7}" type="parTrans" cxnId="{1B799C33-4917-46AB-8C39-A8BAB2690399}">
      <dgm:prSet/>
      <dgm:spPr/>
      <dgm:t>
        <a:bodyPr/>
        <a:lstStyle/>
        <a:p>
          <a:endParaRPr lang="uk-UA"/>
        </a:p>
      </dgm:t>
    </dgm:pt>
    <dgm:pt modelId="{B3AD5D34-0298-42D6-B000-7802C6AA3D31}" type="sibTrans" cxnId="{1B799C33-4917-46AB-8C39-A8BAB2690399}">
      <dgm:prSet/>
      <dgm:spPr/>
      <dgm:t>
        <a:bodyPr/>
        <a:lstStyle/>
        <a:p>
          <a:endParaRPr lang="uk-UA"/>
        </a:p>
      </dgm:t>
    </dgm:pt>
    <dgm:pt modelId="{4687A567-44FD-4715-9256-BC8FF810BBA7}">
      <dgm:prSet phldrT="[Текст]"/>
      <dgm:spPr>
        <a:xfrm>
          <a:off x="6541324" y="3124589"/>
          <a:ext cx="2128428" cy="846405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b="1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Збереження</a:t>
          </a:r>
        </a:p>
      </dgm:t>
    </dgm:pt>
    <dgm:pt modelId="{71529166-4685-4AE7-806C-A6EAD5612E6A}" type="parTrans" cxnId="{1DBC5090-A118-4CBA-8A80-C6312947D4E0}">
      <dgm:prSet/>
      <dgm:spPr/>
      <dgm:t>
        <a:bodyPr/>
        <a:lstStyle/>
        <a:p>
          <a:endParaRPr lang="uk-UA"/>
        </a:p>
      </dgm:t>
    </dgm:pt>
    <dgm:pt modelId="{D8B95B53-DDE3-4390-8857-833AA20DE99C}" type="sibTrans" cxnId="{1DBC5090-A118-4CBA-8A80-C6312947D4E0}">
      <dgm:prSet/>
      <dgm:spPr/>
      <dgm:t>
        <a:bodyPr/>
        <a:lstStyle/>
        <a:p>
          <a:endParaRPr lang="uk-UA"/>
        </a:p>
      </dgm:t>
    </dgm:pt>
    <dgm:pt modelId="{2B5400DC-FB05-4933-90AB-35F527BFCDCC}">
      <dgm:prSet phldrT="[Текст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xfrm>
          <a:off x="6009217" y="1572846"/>
          <a:ext cx="2394481" cy="1974946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uk-UA" sz="2400" i="1">
              <a:solidFill>
                <a:srgbClr val="FFFFFF"/>
              </a:solidFill>
              <a:latin typeface="Verdana"/>
              <a:ea typeface="+mn-ea"/>
              <a:cs typeface="+mn-cs"/>
            </a:rPr>
            <a:t>Попередній перегляд</a:t>
          </a:r>
          <a:endParaRPr lang="uk-UA" sz="2400" i="1" dirty="0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3DC5DE46-1110-40A8-810A-895EE7AA28F7}" type="parTrans" cxnId="{F200BA8C-3A2B-422E-B90B-5BC1303968D6}">
      <dgm:prSet/>
      <dgm:spPr/>
      <dgm:t>
        <a:bodyPr/>
        <a:lstStyle/>
        <a:p>
          <a:endParaRPr lang="uk-UA"/>
        </a:p>
      </dgm:t>
    </dgm:pt>
    <dgm:pt modelId="{202A0128-F29E-4491-977D-3DF87C85B733}" type="sibTrans" cxnId="{F200BA8C-3A2B-422E-B90B-5BC1303968D6}">
      <dgm:prSet/>
      <dgm:spPr/>
      <dgm:t>
        <a:bodyPr/>
        <a:lstStyle/>
        <a:p>
          <a:endParaRPr lang="uk-UA"/>
        </a:p>
      </dgm:t>
    </dgm:pt>
    <dgm:pt modelId="{CF3C0F6C-9818-4984-AEB2-EF2B4D998000}">
      <dgm:prSet phldrT="[Текст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xfrm>
          <a:off x="5324" y="1259594"/>
          <a:ext cx="2394481" cy="2313432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uk-UA" sz="2400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Додавання графічних зображень</a:t>
          </a:r>
        </a:p>
      </dgm:t>
    </dgm:pt>
    <dgm:pt modelId="{94D52D25-D70C-4A8D-9524-9D83834F0842}" type="parTrans" cxnId="{ED3DC52B-428E-4AF0-945E-36CA175883EC}">
      <dgm:prSet/>
      <dgm:spPr/>
      <dgm:t>
        <a:bodyPr/>
        <a:lstStyle/>
        <a:p>
          <a:endParaRPr lang="uk-UA"/>
        </a:p>
      </dgm:t>
    </dgm:pt>
    <dgm:pt modelId="{7FED49E6-225B-4762-9F2E-476265D2FE5C}" type="sibTrans" cxnId="{ED3DC52B-428E-4AF0-945E-36CA175883EC}">
      <dgm:prSet/>
      <dgm:spPr/>
      <dgm:t>
        <a:bodyPr/>
        <a:lstStyle/>
        <a:p>
          <a:endParaRPr lang="uk-UA"/>
        </a:p>
      </dgm:t>
    </dgm:pt>
    <dgm:pt modelId="{AC8A6FE9-9EB5-45CE-80D5-09DF07F55E22}">
      <dgm:prSet phldrT="[Текст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xfrm>
          <a:off x="3007270" y="1556792"/>
          <a:ext cx="2394481" cy="2151072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uk-UA" sz="2400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Редагування</a:t>
          </a:r>
        </a:p>
      </dgm:t>
    </dgm:pt>
    <dgm:pt modelId="{F2977355-E520-436B-A638-6D93D2D27A81}" type="parTrans" cxnId="{478C52D0-FD72-4DE5-83C0-BEFE8A87A379}">
      <dgm:prSet/>
      <dgm:spPr/>
      <dgm:t>
        <a:bodyPr/>
        <a:lstStyle/>
        <a:p>
          <a:endParaRPr lang="uk-UA"/>
        </a:p>
      </dgm:t>
    </dgm:pt>
    <dgm:pt modelId="{44477139-6FDC-472B-82E3-546632A5B8A9}" type="sibTrans" cxnId="{478C52D0-FD72-4DE5-83C0-BEFE8A87A379}">
      <dgm:prSet/>
      <dgm:spPr/>
      <dgm:t>
        <a:bodyPr/>
        <a:lstStyle/>
        <a:p>
          <a:endParaRPr lang="uk-UA"/>
        </a:p>
      </dgm:t>
    </dgm:pt>
    <dgm:pt modelId="{7D988D7C-91D3-4E68-ADD5-C3009170724E}" type="pres">
      <dgm:prSet presAssocID="{850E6B6B-B9D7-42EB-B199-D3B7B0D475E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441303-DD1F-4185-8E7D-7A95D62357B9}" type="pres">
      <dgm:prSet presAssocID="{850E6B6B-B9D7-42EB-B199-D3B7B0D475E1}" presName="tSp" presStyleCnt="0"/>
      <dgm:spPr/>
    </dgm:pt>
    <dgm:pt modelId="{95E0E5DE-C750-47BF-9BDF-4A8CEF982748}" type="pres">
      <dgm:prSet presAssocID="{850E6B6B-B9D7-42EB-B199-D3B7B0D475E1}" presName="bSp" presStyleCnt="0"/>
      <dgm:spPr/>
    </dgm:pt>
    <dgm:pt modelId="{7FB2B68C-41D2-47FF-9F92-2719F06FE45C}" type="pres">
      <dgm:prSet presAssocID="{850E6B6B-B9D7-42EB-B199-D3B7B0D475E1}" presName="process" presStyleCnt="0"/>
      <dgm:spPr/>
    </dgm:pt>
    <dgm:pt modelId="{C283EB75-AD6D-438A-88BB-F314E0BEC415}" type="pres">
      <dgm:prSet presAssocID="{6AC0CBCF-8091-47D9-90C8-986806240096}" presName="composite1" presStyleCnt="0"/>
      <dgm:spPr/>
    </dgm:pt>
    <dgm:pt modelId="{1D7CE866-7110-435B-837B-92825A074411}" type="pres">
      <dgm:prSet presAssocID="{6AC0CBCF-8091-47D9-90C8-986806240096}" presName="dummyNode1" presStyleLbl="node1" presStyleIdx="0" presStyleCnt="3"/>
      <dgm:spPr/>
    </dgm:pt>
    <dgm:pt modelId="{EADD7E8E-3EFF-4C63-B6D1-A1B822CC1DD9}" type="pres">
      <dgm:prSet presAssocID="{6AC0CBCF-8091-47D9-90C8-986806240096}" presName="childNode1" presStyleLbl="bgAcc1" presStyleIdx="0" presStyleCnt="3" custScaleY="117139" custLinFactNeighborY="-73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D7F1A9-DF71-46A9-AF2E-584A303E69E1}" type="pres">
      <dgm:prSet presAssocID="{6AC0CBCF-8091-47D9-90C8-986806240096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463F18-7990-47CB-B310-B2E3CF0064BE}" type="pres">
      <dgm:prSet presAssocID="{6AC0CBCF-8091-47D9-90C8-986806240096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37085B-F2A8-40C9-AA12-E1D60102BA20}" type="pres">
      <dgm:prSet presAssocID="{6AC0CBCF-8091-47D9-90C8-986806240096}" presName="connSite1" presStyleCnt="0"/>
      <dgm:spPr/>
    </dgm:pt>
    <dgm:pt modelId="{9A703ACF-CC5F-4950-8EA0-7AD2506B2917}" type="pres">
      <dgm:prSet presAssocID="{98FF758B-58CA-40DA-B57A-B16DC0E05E06}" presName="Name9" presStyleLbl="sibTrans2D1" presStyleIdx="0" presStyleCnt="2"/>
      <dgm:spPr/>
      <dgm:t>
        <a:bodyPr/>
        <a:lstStyle/>
        <a:p>
          <a:endParaRPr lang="ru-RU"/>
        </a:p>
      </dgm:t>
    </dgm:pt>
    <dgm:pt modelId="{8E3F4ADD-B607-4645-B96E-6BAB2D3D3A17}" type="pres">
      <dgm:prSet presAssocID="{AB81A949-BA10-4A72-9A46-1C4B55A72E6B}" presName="composite2" presStyleCnt="0"/>
      <dgm:spPr/>
    </dgm:pt>
    <dgm:pt modelId="{D37C21E8-1098-4380-AABD-90A03AE77BB4}" type="pres">
      <dgm:prSet presAssocID="{AB81A949-BA10-4A72-9A46-1C4B55A72E6B}" presName="dummyNode2" presStyleLbl="node1" presStyleIdx="0" presStyleCnt="3"/>
      <dgm:spPr/>
    </dgm:pt>
    <dgm:pt modelId="{ADA72040-1691-47F7-8F85-09DF780772C8}" type="pres">
      <dgm:prSet presAssocID="{AB81A949-BA10-4A72-9A46-1C4B55A72E6B}" presName="childNode2" presStyleLbl="bgAcc1" presStyleIdx="1" presStyleCnt="3" custScaleY="108918" custLinFactNeighborY="36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F9E3AF-45D4-4632-8959-311E34D4315F}" type="pres">
      <dgm:prSet presAssocID="{AB81A949-BA10-4A72-9A46-1C4B55A72E6B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D6CF6A-8C2B-4F69-A572-E6CDCB75501C}" type="pres">
      <dgm:prSet presAssocID="{AB81A949-BA10-4A72-9A46-1C4B55A72E6B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31F64A-979A-48FA-B1B2-72931B836980}" type="pres">
      <dgm:prSet presAssocID="{AB81A949-BA10-4A72-9A46-1C4B55A72E6B}" presName="connSite2" presStyleCnt="0"/>
      <dgm:spPr/>
    </dgm:pt>
    <dgm:pt modelId="{08BCC162-B118-4317-9025-200CCE107268}" type="pres">
      <dgm:prSet presAssocID="{E2CEEF0A-CB5C-426D-BC4A-3E067835E46A}" presName="Name18" presStyleLbl="sibTrans2D1" presStyleIdx="1" presStyleCnt="2"/>
      <dgm:spPr/>
      <dgm:t>
        <a:bodyPr/>
        <a:lstStyle/>
        <a:p>
          <a:endParaRPr lang="ru-RU"/>
        </a:p>
      </dgm:t>
    </dgm:pt>
    <dgm:pt modelId="{F10A26DF-8C77-494F-AAEE-5E11D4E8C08F}" type="pres">
      <dgm:prSet presAssocID="{4687A567-44FD-4715-9256-BC8FF810BBA7}" presName="composite1" presStyleCnt="0"/>
      <dgm:spPr/>
    </dgm:pt>
    <dgm:pt modelId="{6EF4F133-AB8C-4BA0-BB3F-CFAB7DC374E2}" type="pres">
      <dgm:prSet presAssocID="{4687A567-44FD-4715-9256-BC8FF810BBA7}" presName="dummyNode1" presStyleLbl="node1" presStyleIdx="1" presStyleCnt="3"/>
      <dgm:spPr/>
    </dgm:pt>
    <dgm:pt modelId="{54646D2F-D1A5-45C6-BD64-547075CF7597}" type="pres">
      <dgm:prSet presAssocID="{4687A567-44FD-4715-9256-BC8FF810BBA7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990DD1-F3D2-43A3-B63E-2376E3E2E666}" type="pres">
      <dgm:prSet presAssocID="{4687A567-44FD-4715-9256-BC8FF810BBA7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BEE340-F3E6-4551-91A2-699B0369BC09}" type="pres">
      <dgm:prSet presAssocID="{4687A567-44FD-4715-9256-BC8FF810BBA7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625709-156F-48E1-8BEA-7303608C7793}" type="pres">
      <dgm:prSet presAssocID="{4687A567-44FD-4715-9256-BC8FF810BBA7}" presName="connSite1" presStyleCnt="0"/>
      <dgm:spPr/>
    </dgm:pt>
  </dgm:ptLst>
  <dgm:cxnLst>
    <dgm:cxn modelId="{1DBC5090-A118-4CBA-8A80-C6312947D4E0}" srcId="{850E6B6B-B9D7-42EB-B199-D3B7B0D475E1}" destId="{4687A567-44FD-4715-9256-BC8FF810BBA7}" srcOrd="2" destOrd="0" parTransId="{71529166-4685-4AE7-806C-A6EAD5612E6A}" sibTransId="{D8B95B53-DDE3-4390-8857-833AA20DE99C}"/>
    <dgm:cxn modelId="{95B8AE3D-336D-4839-89EF-AFAAAE89B590}" type="presOf" srcId="{CF3C0F6C-9818-4984-AEB2-EF2B4D998000}" destId="{9FD7F1A9-DF71-46A9-AF2E-584A303E69E1}" srcOrd="1" destOrd="1" presId="urn:microsoft.com/office/officeart/2005/8/layout/hProcess4"/>
    <dgm:cxn modelId="{A5C58DF9-4F17-43A9-A4CF-827A51DFA3C0}" type="presOf" srcId="{2C835945-3F18-489A-8274-E755422706CA}" destId="{ADA72040-1691-47F7-8F85-09DF780772C8}" srcOrd="0" destOrd="0" presId="urn:microsoft.com/office/officeart/2005/8/layout/hProcess4"/>
    <dgm:cxn modelId="{7684CCE5-A051-4A28-BB75-8A36D714F068}" type="presOf" srcId="{850E6B6B-B9D7-42EB-B199-D3B7B0D475E1}" destId="{7D988D7C-91D3-4E68-ADD5-C3009170724E}" srcOrd="0" destOrd="0" presId="urn:microsoft.com/office/officeart/2005/8/layout/hProcess4"/>
    <dgm:cxn modelId="{1B799C33-4917-46AB-8C39-A8BAB2690399}" srcId="{AB81A949-BA10-4A72-9A46-1C4B55A72E6B}" destId="{2C835945-3F18-489A-8274-E755422706CA}" srcOrd="0" destOrd="0" parTransId="{408701E0-A3F3-4FD3-AEE8-C639F9B8D9F7}" sibTransId="{B3AD5D34-0298-42D6-B000-7802C6AA3D31}"/>
    <dgm:cxn modelId="{588E009F-D131-4C07-B124-167D04C9B24E}" type="presOf" srcId="{AB81A949-BA10-4A72-9A46-1C4B55A72E6B}" destId="{8BD6CF6A-8C2B-4F69-A572-E6CDCB75501C}" srcOrd="0" destOrd="0" presId="urn:microsoft.com/office/officeart/2005/8/layout/hProcess4"/>
    <dgm:cxn modelId="{953C4C65-3F44-4A61-BBE4-8B699DC53CD8}" type="presOf" srcId="{CF3C0F6C-9818-4984-AEB2-EF2B4D998000}" destId="{EADD7E8E-3EFF-4C63-B6D1-A1B822CC1DD9}" srcOrd="0" destOrd="1" presId="urn:microsoft.com/office/officeart/2005/8/layout/hProcess4"/>
    <dgm:cxn modelId="{0A884C6E-EBE4-44CB-BC48-A4D2FACCFF0A}" type="presOf" srcId="{E2CEEF0A-CB5C-426D-BC4A-3E067835E46A}" destId="{08BCC162-B118-4317-9025-200CCE107268}" srcOrd="0" destOrd="0" presId="urn:microsoft.com/office/officeart/2005/8/layout/hProcess4"/>
    <dgm:cxn modelId="{DE4B5F0C-45D6-4103-A463-D00F0466411D}" type="presOf" srcId="{6AC0CBCF-8091-47D9-90C8-986806240096}" destId="{C9463F18-7990-47CB-B310-B2E3CF0064BE}" srcOrd="0" destOrd="0" presId="urn:microsoft.com/office/officeart/2005/8/layout/hProcess4"/>
    <dgm:cxn modelId="{765AB2B1-0C11-4F19-BC53-F78EF1687F55}" type="presOf" srcId="{2B5400DC-FB05-4933-90AB-35F527BFCDCC}" destId="{A1990DD1-F3D2-43A3-B63E-2376E3E2E666}" srcOrd="1" destOrd="0" presId="urn:microsoft.com/office/officeart/2005/8/layout/hProcess4"/>
    <dgm:cxn modelId="{BB586E52-E66E-47EF-B85C-A794B5923335}" type="presOf" srcId="{2B5400DC-FB05-4933-90AB-35F527BFCDCC}" destId="{54646D2F-D1A5-45C6-BD64-547075CF7597}" srcOrd="0" destOrd="0" presId="urn:microsoft.com/office/officeart/2005/8/layout/hProcess4"/>
    <dgm:cxn modelId="{44526930-1AF3-4496-9A71-C032820EE580}" srcId="{850E6B6B-B9D7-42EB-B199-D3B7B0D475E1}" destId="{AB81A949-BA10-4A72-9A46-1C4B55A72E6B}" srcOrd="1" destOrd="0" parTransId="{2EFA6AF3-C35E-430F-B556-31913D7721E3}" sibTransId="{E2CEEF0A-CB5C-426D-BC4A-3E067835E46A}"/>
    <dgm:cxn modelId="{8A3C9C65-04DB-48E7-9239-B1C3AB820E18}" type="presOf" srcId="{AC8A6FE9-9EB5-45CE-80D5-09DF07F55E22}" destId="{ADA72040-1691-47F7-8F85-09DF780772C8}" srcOrd="0" destOrd="1" presId="urn:microsoft.com/office/officeart/2005/8/layout/hProcess4"/>
    <dgm:cxn modelId="{478C52D0-FD72-4DE5-83C0-BEFE8A87A379}" srcId="{AB81A949-BA10-4A72-9A46-1C4B55A72E6B}" destId="{AC8A6FE9-9EB5-45CE-80D5-09DF07F55E22}" srcOrd="1" destOrd="0" parTransId="{F2977355-E520-436B-A638-6D93D2D27A81}" sibTransId="{44477139-6FDC-472B-82E3-546632A5B8A9}"/>
    <dgm:cxn modelId="{9E019A98-8B04-4C41-8385-BACD6B1C60D7}" type="presOf" srcId="{2C835945-3F18-489A-8274-E755422706CA}" destId="{23F9E3AF-45D4-4632-8959-311E34D4315F}" srcOrd="1" destOrd="0" presId="urn:microsoft.com/office/officeart/2005/8/layout/hProcess4"/>
    <dgm:cxn modelId="{6FDC9DAD-4949-45F0-9FF5-C118409A54F1}" type="presOf" srcId="{4687A567-44FD-4715-9256-BC8FF810BBA7}" destId="{10BEE340-F3E6-4551-91A2-699B0369BC09}" srcOrd="0" destOrd="0" presId="urn:microsoft.com/office/officeart/2005/8/layout/hProcess4"/>
    <dgm:cxn modelId="{F200BA8C-3A2B-422E-B90B-5BC1303968D6}" srcId="{4687A567-44FD-4715-9256-BC8FF810BBA7}" destId="{2B5400DC-FB05-4933-90AB-35F527BFCDCC}" srcOrd="0" destOrd="0" parTransId="{3DC5DE46-1110-40A8-810A-895EE7AA28F7}" sibTransId="{202A0128-F29E-4491-977D-3DF87C85B733}"/>
    <dgm:cxn modelId="{C436331B-CAA0-4C63-A37E-46C559376862}" type="presOf" srcId="{DE85271B-DD59-458F-990E-2D10947CBE38}" destId="{9FD7F1A9-DF71-46A9-AF2E-584A303E69E1}" srcOrd="1" destOrd="0" presId="urn:microsoft.com/office/officeart/2005/8/layout/hProcess4"/>
    <dgm:cxn modelId="{D4293C22-0DD9-4C79-B352-AE544338B18B}" type="presOf" srcId="{DE85271B-DD59-458F-990E-2D10947CBE38}" destId="{EADD7E8E-3EFF-4C63-B6D1-A1B822CC1DD9}" srcOrd="0" destOrd="0" presId="urn:microsoft.com/office/officeart/2005/8/layout/hProcess4"/>
    <dgm:cxn modelId="{0A5BC5AE-82C3-40E8-B92E-F3D8C0686522}" type="presOf" srcId="{98FF758B-58CA-40DA-B57A-B16DC0E05E06}" destId="{9A703ACF-CC5F-4950-8EA0-7AD2506B2917}" srcOrd="0" destOrd="0" presId="urn:microsoft.com/office/officeart/2005/8/layout/hProcess4"/>
    <dgm:cxn modelId="{ED3DC52B-428E-4AF0-945E-36CA175883EC}" srcId="{6AC0CBCF-8091-47D9-90C8-986806240096}" destId="{CF3C0F6C-9818-4984-AEB2-EF2B4D998000}" srcOrd="1" destOrd="0" parTransId="{94D52D25-D70C-4A8D-9524-9D83834F0842}" sibTransId="{7FED49E6-225B-4762-9F2E-476265D2FE5C}"/>
    <dgm:cxn modelId="{EF020FC2-8C9D-457F-BEB0-63F25F25E4AD}" type="presOf" srcId="{AC8A6FE9-9EB5-45CE-80D5-09DF07F55E22}" destId="{23F9E3AF-45D4-4632-8959-311E34D4315F}" srcOrd="1" destOrd="1" presId="urn:microsoft.com/office/officeart/2005/8/layout/hProcess4"/>
    <dgm:cxn modelId="{FC4FA055-78AB-433B-8DB5-BE12F838EF5A}" srcId="{850E6B6B-B9D7-42EB-B199-D3B7B0D475E1}" destId="{6AC0CBCF-8091-47D9-90C8-986806240096}" srcOrd="0" destOrd="0" parTransId="{A363BDE9-1628-4195-8622-5683A68FDFE0}" sibTransId="{98FF758B-58CA-40DA-B57A-B16DC0E05E06}"/>
    <dgm:cxn modelId="{C5C3E5D7-0F61-43D3-9929-A6621ABEEB2A}" srcId="{6AC0CBCF-8091-47D9-90C8-986806240096}" destId="{DE85271B-DD59-458F-990E-2D10947CBE38}" srcOrd="0" destOrd="0" parTransId="{F13A2D59-56D0-4EFC-A093-A4B599E6B046}" sibTransId="{306FB2F6-DD7B-4AB9-B415-E721C6C6F7DE}"/>
    <dgm:cxn modelId="{BB8B5D7D-284D-4BC6-8971-470D2F30AD4A}" type="presParOf" srcId="{7D988D7C-91D3-4E68-ADD5-C3009170724E}" destId="{77441303-DD1F-4185-8E7D-7A95D62357B9}" srcOrd="0" destOrd="0" presId="urn:microsoft.com/office/officeart/2005/8/layout/hProcess4"/>
    <dgm:cxn modelId="{0BA24C85-EFA1-41B1-B499-DE3D1FA09C29}" type="presParOf" srcId="{7D988D7C-91D3-4E68-ADD5-C3009170724E}" destId="{95E0E5DE-C750-47BF-9BDF-4A8CEF982748}" srcOrd="1" destOrd="0" presId="urn:microsoft.com/office/officeart/2005/8/layout/hProcess4"/>
    <dgm:cxn modelId="{0C19C8C6-3A4A-4120-9271-3097CCDAEE2A}" type="presParOf" srcId="{7D988D7C-91D3-4E68-ADD5-C3009170724E}" destId="{7FB2B68C-41D2-47FF-9F92-2719F06FE45C}" srcOrd="2" destOrd="0" presId="urn:microsoft.com/office/officeart/2005/8/layout/hProcess4"/>
    <dgm:cxn modelId="{DE94C057-FEED-4297-99D0-638568F48070}" type="presParOf" srcId="{7FB2B68C-41D2-47FF-9F92-2719F06FE45C}" destId="{C283EB75-AD6D-438A-88BB-F314E0BEC415}" srcOrd="0" destOrd="0" presId="urn:microsoft.com/office/officeart/2005/8/layout/hProcess4"/>
    <dgm:cxn modelId="{7D87F96A-B711-43E7-80CF-ACCE39E00044}" type="presParOf" srcId="{C283EB75-AD6D-438A-88BB-F314E0BEC415}" destId="{1D7CE866-7110-435B-837B-92825A074411}" srcOrd="0" destOrd="0" presId="urn:microsoft.com/office/officeart/2005/8/layout/hProcess4"/>
    <dgm:cxn modelId="{4CCDE22A-857F-4680-B322-B4ACE649DE82}" type="presParOf" srcId="{C283EB75-AD6D-438A-88BB-F314E0BEC415}" destId="{EADD7E8E-3EFF-4C63-B6D1-A1B822CC1DD9}" srcOrd="1" destOrd="0" presId="urn:microsoft.com/office/officeart/2005/8/layout/hProcess4"/>
    <dgm:cxn modelId="{ACB30CF6-7304-4D8D-91A0-083DA9F079FD}" type="presParOf" srcId="{C283EB75-AD6D-438A-88BB-F314E0BEC415}" destId="{9FD7F1A9-DF71-46A9-AF2E-584A303E69E1}" srcOrd="2" destOrd="0" presId="urn:microsoft.com/office/officeart/2005/8/layout/hProcess4"/>
    <dgm:cxn modelId="{C099855D-653B-4A37-9B9B-99D7381299F4}" type="presParOf" srcId="{C283EB75-AD6D-438A-88BB-F314E0BEC415}" destId="{C9463F18-7990-47CB-B310-B2E3CF0064BE}" srcOrd="3" destOrd="0" presId="urn:microsoft.com/office/officeart/2005/8/layout/hProcess4"/>
    <dgm:cxn modelId="{51E1E90A-4048-4CED-81A0-2CF50461349B}" type="presParOf" srcId="{C283EB75-AD6D-438A-88BB-F314E0BEC415}" destId="{9E37085B-F2A8-40C9-AA12-E1D60102BA20}" srcOrd="4" destOrd="0" presId="urn:microsoft.com/office/officeart/2005/8/layout/hProcess4"/>
    <dgm:cxn modelId="{590AB060-74A8-470E-ACF8-1CFFC587270A}" type="presParOf" srcId="{7FB2B68C-41D2-47FF-9F92-2719F06FE45C}" destId="{9A703ACF-CC5F-4950-8EA0-7AD2506B2917}" srcOrd="1" destOrd="0" presId="urn:microsoft.com/office/officeart/2005/8/layout/hProcess4"/>
    <dgm:cxn modelId="{059B1A6D-B036-47EC-B99A-7E1DBFD2EA83}" type="presParOf" srcId="{7FB2B68C-41D2-47FF-9F92-2719F06FE45C}" destId="{8E3F4ADD-B607-4645-B96E-6BAB2D3D3A17}" srcOrd="2" destOrd="0" presId="urn:microsoft.com/office/officeart/2005/8/layout/hProcess4"/>
    <dgm:cxn modelId="{26B66B11-8F7E-4498-9E9A-CBFF1E863E56}" type="presParOf" srcId="{8E3F4ADD-B607-4645-B96E-6BAB2D3D3A17}" destId="{D37C21E8-1098-4380-AABD-90A03AE77BB4}" srcOrd="0" destOrd="0" presId="urn:microsoft.com/office/officeart/2005/8/layout/hProcess4"/>
    <dgm:cxn modelId="{DBC1B62B-88E0-4193-8260-8BB87DC6FAEC}" type="presParOf" srcId="{8E3F4ADD-B607-4645-B96E-6BAB2D3D3A17}" destId="{ADA72040-1691-47F7-8F85-09DF780772C8}" srcOrd="1" destOrd="0" presId="urn:microsoft.com/office/officeart/2005/8/layout/hProcess4"/>
    <dgm:cxn modelId="{F61D5AE4-FD6E-48CD-8632-92ABCBBEE3C5}" type="presParOf" srcId="{8E3F4ADD-B607-4645-B96E-6BAB2D3D3A17}" destId="{23F9E3AF-45D4-4632-8959-311E34D4315F}" srcOrd="2" destOrd="0" presId="urn:microsoft.com/office/officeart/2005/8/layout/hProcess4"/>
    <dgm:cxn modelId="{1C10E4EC-C404-4C13-B291-AA4C95C1DDE2}" type="presParOf" srcId="{8E3F4ADD-B607-4645-B96E-6BAB2D3D3A17}" destId="{8BD6CF6A-8C2B-4F69-A572-E6CDCB75501C}" srcOrd="3" destOrd="0" presId="urn:microsoft.com/office/officeart/2005/8/layout/hProcess4"/>
    <dgm:cxn modelId="{998AE9B9-F708-466B-A636-0F03EBA37D23}" type="presParOf" srcId="{8E3F4ADD-B607-4645-B96E-6BAB2D3D3A17}" destId="{5931F64A-979A-48FA-B1B2-72931B836980}" srcOrd="4" destOrd="0" presId="urn:microsoft.com/office/officeart/2005/8/layout/hProcess4"/>
    <dgm:cxn modelId="{4D4E0E2D-120F-475B-B416-5A5780F1A89C}" type="presParOf" srcId="{7FB2B68C-41D2-47FF-9F92-2719F06FE45C}" destId="{08BCC162-B118-4317-9025-200CCE107268}" srcOrd="3" destOrd="0" presId="urn:microsoft.com/office/officeart/2005/8/layout/hProcess4"/>
    <dgm:cxn modelId="{5CF28EFB-C792-4C7A-A283-271DDAD3B92F}" type="presParOf" srcId="{7FB2B68C-41D2-47FF-9F92-2719F06FE45C}" destId="{F10A26DF-8C77-494F-AAEE-5E11D4E8C08F}" srcOrd="4" destOrd="0" presId="urn:microsoft.com/office/officeart/2005/8/layout/hProcess4"/>
    <dgm:cxn modelId="{6AFD9711-D238-4D7E-86CD-88E7A8540424}" type="presParOf" srcId="{F10A26DF-8C77-494F-AAEE-5E11D4E8C08F}" destId="{6EF4F133-AB8C-4BA0-BB3F-CFAB7DC374E2}" srcOrd="0" destOrd="0" presId="urn:microsoft.com/office/officeart/2005/8/layout/hProcess4"/>
    <dgm:cxn modelId="{0589593B-A06C-436E-89B9-74974179A34E}" type="presParOf" srcId="{F10A26DF-8C77-494F-AAEE-5E11D4E8C08F}" destId="{54646D2F-D1A5-45C6-BD64-547075CF7597}" srcOrd="1" destOrd="0" presId="urn:microsoft.com/office/officeart/2005/8/layout/hProcess4"/>
    <dgm:cxn modelId="{C3877720-BCED-4C56-A2CB-7085B95E65EA}" type="presParOf" srcId="{F10A26DF-8C77-494F-AAEE-5E11D4E8C08F}" destId="{A1990DD1-F3D2-43A3-B63E-2376E3E2E666}" srcOrd="2" destOrd="0" presId="urn:microsoft.com/office/officeart/2005/8/layout/hProcess4"/>
    <dgm:cxn modelId="{AEA0EB07-9876-4F62-BD44-7D029239D47F}" type="presParOf" srcId="{F10A26DF-8C77-494F-AAEE-5E11D4E8C08F}" destId="{10BEE340-F3E6-4551-91A2-699B0369BC09}" srcOrd="3" destOrd="0" presId="urn:microsoft.com/office/officeart/2005/8/layout/hProcess4"/>
    <dgm:cxn modelId="{4907C300-E45A-409F-A7A7-E9DF392BCF74}" type="presParOf" srcId="{F10A26DF-8C77-494F-AAEE-5E11D4E8C08F}" destId="{67625709-156F-48E1-8BEA-7303608C7793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4F50A9-0B90-408B-8556-5699EA179E9C}" type="doc">
      <dgm:prSet loTypeId="urn:microsoft.com/office/officeart/2005/8/layout/venn2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EB23D538-E296-4AED-A6BA-007BA4D14DCE}">
      <dgm:prSet phldrT="[Текст]" custT="1"/>
      <dgm:spPr>
        <a:xfrm>
          <a:off x="1410884" y="2924848"/>
          <a:ext cx="3298911" cy="1336203"/>
        </a:xfrm>
        <a:prstGeom prst="ellipse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ctr">
            <a:buNone/>
          </a:pPr>
          <a:r>
            <a:rPr lang="uk-UA" sz="2000" b="1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Символ</a:t>
          </a:r>
          <a:endParaRPr lang="uk-UA" sz="1200" b="1" i="1" kern="1200" dirty="0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87286FCA-E1E7-4506-8FA5-CA29E5931B09}" type="parTrans" cxnId="{507A29A0-0CA7-4123-A2B0-424F7EAA6A9E}">
      <dgm:prSet/>
      <dgm:spPr/>
      <dgm:t>
        <a:bodyPr/>
        <a:lstStyle/>
        <a:p>
          <a:pPr algn="ctr"/>
          <a:endParaRPr lang="uk-UA" sz="1050"/>
        </a:p>
      </dgm:t>
    </dgm:pt>
    <dgm:pt modelId="{CC849D04-8A56-4647-9962-87B0F34316F8}" type="sibTrans" cxnId="{507A29A0-0CA7-4123-A2B0-424F7EAA6A9E}">
      <dgm:prSet/>
      <dgm:spPr/>
      <dgm:t>
        <a:bodyPr/>
        <a:lstStyle/>
        <a:p>
          <a:pPr algn="ctr"/>
          <a:endParaRPr lang="uk-UA" sz="1050"/>
        </a:p>
      </dgm:t>
    </dgm:pt>
    <dgm:pt modelId="{51B1596C-C835-47DA-98DC-D7D5F48BB1A6}">
      <dgm:prSet custT="1"/>
      <dgm:spPr>
        <a:xfrm>
          <a:off x="531485" y="2222835"/>
          <a:ext cx="5042829" cy="2040934"/>
        </a:xfrm>
        <a:prstGeom prst="ellipse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ctr">
            <a:buNone/>
          </a:pPr>
          <a:r>
            <a:rPr lang="uk-UA" sz="2000" b="1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Слово</a:t>
          </a:r>
          <a:endParaRPr lang="uk-UA" sz="1200" b="1" i="1" kern="1200" dirty="0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5D1AFA77-A8D5-426C-B35D-CBD439E594F6}" type="parTrans" cxnId="{039ABC9D-DEE4-4217-AAA7-B8116839085D}">
      <dgm:prSet/>
      <dgm:spPr/>
      <dgm:t>
        <a:bodyPr/>
        <a:lstStyle/>
        <a:p>
          <a:pPr algn="ctr"/>
          <a:endParaRPr lang="uk-UA" sz="1050"/>
        </a:p>
      </dgm:t>
    </dgm:pt>
    <dgm:pt modelId="{50F422AF-8EB5-440F-9D54-1CFDB0854CFB}" type="sibTrans" cxnId="{039ABC9D-DEE4-4217-AAA7-B8116839085D}">
      <dgm:prSet/>
      <dgm:spPr/>
      <dgm:t>
        <a:bodyPr/>
        <a:lstStyle/>
        <a:p>
          <a:pPr algn="ctr"/>
          <a:endParaRPr lang="uk-UA" sz="1050"/>
        </a:p>
      </dgm:t>
    </dgm:pt>
    <dgm:pt modelId="{95B40FFD-34D5-4AE5-8F2F-E72B3AA6D4FC}">
      <dgm:prSet custT="1"/>
      <dgm:spPr>
        <a:xfrm>
          <a:off x="11" y="1465511"/>
          <a:ext cx="6120668" cy="2810800"/>
        </a:xfrm>
        <a:prstGeom prst="ellipse">
          <a:avLst/>
        </a:prstGeom>
        <a:solidFill>
          <a:srgbClr val="3399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ctr">
            <a:buNone/>
          </a:pPr>
          <a:r>
            <a:rPr lang="uk-UA" sz="1800" b="1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Речення</a:t>
          </a:r>
          <a:endParaRPr lang="uk-UA" sz="1200" b="1" i="1" kern="1200" dirty="0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019D1890-8AF9-48C4-9203-E3B6675AD836}" type="sibTrans" cxnId="{3F34656F-8822-4987-AA07-D4AFAC7CC4E4}">
      <dgm:prSet/>
      <dgm:spPr/>
      <dgm:t>
        <a:bodyPr/>
        <a:lstStyle/>
        <a:p>
          <a:pPr algn="ctr"/>
          <a:endParaRPr lang="uk-UA" sz="1050"/>
        </a:p>
      </dgm:t>
    </dgm:pt>
    <dgm:pt modelId="{379378B8-E307-4A76-A486-5A457327DCD7}" type="parTrans" cxnId="{3F34656F-8822-4987-AA07-D4AFAC7CC4E4}">
      <dgm:prSet/>
      <dgm:spPr/>
      <dgm:t>
        <a:bodyPr/>
        <a:lstStyle/>
        <a:p>
          <a:pPr algn="ctr"/>
          <a:endParaRPr lang="uk-UA" sz="1050"/>
        </a:p>
      </dgm:t>
    </dgm:pt>
    <dgm:pt modelId="{CDB56D6F-83A9-4B2F-8D01-81B9A4E8F70A}">
      <dgm:prSet phldrT="[Текст]" custT="1"/>
      <dgm:spPr>
        <a:xfrm>
          <a:off x="-7" y="723926"/>
          <a:ext cx="6120694" cy="3555495"/>
        </a:xfrm>
        <a:prstGeom prst="ellipse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ctr">
            <a:buNone/>
          </a:pPr>
          <a:r>
            <a:rPr lang="uk-UA" sz="2000" b="1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Абзац</a:t>
          </a:r>
          <a:endParaRPr lang="uk-UA" sz="1200" b="1" i="1" kern="1200" dirty="0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E66EEF76-3F8C-4121-972F-3ADB790531A7}" type="sibTrans" cxnId="{E14CAA0D-4EAD-430E-BF03-AA031849628C}">
      <dgm:prSet/>
      <dgm:spPr/>
      <dgm:t>
        <a:bodyPr/>
        <a:lstStyle/>
        <a:p>
          <a:pPr algn="ctr"/>
          <a:endParaRPr lang="uk-UA" sz="1050"/>
        </a:p>
      </dgm:t>
    </dgm:pt>
    <dgm:pt modelId="{C6C2DC50-34EE-4373-B6A1-73294D5AE041}" type="parTrans" cxnId="{E14CAA0D-4EAD-430E-BF03-AA031849628C}">
      <dgm:prSet/>
      <dgm:spPr/>
      <dgm:t>
        <a:bodyPr/>
        <a:lstStyle/>
        <a:p>
          <a:pPr algn="ctr"/>
          <a:endParaRPr lang="uk-UA" sz="1050"/>
        </a:p>
      </dgm:t>
    </dgm:pt>
    <dgm:pt modelId="{8A997A3F-3FDA-4F58-BB04-E1C4BBB3F084}" type="pres">
      <dgm:prSet presAssocID="{494F50A9-0B90-408B-8556-5699EA179E9C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043B51-F9C1-42F2-8971-830279D10B1C}" type="pres">
      <dgm:prSet presAssocID="{494F50A9-0B90-408B-8556-5699EA179E9C}" presName="comp1" presStyleCnt="0"/>
      <dgm:spPr/>
    </dgm:pt>
    <dgm:pt modelId="{889FF989-80E0-4AD5-98B3-1CA7C3297E4E}" type="pres">
      <dgm:prSet presAssocID="{494F50A9-0B90-408B-8556-5699EA179E9C}" presName="circle1" presStyleLbl="node1" presStyleIdx="0" presStyleCnt="4" custScaleX="141667" custScaleY="82294" custLinFactNeighborX="503" custLinFactNeighborY="10061"/>
      <dgm:spPr/>
      <dgm:t>
        <a:bodyPr/>
        <a:lstStyle/>
        <a:p>
          <a:endParaRPr lang="ru-RU"/>
        </a:p>
      </dgm:t>
    </dgm:pt>
    <dgm:pt modelId="{DCE21A7A-D7C0-4269-94F3-C1A162C2B343}" type="pres">
      <dgm:prSet presAssocID="{494F50A9-0B90-408B-8556-5699EA179E9C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3723E2-D61F-44FE-8097-860FFBB2D130}" type="pres">
      <dgm:prSet presAssocID="{494F50A9-0B90-408B-8556-5699EA179E9C}" presName="comp2" presStyleCnt="0"/>
      <dgm:spPr/>
    </dgm:pt>
    <dgm:pt modelId="{72E500DB-222E-4A66-91C2-318545430CE2}" type="pres">
      <dgm:prSet presAssocID="{494F50A9-0B90-408B-8556-5699EA179E9C}" presName="circle2" presStyleLbl="node1" presStyleIdx="1" presStyleCnt="4" custScaleX="177083" custScaleY="81322" custLinFactNeighborX="710" custLinFactNeighborY="10759"/>
      <dgm:spPr/>
      <dgm:t>
        <a:bodyPr/>
        <a:lstStyle/>
        <a:p>
          <a:endParaRPr lang="ru-RU"/>
        </a:p>
      </dgm:t>
    </dgm:pt>
    <dgm:pt modelId="{A9639692-B444-4575-A253-0F1DA1791F40}" type="pres">
      <dgm:prSet presAssocID="{494F50A9-0B90-408B-8556-5699EA179E9C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D49040-4B02-45C0-9E5A-2A3AD5B15F1F}" type="pres">
      <dgm:prSet presAssocID="{494F50A9-0B90-408B-8556-5699EA179E9C}" presName="comp3" presStyleCnt="0"/>
      <dgm:spPr/>
    </dgm:pt>
    <dgm:pt modelId="{C2B12D3F-AAEA-4466-A26A-67825AAFB77A}" type="pres">
      <dgm:prSet presAssocID="{494F50A9-0B90-408B-8556-5699EA179E9C}" presName="circle3" presStyleLbl="node1" presStyleIdx="2" presStyleCnt="4" custScaleX="194532" custScaleY="78731" custLinFactNeighborX="-287" custLinFactNeighborY="12044"/>
      <dgm:spPr/>
      <dgm:t>
        <a:bodyPr/>
        <a:lstStyle/>
        <a:p>
          <a:endParaRPr lang="ru-RU"/>
        </a:p>
      </dgm:t>
    </dgm:pt>
    <dgm:pt modelId="{22DA28CD-509B-47FD-84A0-1523D722E429}" type="pres">
      <dgm:prSet presAssocID="{494F50A9-0B90-408B-8556-5699EA179E9C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84192B-738D-4DA6-9570-4E5ECAF0D849}" type="pres">
      <dgm:prSet presAssocID="{494F50A9-0B90-408B-8556-5699EA179E9C}" presName="comp4" presStyleCnt="0"/>
      <dgm:spPr/>
    </dgm:pt>
    <dgm:pt modelId="{85D3E583-F37B-4593-989B-5239F62690CE}" type="pres">
      <dgm:prSet presAssocID="{494F50A9-0B90-408B-8556-5699EA179E9C}" presName="circle4" presStyleLbl="node1" presStyleIdx="3" presStyleCnt="4" custScaleX="190888" custScaleY="77318" custLinFactNeighborX="0" custLinFactNeighborY="13298"/>
      <dgm:spPr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ru-RU"/>
        </a:p>
      </dgm:t>
    </dgm:pt>
    <dgm:pt modelId="{D9D7C02A-9805-4677-A331-C52874CB3B67}" type="pres">
      <dgm:prSet presAssocID="{494F50A9-0B90-408B-8556-5699EA179E9C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34656F-8822-4987-AA07-D4AFAC7CC4E4}" srcId="{494F50A9-0B90-408B-8556-5699EA179E9C}" destId="{95B40FFD-34D5-4AE5-8F2F-E72B3AA6D4FC}" srcOrd="1" destOrd="0" parTransId="{379378B8-E307-4A76-A486-5A457327DCD7}" sibTransId="{019D1890-8AF9-48C4-9203-E3B6675AD836}"/>
    <dgm:cxn modelId="{78D245D8-154E-44F8-95C5-F118625E3B03}" type="presOf" srcId="{EB23D538-E296-4AED-A6BA-007BA4D14DCE}" destId="{D9D7C02A-9805-4677-A331-C52874CB3B67}" srcOrd="1" destOrd="0" presId="urn:microsoft.com/office/officeart/2005/8/layout/venn2"/>
    <dgm:cxn modelId="{7DE9DED7-19CF-4CA9-BB6C-CD8A8A9FC8C1}" type="presOf" srcId="{51B1596C-C835-47DA-98DC-D7D5F48BB1A6}" destId="{22DA28CD-509B-47FD-84A0-1523D722E429}" srcOrd="1" destOrd="0" presId="urn:microsoft.com/office/officeart/2005/8/layout/venn2"/>
    <dgm:cxn modelId="{4DD9E323-074F-40F0-BC3E-90A3C9A77C2D}" type="presOf" srcId="{95B40FFD-34D5-4AE5-8F2F-E72B3AA6D4FC}" destId="{72E500DB-222E-4A66-91C2-318545430CE2}" srcOrd="0" destOrd="0" presId="urn:microsoft.com/office/officeart/2005/8/layout/venn2"/>
    <dgm:cxn modelId="{4DCE8FAC-5805-402E-BAD6-EFD741A527A2}" type="presOf" srcId="{CDB56D6F-83A9-4B2F-8D01-81B9A4E8F70A}" destId="{889FF989-80E0-4AD5-98B3-1CA7C3297E4E}" srcOrd="0" destOrd="0" presId="urn:microsoft.com/office/officeart/2005/8/layout/venn2"/>
    <dgm:cxn modelId="{507A29A0-0CA7-4123-A2B0-424F7EAA6A9E}" srcId="{494F50A9-0B90-408B-8556-5699EA179E9C}" destId="{EB23D538-E296-4AED-A6BA-007BA4D14DCE}" srcOrd="3" destOrd="0" parTransId="{87286FCA-E1E7-4506-8FA5-CA29E5931B09}" sibTransId="{CC849D04-8A56-4647-9962-87B0F34316F8}"/>
    <dgm:cxn modelId="{6BFFBAB6-2FB1-45DD-BEAB-66FEF388D3A8}" type="presOf" srcId="{95B40FFD-34D5-4AE5-8F2F-E72B3AA6D4FC}" destId="{A9639692-B444-4575-A253-0F1DA1791F40}" srcOrd="1" destOrd="0" presId="urn:microsoft.com/office/officeart/2005/8/layout/venn2"/>
    <dgm:cxn modelId="{3370986F-029A-4176-A624-7BCA76A8C050}" type="presOf" srcId="{EB23D538-E296-4AED-A6BA-007BA4D14DCE}" destId="{85D3E583-F37B-4593-989B-5239F62690CE}" srcOrd="0" destOrd="0" presId="urn:microsoft.com/office/officeart/2005/8/layout/venn2"/>
    <dgm:cxn modelId="{E14CAA0D-4EAD-430E-BF03-AA031849628C}" srcId="{494F50A9-0B90-408B-8556-5699EA179E9C}" destId="{CDB56D6F-83A9-4B2F-8D01-81B9A4E8F70A}" srcOrd="0" destOrd="0" parTransId="{C6C2DC50-34EE-4373-B6A1-73294D5AE041}" sibTransId="{E66EEF76-3F8C-4121-972F-3ADB790531A7}"/>
    <dgm:cxn modelId="{2494EC44-AAA2-420E-A7D5-2FEAB57C232F}" type="presOf" srcId="{494F50A9-0B90-408B-8556-5699EA179E9C}" destId="{8A997A3F-3FDA-4F58-BB04-E1C4BBB3F084}" srcOrd="0" destOrd="0" presId="urn:microsoft.com/office/officeart/2005/8/layout/venn2"/>
    <dgm:cxn modelId="{039ABC9D-DEE4-4217-AAA7-B8116839085D}" srcId="{494F50A9-0B90-408B-8556-5699EA179E9C}" destId="{51B1596C-C835-47DA-98DC-D7D5F48BB1A6}" srcOrd="2" destOrd="0" parTransId="{5D1AFA77-A8D5-426C-B35D-CBD439E594F6}" sibTransId="{50F422AF-8EB5-440F-9D54-1CFDB0854CFB}"/>
    <dgm:cxn modelId="{0A872BB2-B386-4E48-8FD2-47E5BE5ADF60}" type="presOf" srcId="{51B1596C-C835-47DA-98DC-D7D5F48BB1A6}" destId="{C2B12D3F-AAEA-4466-A26A-67825AAFB77A}" srcOrd="0" destOrd="0" presId="urn:microsoft.com/office/officeart/2005/8/layout/venn2"/>
    <dgm:cxn modelId="{B335EEBC-5F4C-4701-BD1E-7DF84BCC2CA8}" type="presOf" srcId="{CDB56D6F-83A9-4B2F-8D01-81B9A4E8F70A}" destId="{DCE21A7A-D7C0-4269-94F3-C1A162C2B343}" srcOrd="1" destOrd="0" presId="urn:microsoft.com/office/officeart/2005/8/layout/venn2"/>
    <dgm:cxn modelId="{11B342DC-CCED-434B-B6A4-115E9770D096}" type="presParOf" srcId="{8A997A3F-3FDA-4F58-BB04-E1C4BBB3F084}" destId="{7D043B51-F9C1-42F2-8971-830279D10B1C}" srcOrd="0" destOrd="0" presId="urn:microsoft.com/office/officeart/2005/8/layout/venn2"/>
    <dgm:cxn modelId="{571CE266-56A7-46B6-8B59-3A65A9D5D205}" type="presParOf" srcId="{7D043B51-F9C1-42F2-8971-830279D10B1C}" destId="{889FF989-80E0-4AD5-98B3-1CA7C3297E4E}" srcOrd="0" destOrd="0" presId="urn:microsoft.com/office/officeart/2005/8/layout/venn2"/>
    <dgm:cxn modelId="{0F367B5D-6275-4E3C-B9AD-D48354485EB1}" type="presParOf" srcId="{7D043B51-F9C1-42F2-8971-830279D10B1C}" destId="{DCE21A7A-D7C0-4269-94F3-C1A162C2B343}" srcOrd="1" destOrd="0" presId="urn:microsoft.com/office/officeart/2005/8/layout/venn2"/>
    <dgm:cxn modelId="{6E14A38F-82FD-4760-8FA0-93529B047701}" type="presParOf" srcId="{8A997A3F-3FDA-4F58-BB04-E1C4BBB3F084}" destId="{C63723E2-D61F-44FE-8097-860FFBB2D130}" srcOrd="1" destOrd="0" presId="urn:microsoft.com/office/officeart/2005/8/layout/venn2"/>
    <dgm:cxn modelId="{85F58FE8-7A6B-4318-9675-32ACD753DCDD}" type="presParOf" srcId="{C63723E2-D61F-44FE-8097-860FFBB2D130}" destId="{72E500DB-222E-4A66-91C2-318545430CE2}" srcOrd="0" destOrd="0" presId="urn:microsoft.com/office/officeart/2005/8/layout/venn2"/>
    <dgm:cxn modelId="{AFE0B0E2-A470-4344-A9CD-64BAB49E4999}" type="presParOf" srcId="{C63723E2-D61F-44FE-8097-860FFBB2D130}" destId="{A9639692-B444-4575-A253-0F1DA1791F40}" srcOrd="1" destOrd="0" presId="urn:microsoft.com/office/officeart/2005/8/layout/venn2"/>
    <dgm:cxn modelId="{995722F5-DD55-4D1D-B3C9-6B50C0429F41}" type="presParOf" srcId="{8A997A3F-3FDA-4F58-BB04-E1C4BBB3F084}" destId="{C0D49040-4B02-45C0-9E5A-2A3AD5B15F1F}" srcOrd="2" destOrd="0" presId="urn:microsoft.com/office/officeart/2005/8/layout/venn2"/>
    <dgm:cxn modelId="{E987C013-710A-4536-95CF-A0C745948DD1}" type="presParOf" srcId="{C0D49040-4B02-45C0-9E5A-2A3AD5B15F1F}" destId="{C2B12D3F-AAEA-4466-A26A-67825AAFB77A}" srcOrd="0" destOrd="0" presId="urn:microsoft.com/office/officeart/2005/8/layout/venn2"/>
    <dgm:cxn modelId="{0B572ABE-8270-433C-8D07-EA99A2A92CC7}" type="presParOf" srcId="{C0D49040-4B02-45C0-9E5A-2A3AD5B15F1F}" destId="{22DA28CD-509B-47FD-84A0-1523D722E429}" srcOrd="1" destOrd="0" presId="urn:microsoft.com/office/officeart/2005/8/layout/venn2"/>
    <dgm:cxn modelId="{876384F9-FF02-43A9-B0DC-373BB4FFA0DE}" type="presParOf" srcId="{8A997A3F-3FDA-4F58-BB04-E1C4BBB3F084}" destId="{DB84192B-738D-4DA6-9570-4E5ECAF0D849}" srcOrd="3" destOrd="0" presId="urn:microsoft.com/office/officeart/2005/8/layout/venn2"/>
    <dgm:cxn modelId="{5FE5D88A-3E5F-46EB-9E42-8B2D205991D5}" type="presParOf" srcId="{DB84192B-738D-4DA6-9570-4E5ECAF0D849}" destId="{85D3E583-F37B-4593-989B-5239F62690CE}" srcOrd="0" destOrd="0" presId="urn:microsoft.com/office/officeart/2005/8/layout/venn2"/>
    <dgm:cxn modelId="{50174E81-D603-43F4-88EA-B0B6EA27A41C}" type="presParOf" srcId="{DB84192B-738D-4DA6-9570-4E5ECAF0D849}" destId="{D9D7C02A-9805-4677-A331-C52874CB3B67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F133E1-CF62-468C-8849-C72F096CE7ED}" type="doc">
      <dgm:prSet loTypeId="urn:microsoft.com/office/officeart/2005/8/layout/hierarchy3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714D2CB-8899-4E6A-A008-6EC723C674A5}">
      <dgm:prSet phldrT="[Текст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xfrm>
          <a:off x="3571" y="887607"/>
          <a:ext cx="2203827" cy="510670"/>
        </a:xfrm>
        <a:prstGeom prst="roundRect">
          <a:avLst/>
        </a:prstGeom>
        <a:gradFill rotWithShape="1">
          <a:gsLst>
            <a:gs pos="0">
              <a:srgbClr val="19426B">
                <a:satMod val="103000"/>
                <a:lumMod val="102000"/>
                <a:tint val="94000"/>
              </a:srgbClr>
            </a:gs>
            <a:gs pos="50000">
              <a:srgbClr val="19426B">
                <a:satMod val="110000"/>
                <a:lumMod val="100000"/>
                <a:shade val="100000"/>
              </a:srgbClr>
            </a:gs>
            <a:gs pos="100000">
              <a:srgbClr val="19426B"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b="1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Копіювати</a:t>
          </a:r>
        </a:p>
      </dgm:t>
    </dgm:pt>
    <dgm:pt modelId="{EE6A9EF9-6244-49CA-B7E9-0DA696EFE378}" type="parTrans" cxnId="{8FF42216-399E-4972-B408-2DF2AD05D7A0}">
      <dgm:prSet/>
      <dgm:spPr/>
      <dgm:t>
        <a:bodyPr/>
        <a:lstStyle/>
        <a:p>
          <a:endParaRPr lang="uk-UA"/>
        </a:p>
      </dgm:t>
    </dgm:pt>
    <dgm:pt modelId="{BAE7D78C-6B34-4470-85F8-DDB28BBFF611}" type="sibTrans" cxnId="{8FF42216-399E-4972-B408-2DF2AD05D7A0}">
      <dgm:prSet/>
      <dgm:spPr/>
      <dgm:t>
        <a:bodyPr/>
        <a:lstStyle/>
        <a:p>
          <a:endParaRPr lang="uk-UA"/>
        </a:p>
      </dgm:t>
    </dgm:pt>
    <dgm:pt modelId="{4DF9A161-61DD-4A83-B3C1-D78302475C84}">
      <dgm:prSet phldrT="[Текст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xfrm>
          <a:off x="444337" y="1473922"/>
          <a:ext cx="2356327" cy="3270999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b="1" i="1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Виділений фрагмент вноситься до буфера обміну, але не змінює свого розташування в тексті</a:t>
          </a:r>
        </a:p>
        <a:p>
          <a:pPr>
            <a:buNone/>
          </a:pPr>
          <a:endParaRPr lang="uk-UA" b="1" i="1" noProof="0" dirty="0">
            <a:solidFill>
              <a:srgbClr val="FFFFFF"/>
            </a:solidFill>
            <a:latin typeface="Verdana"/>
            <a:ea typeface="+mn-ea"/>
            <a:cs typeface="+mn-cs"/>
          </a:endParaRPr>
        </a:p>
        <a:p>
          <a:pPr>
            <a:buNone/>
          </a:pPr>
          <a:endParaRPr lang="uk-UA" b="1" i="1" noProof="0" dirty="0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869223A2-DD29-4C12-9FF7-89A96BAF063D}" type="parTrans" cxnId="{012826D0-14A6-483C-ACCA-ABA51196A6A0}">
      <dgm:prSet/>
      <dgm:spPr>
        <a:xfrm>
          <a:off x="223954" y="1398277"/>
          <a:ext cx="220382" cy="1711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1144"/>
              </a:lnTo>
              <a:lnTo>
                <a:pt x="220382" y="1711144"/>
              </a:lnTo>
            </a:path>
          </a:pathLst>
        </a:custGeom>
        <a:noFill/>
        <a:ln w="38100" cap="flat" cmpd="sng" algn="ctr">
          <a:solidFill>
            <a:srgbClr val="FF0000"/>
          </a:solidFill>
          <a:prstDash val="solid"/>
          <a:miter lim="800000"/>
        </a:ln>
        <a:effectLst/>
      </dgm:spPr>
      <dgm:t>
        <a:bodyPr/>
        <a:lstStyle/>
        <a:p>
          <a:endParaRPr lang="uk-UA"/>
        </a:p>
      </dgm:t>
    </dgm:pt>
    <dgm:pt modelId="{F39F3678-EA6B-47F6-943D-99ABEC21F5F2}" type="sibTrans" cxnId="{012826D0-14A6-483C-ACCA-ABA51196A6A0}">
      <dgm:prSet/>
      <dgm:spPr/>
      <dgm:t>
        <a:bodyPr/>
        <a:lstStyle/>
        <a:p>
          <a:endParaRPr lang="uk-UA"/>
        </a:p>
      </dgm:t>
    </dgm:pt>
    <dgm:pt modelId="{BC8EED65-E593-43E1-AAEE-D880814AD627}">
      <dgm:prSet phldrT="[Текст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xfrm>
          <a:off x="2831031" y="887607"/>
          <a:ext cx="2203827" cy="510670"/>
        </a:xfrm>
        <a:prstGeom prst="roundRect">
          <a:avLst/>
        </a:prstGeom>
        <a:gradFill rotWithShape="1">
          <a:gsLst>
            <a:gs pos="0">
              <a:srgbClr val="19426B">
                <a:satMod val="103000"/>
                <a:lumMod val="102000"/>
                <a:tint val="94000"/>
              </a:srgbClr>
            </a:gs>
            <a:gs pos="50000">
              <a:srgbClr val="19426B">
                <a:satMod val="110000"/>
                <a:lumMod val="100000"/>
                <a:shade val="100000"/>
              </a:srgbClr>
            </a:gs>
            <a:gs pos="100000">
              <a:srgbClr val="19426B"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b="1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Вирізати</a:t>
          </a:r>
        </a:p>
      </dgm:t>
    </dgm:pt>
    <dgm:pt modelId="{02B721CD-F999-405D-AE99-B3D14602AB11}" type="parTrans" cxnId="{0F88D4D5-C01A-415A-9125-76CC7680F269}">
      <dgm:prSet/>
      <dgm:spPr/>
      <dgm:t>
        <a:bodyPr/>
        <a:lstStyle/>
        <a:p>
          <a:endParaRPr lang="uk-UA"/>
        </a:p>
      </dgm:t>
    </dgm:pt>
    <dgm:pt modelId="{9F326A6E-656C-41D6-90CA-358187167FBC}" type="sibTrans" cxnId="{0F88D4D5-C01A-415A-9125-76CC7680F269}">
      <dgm:prSet/>
      <dgm:spPr/>
      <dgm:t>
        <a:bodyPr/>
        <a:lstStyle/>
        <a:p>
          <a:endParaRPr lang="uk-UA"/>
        </a:p>
      </dgm:t>
    </dgm:pt>
    <dgm:pt modelId="{5B54F0EE-FF6E-4FB8-9796-06B50EB1266E}">
      <dgm:prSet phldrT="[Текст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xfrm>
          <a:off x="3271797" y="1473922"/>
          <a:ext cx="2518969" cy="3270999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b="1" i="1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Виділений фрагмент</a:t>
          </a:r>
        </a:p>
        <a:p>
          <a:pPr>
            <a:buNone/>
          </a:pPr>
          <a:r>
            <a:rPr lang="uk-UA" b="1" i="1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переміщується</a:t>
          </a:r>
        </a:p>
        <a:p>
          <a:pPr>
            <a:buNone/>
          </a:pPr>
          <a:r>
            <a:rPr lang="uk-UA" b="1" i="1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до буфера обміну і видаляється з тексту</a:t>
          </a:r>
        </a:p>
        <a:p>
          <a:pPr>
            <a:buNone/>
          </a:pPr>
          <a:endParaRPr lang="uk-UA" b="1" i="1" noProof="0" dirty="0">
            <a:solidFill>
              <a:srgbClr val="FFFFFF"/>
            </a:solidFill>
            <a:latin typeface="Verdana"/>
            <a:ea typeface="+mn-ea"/>
            <a:cs typeface="+mn-cs"/>
          </a:endParaRPr>
        </a:p>
        <a:p>
          <a:pPr>
            <a:buNone/>
          </a:pPr>
          <a:endParaRPr lang="uk-UA" b="1" i="1" noProof="0" dirty="0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9D54886F-FCB4-41E9-9D7C-4A9DBBDA913C}" type="parTrans" cxnId="{013E8E47-991E-4EAF-8053-5B4DDDB15EB3}">
      <dgm:prSet/>
      <dgm:spPr>
        <a:xfrm>
          <a:off x="3051414" y="1398277"/>
          <a:ext cx="220382" cy="1711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1144"/>
              </a:lnTo>
              <a:lnTo>
                <a:pt x="220382" y="1711144"/>
              </a:lnTo>
            </a:path>
          </a:pathLst>
        </a:custGeom>
        <a:noFill/>
        <a:ln w="38100" cap="flat" cmpd="sng" algn="ctr">
          <a:solidFill>
            <a:srgbClr val="FF0000"/>
          </a:solidFill>
          <a:prstDash val="solid"/>
          <a:miter lim="800000"/>
        </a:ln>
        <a:effectLst/>
      </dgm:spPr>
      <dgm:t>
        <a:bodyPr/>
        <a:lstStyle/>
        <a:p>
          <a:endParaRPr lang="uk-UA"/>
        </a:p>
      </dgm:t>
    </dgm:pt>
    <dgm:pt modelId="{E6AC50A1-3553-4E0B-A17F-85D29AC4BDA4}" type="sibTrans" cxnId="{013E8E47-991E-4EAF-8053-5B4DDDB15EB3}">
      <dgm:prSet/>
      <dgm:spPr/>
      <dgm:t>
        <a:bodyPr/>
        <a:lstStyle/>
        <a:p>
          <a:endParaRPr lang="uk-UA"/>
        </a:p>
      </dgm:t>
    </dgm:pt>
    <dgm:pt modelId="{C85905EC-9078-4597-80C5-807A998D262F}">
      <dgm:prSet phldrT="[Текст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xfrm>
          <a:off x="5821134" y="887607"/>
          <a:ext cx="2203827" cy="510670"/>
        </a:xfrm>
        <a:prstGeom prst="roundRect">
          <a:avLst/>
        </a:prstGeom>
        <a:gradFill rotWithShape="1">
          <a:gsLst>
            <a:gs pos="0">
              <a:srgbClr val="19426B">
                <a:satMod val="103000"/>
                <a:lumMod val="102000"/>
                <a:tint val="94000"/>
              </a:srgbClr>
            </a:gs>
            <a:gs pos="50000">
              <a:srgbClr val="19426B">
                <a:satMod val="110000"/>
                <a:lumMod val="100000"/>
                <a:shade val="100000"/>
              </a:srgbClr>
            </a:gs>
            <a:gs pos="100000">
              <a:srgbClr val="19426B"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b="1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Вставити</a:t>
          </a:r>
        </a:p>
      </dgm:t>
    </dgm:pt>
    <dgm:pt modelId="{A13D1FFD-FBF2-49B5-834D-BF0DDFB65005}" type="parTrans" cxnId="{DCAED095-6BCA-49FC-B346-EB558B563239}">
      <dgm:prSet/>
      <dgm:spPr/>
      <dgm:t>
        <a:bodyPr/>
        <a:lstStyle/>
        <a:p>
          <a:endParaRPr lang="uk-UA"/>
        </a:p>
      </dgm:t>
    </dgm:pt>
    <dgm:pt modelId="{6ACBC491-00E8-4BB0-BF46-775F4072B1DD}" type="sibTrans" cxnId="{DCAED095-6BCA-49FC-B346-EB558B563239}">
      <dgm:prSet/>
      <dgm:spPr/>
      <dgm:t>
        <a:bodyPr/>
        <a:lstStyle/>
        <a:p>
          <a:endParaRPr lang="uk-UA"/>
        </a:p>
      </dgm:t>
    </dgm:pt>
    <dgm:pt modelId="{1F0314DC-55DC-4285-B05E-3C15E103E638}">
      <dgm:prSet phldrT="[Текст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xfrm>
          <a:off x="6261899" y="1473922"/>
          <a:ext cx="2349527" cy="3270999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b="1" i="1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Виділений фрагмент вставляється в текст у місце, де знаходиться текстовий курсор, але не видаляється із буфера</a:t>
          </a:r>
        </a:p>
      </dgm:t>
    </dgm:pt>
    <dgm:pt modelId="{E73830F1-2D8E-4C56-AA93-FAAA16939CA2}" type="parTrans" cxnId="{9F31594E-BA9C-46BA-80DC-5DC83297E14C}">
      <dgm:prSet/>
      <dgm:spPr>
        <a:xfrm>
          <a:off x="6041516" y="1398277"/>
          <a:ext cx="220382" cy="1711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1144"/>
              </a:lnTo>
              <a:lnTo>
                <a:pt x="220382" y="1711144"/>
              </a:lnTo>
            </a:path>
          </a:pathLst>
        </a:custGeom>
        <a:noFill/>
        <a:ln w="38100" cap="flat" cmpd="sng" algn="ctr">
          <a:solidFill>
            <a:srgbClr val="FF0000"/>
          </a:solidFill>
          <a:prstDash val="solid"/>
          <a:miter lim="800000"/>
        </a:ln>
        <a:effectLst/>
      </dgm:spPr>
      <dgm:t>
        <a:bodyPr/>
        <a:lstStyle/>
        <a:p>
          <a:endParaRPr lang="uk-UA"/>
        </a:p>
      </dgm:t>
    </dgm:pt>
    <dgm:pt modelId="{072A928F-DC94-4720-85B6-089F61BAF9FE}" type="sibTrans" cxnId="{9F31594E-BA9C-46BA-80DC-5DC83297E14C}">
      <dgm:prSet/>
      <dgm:spPr/>
      <dgm:t>
        <a:bodyPr/>
        <a:lstStyle/>
        <a:p>
          <a:endParaRPr lang="uk-UA"/>
        </a:p>
      </dgm:t>
    </dgm:pt>
    <dgm:pt modelId="{09550069-0785-4638-A060-2F77886D48DD}" type="pres">
      <dgm:prSet presAssocID="{7DF133E1-CF62-468C-8849-C72F096CE7E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515A0C7-529B-4E3B-9DAD-3D75D50D3FBE}" type="pres">
      <dgm:prSet presAssocID="{6714D2CB-8899-4E6A-A008-6EC723C674A5}" presName="root" presStyleCnt="0"/>
      <dgm:spPr/>
    </dgm:pt>
    <dgm:pt modelId="{9B19D5BE-33DB-4644-A5A8-F5FE631692A8}" type="pres">
      <dgm:prSet presAssocID="{6714D2CB-8899-4E6A-A008-6EC723C674A5}" presName="rootComposite" presStyleCnt="0"/>
      <dgm:spPr/>
    </dgm:pt>
    <dgm:pt modelId="{AFD50062-A4F7-471D-AEC4-51ECC65C96D7}" type="pres">
      <dgm:prSet presAssocID="{6714D2CB-8899-4E6A-A008-6EC723C674A5}" presName="rootText" presStyleLbl="node1" presStyleIdx="0" presStyleCnt="3" custScaleX="116943" custScaleY="54196" custLinFactNeighborY="16972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324FBB1-FABD-4D2C-8FC0-3AC0BB5CA60C}" type="pres">
      <dgm:prSet presAssocID="{6714D2CB-8899-4E6A-A008-6EC723C674A5}" presName="rootConnector" presStyleLbl="node1" presStyleIdx="0" presStyleCnt="3"/>
      <dgm:spPr/>
      <dgm:t>
        <a:bodyPr/>
        <a:lstStyle/>
        <a:p>
          <a:endParaRPr lang="ru-RU"/>
        </a:p>
      </dgm:t>
    </dgm:pt>
    <dgm:pt modelId="{DAAC7B03-98EA-4D96-A233-826DD7CB5499}" type="pres">
      <dgm:prSet presAssocID="{6714D2CB-8899-4E6A-A008-6EC723C674A5}" presName="childShape" presStyleCnt="0"/>
      <dgm:spPr/>
    </dgm:pt>
    <dgm:pt modelId="{0F4E2179-7574-425A-A7FD-0601D8F5C0F0}" type="pres">
      <dgm:prSet presAssocID="{869223A2-DD29-4C12-9FF7-89A96BAF063D}" presName="Name13" presStyleLbl="parChTrans1D2" presStyleIdx="0" presStyleCnt="3"/>
      <dgm:spPr/>
      <dgm:t>
        <a:bodyPr/>
        <a:lstStyle/>
        <a:p>
          <a:endParaRPr lang="ru-RU"/>
        </a:p>
      </dgm:t>
    </dgm:pt>
    <dgm:pt modelId="{BC73F834-312A-426D-ADFE-3A4C222D38E3}" type="pres">
      <dgm:prSet presAssocID="{4DF9A161-61DD-4A83-B3C1-D78302475C84}" presName="childText" presStyleLbl="bgAcc1" presStyleIdx="0" presStyleCnt="3" custScaleX="156294" custScaleY="3471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05A30F-0A55-4955-A74B-9093DFDF6B17}" type="pres">
      <dgm:prSet presAssocID="{BC8EED65-E593-43E1-AAEE-D880814AD627}" presName="root" presStyleCnt="0"/>
      <dgm:spPr/>
    </dgm:pt>
    <dgm:pt modelId="{9EA518D7-41FB-4C3E-AFB5-5FBD95E5C122}" type="pres">
      <dgm:prSet presAssocID="{BC8EED65-E593-43E1-AAEE-D880814AD627}" presName="rootComposite" presStyleCnt="0"/>
      <dgm:spPr/>
    </dgm:pt>
    <dgm:pt modelId="{56717CA5-8E58-4AD7-B628-09BE895E67C1}" type="pres">
      <dgm:prSet presAssocID="{BC8EED65-E593-43E1-AAEE-D880814AD627}" presName="rootText" presStyleLbl="node1" presStyleIdx="1" presStyleCnt="3" custScaleX="116943" custScaleY="54196" custLinFactNeighborY="16972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C86CEFC-35FA-4EF2-9B4F-C5B496E36664}" type="pres">
      <dgm:prSet presAssocID="{BC8EED65-E593-43E1-AAEE-D880814AD627}" presName="rootConnector" presStyleLbl="node1" presStyleIdx="1" presStyleCnt="3"/>
      <dgm:spPr/>
      <dgm:t>
        <a:bodyPr/>
        <a:lstStyle/>
        <a:p>
          <a:endParaRPr lang="ru-RU"/>
        </a:p>
      </dgm:t>
    </dgm:pt>
    <dgm:pt modelId="{B8A442F2-D0DE-494B-BDC6-ECCE13E40B80}" type="pres">
      <dgm:prSet presAssocID="{BC8EED65-E593-43E1-AAEE-D880814AD627}" presName="childShape" presStyleCnt="0"/>
      <dgm:spPr/>
    </dgm:pt>
    <dgm:pt modelId="{069E202E-358E-4B8F-B70E-BB3EB0B60EF1}" type="pres">
      <dgm:prSet presAssocID="{9D54886F-FCB4-41E9-9D7C-4A9DBBDA913C}" presName="Name13" presStyleLbl="parChTrans1D2" presStyleIdx="1" presStyleCnt="3"/>
      <dgm:spPr/>
      <dgm:t>
        <a:bodyPr/>
        <a:lstStyle/>
        <a:p>
          <a:endParaRPr lang="ru-RU"/>
        </a:p>
      </dgm:t>
    </dgm:pt>
    <dgm:pt modelId="{AD0FEF40-D8A1-4316-8E90-D4F74EC26600}" type="pres">
      <dgm:prSet presAssocID="{5B54F0EE-FF6E-4FB8-9796-06B50EB1266E}" presName="childText" presStyleLbl="bgAcc1" presStyleIdx="1" presStyleCnt="3" custScaleX="167082" custScaleY="3471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6FAE80-7F63-4B0A-B305-0F1868D9BED6}" type="pres">
      <dgm:prSet presAssocID="{C85905EC-9078-4597-80C5-807A998D262F}" presName="root" presStyleCnt="0"/>
      <dgm:spPr/>
    </dgm:pt>
    <dgm:pt modelId="{1328624D-3B43-4C3C-8BDB-260866152157}" type="pres">
      <dgm:prSet presAssocID="{C85905EC-9078-4597-80C5-807A998D262F}" presName="rootComposite" presStyleCnt="0"/>
      <dgm:spPr/>
    </dgm:pt>
    <dgm:pt modelId="{7CE3793A-217D-4908-BAFA-6A207F126851}" type="pres">
      <dgm:prSet presAssocID="{C85905EC-9078-4597-80C5-807A998D262F}" presName="rootText" presStyleLbl="node1" presStyleIdx="2" presStyleCnt="3" custScaleX="116943" custScaleY="54196" custLinFactNeighborY="16972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E68BF379-9E95-4B04-91E8-F0CBFF92D384}" type="pres">
      <dgm:prSet presAssocID="{C85905EC-9078-4597-80C5-807A998D262F}" presName="rootConnector" presStyleLbl="node1" presStyleIdx="2" presStyleCnt="3"/>
      <dgm:spPr/>
      <dgm:t>
        <a:bodyPr/>
        <a:lstStyle/>
        <a:p>
          <a:endParaRPr lang="ru-RU"/>
        </a:p>
      </dgm:t>
    </dgm:pt>
    <dgm:pt modelId="{FB75F463-FF7A-4B2A-A28F-15CB64C0924F}" type="pres">
      <dgm:prSet presAssocID="{C85905EC-9078-4597-80C5-807A998D262F}" presName="childShape" presStyleCnt="0"/>
      <dgm:spPr/>
    </dgm:pt>
    <dgm:pt modelId="{BC2E8B8D-D7B3-49E8-8D0D-939ADD4A46CA}" type="pres">
      <dgm:prSet presAssocID="{E73830F1-2D8E-4C56-AA93-FAAA16939CA2}" presName="Name13" presStyleLbl="parChTrans1D2" presStyleIdx="2" presStyleCnt="3"/>
      <dgm:spPr/>
      <dgm:t>
        <a:bodyPr/>
        <a:lstStyle/>
        <a:p>
          <a:endParaRPr lang="ru-RU"/>
        </a:p>
      </dgm:t>
    </dgm:pt>
    <dgm:pt modelId="{5A896027-3939-430E-98B5-578EE30BFDED}" type="pres">
      <dgm:prSet presAssocID="{1F0314DC-55DC-4285-B05E-3C15E103E638}" presName="childText" presStyleLbl="bgAcc1" presStyleIdx="2" presStyleCnt="3" custScaleX="155843" custScaleY="3471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7A24FE-E2AE-45BD-B298-4EFFF1774654}" type="presOf" srcId="{4DF9A161-61DD-4A83-B3C1-D78302475C84}" destId="{BC73F834-312A-426D-ADFE-3A4C222D38E3}" srcOrd="0" destOrd="0" presId="urn:microsoft.com/office/officeart/2005/8/layout/hierarchy3"/>
    <dgm:cxn modelId="{8FF42216-399E-4972-B408-2DF2AD05D7A0}" srcId="{7DF133E1-CF62-468C-8849-C72F096CE7ED}" destId="{6714D2CB-8899-4E6A-A008-6EC723C674A5}" srcOrd="0" destOrd="0" parTransId="{EE6A9EF9-6244-49CA-B7E9-0DA696EFE378}" sibTransId="{BAE7D78C-6B34-4470-85F8-DDB28BBFF611}"/>
    <dgm:cxn modelId="{DCAED095-6BCA-49FC-B346-EB558B563239}" srcId="{7DF133E1-CF62-468C-8849-C72F096CE7ED}" destId="{C85905EC-9078-4597-80C5-807A998D262F}" srcOrd="2" destOrd="0" parTransId="{A13D1FFD-FBF2-49B5-834D-BF0DDFB65005}" sibTransId="{6ACBC491-00E8-4BB0-BF46-775F4072B1DD}"/>
    <dgm:cxn modelId="{A46598CF-9583-43CA-B763-6C881AB4A081}" type="presOf" srcId="{C85905EC-9078-4597-80C5-807A998D262F}" destId="{E68BF379-9E95-4B04-91E8-F0CBFF92D384}" srcOrd="1" destOrd="0" presId="urn:microsoft.com/office/officeart/2005/8/layout/hierarchy3"/>
    <dgm:cxn modelId="{1740C711-4DD9-468A-A331-203EBFA446E9}" type="presOf" srcId="{869223A2-DD29-4C12-9FF7-89A96BAF063D}" destId="{0F4E2179-7574-425A-A7FD-0601D8F5C0F0}" srcOrd="0" destOrd="0" presId="urn:microsoft.com/office/officeart/2005/8/layout/hierarchy3"/>
    <dgm:cxn modelId="{CB2B76E8-B018-4D38-AF30-57290B3C37B2}" type="presOf" srcId="{9D54886F-FCB4-41E9-9D7C-4A9DBBDA913C}" destId="{069E202E-358E-4B8F-B70E-BB3EB0B60EF1}" srcOrd="0" destOrd="0" presId="urn:microsoft.com/office/officeart/2005/8/layout/hierarchy3"/>
    <dgm:cxn modelId="{0F88D4D5-C01A-415A-9125-76CC7680F269}" srcId="{7DF133E1-CF62-468C-8849-C72F096CE7ED}" destId="{BC8EED65-E593-43E1-AAEE-D880814AD627}" srcOrd="1" destOrd="0" parTransId="{02B721CD-F999-405D-AE99-B3D14602AB11}" sibTransId="{9F326A6E-656C-41D6-90CA-358187167FBC}"/>
    <dgm:cxn modelId="{013E8E47-991E-4EAF-8053-5B4DDDB15EB3}" srcId="{BC8EED65-E593-43E1-AAEE-D880814AD627}" destId="{5B54F0EE-FF6E-4FB8-9796-06B50EB1266E}" srcOrd="0" destOrd="0" parTransId="{9D54886F-FCB4-41E9-9D7C-4A9DBBDA913C}" sibTransId="{E6AC50A1-3553-4E0B-A17F-85D29AC4BDA4}"/>
    <dgm:cxn modelId="{012826D0-14A6-483C-ACCA-ABA51196A6A0}" srcId="{6714D2CB-8899-4E6A-A008-6EC723C674A5}" destId="{4DF9A161-61DD-4A83-B3C1-D78302475C84}" srcOrd="0" destOrd="0" parTransId="{869223A2-DD29-4C12-9FF7-89A96BAF063D}" sibTransId="{F39F3678-EA6B-47F6-943D-99ABEC21F5F2}"/>
    <dgm:cxn modelId="{401F8135-868E-4A72-96E5-07A77DCD63F3}" type="presOf" srcId="{5B54F0EE-FF6E-4FB8-9796-06B50EB1266E}" destId="{AD0FEF40-D8A1-4316-8E90-D4F74EC26600}" srcOrd="0" destOrd="0" presId="urn:microsoft.com/office/officeart/2005/8/layout/hierarchy3"/>
    <dgm:cxn modelId="{4BE7DD2D-5691-4B54-8C3B-FCDB8DB08746}" type="presOf" srcId="{E73830F1-2D8E-4C56-AA93-FAAA16939CA2}" destId="{BC2E8B8D-D7B3-49E8-8D0D-939ADD4A46CA}" srcOrd="0" destOrd="0" presId="urn:microsoft.com/office/officeart/2005/8/layout/hierarchy3"/>
    <dgm:cxn modelId="{5BF2D169-7730-4E3F-B95E-497E9136B737}" type="presOf" srcId="{6714D2CB-8899-4E6A-A008-6EC723C674A5}" destId="{C324FBB1-FABD-4D2C-8FC0-3AC0BB5CA60C}" srcOrd="1" destOrd="0" presId="urn:microsoft.com/office/officeart/2005/8/layout/hierarchy3"/>
    <dgm:cxn modelId="{3B2C7161-AC2C-4803-8AD4-97701B16AFD3}" type="presOf" srcId="{1F0314DC-55DC-4285-B05E-3C15E103E638}" destId="{5A896027-3939-430E-98B5-578EE30BFDED}" srcOrd="0" destOrd="0" presId="urn:microsoft.com/office/officeart/2005/8/layout/hierarchy3"/>
    <dgm:cxn modelId="{1FBA6687-9984-4936-9290-CFEDE8F80D03}" type="presOf" srcId="{7DF133E1-CF62-468C-8849-C72F096CE7ED}" destId="{09550069-0785-4638-A060-2F77886D48DD}" srcOrd="0" destOrd="0" presId="urn:microsoft.com/office/officeart/2005/8/layout/hierarchy3"/>
    <dgm:cxn modelId="{CF88BBC6-2C17-48F6-808D-48EAF0CDCA44}" type="presOf" srcId="{BC8EED65-E593-43E1-AAEE-D880814AD627}" destId="{CC86CEFC-35FA-4EF2-9B4F-C5B496E36664}" srcOrd="1" destOrd="0" presId="urn:microsoft.com/office/officeart/2005/8/layout/hierarchy3"/>
    <dgm:cxn modelId="{2FEF5807-02EE-4F04-9AF8-C153F759C5EB}" type="presOf" srcId="{C85905EC-9078-4597-80C5-807A998D262F}" destId="{7CE3793A-217D-4908-BAFA-6A207F126851}" srcOrd="0" destOrd="0" presId="urn:microsoft.com/office/officeart/2005/8/layout/hierarchy3"/>
    <dgm:cxn modelId="{82222D8F-161D-40CE-A927-AEFED0AB4B21}" type="presOf" srcId="{BC8EED65-E593-43E1-AAEE-D880814AD627}" destId="{56717CA5-8E58-4AD7-B628-09BE895E67C1}" srcOrd="0" destOrd="0" presId="urn:microsoft.com/office/officeart/2005/8/layout/hierarchy3"/>
    <dgm:cxn modelId="{9F31594E-BA9C-46BA-80DC-5DC83297E14C}" srcId="{C85905EC-9078-4597-80C5-807A998D262F}" destId="{1F0314DC-55DC-4285-B05E-3C15E103E638}" srcOrd="0" destOrd="0" parTransId="{E73830F1-2D8E-4C56-AA93-FAAA16939CA2}" sibTransId="{072A928F-DC94-4720-85B6-089F61BAF9FE}"/>
    <dgm:cxn modelId="{5CC9B4EA-EDB0-46F7-82B9-29A66E2A0FB5}" type="presOf" srcId="{6714D2CB-8899-4E6A-A008-6EC723C674A5}" destId="{AFD50062-A4F7-471D-AEC4-51ECC65C96D7}" srcOrd="0" destOrd="0" presId="urn:microsoft.com/office/officeart/2005/8/layout/hierarchy3"/>
    <dgm:cxn modelId="{A9BBAF2A-F243-4403-B4B3-BD6D7431E552}" type="presParOf" srcId="{09550069-0785-4638-A060-2F77886D48DD}" destId="{2515A0C7-529B-4E3B-9DAD-3D75D50D3FBE}" srcOrd="0" destOrd="0" presId="urn:microsoft.com/office/officeart/2005/8/layout/hierarchy3"/>
    <dgm:cxn modelId="{0A2EB97F-0FD3-48CE-BD23-8BACD8D1E4FE}" type="presParOf" srcId="{2515A0C7-529B-4E3B-9DAD-3D75D50D3FBE}" destId="{9B19D5BE-33DB-4644-A5A8-F5FE631692A8}" srcOrd="0" destOrd="0" presId="urn:microsoft.com/office/officeart/2005/8/layout/hierarchy3"/>
    <dgm:cxn modelId="{B4BAFD77-3C0D-430D-BF1C-C45459A0BE18}" type="presParOf" srcId="{9B19D5BE-33DB-4644-A5A8-F5FE631692A8}" destId="{AFD50062-A4F7-471D-AEC4-51ECC65C96D7}" srcOrd="0" destOrd="0" presId="urn:microsoft.com/office/officeart/2005/8/layout/hierarchy3"/>
    <dgm:cxn modelId="{45C0F74E-43F5-4DD8-A4CC-C37B812571D3}" type="presParOf" srcId="{9B19D5BE-33DB-4644-A5A8-F5FE631692A8}" destId="{C324FBB1-FABD-4D2C-8FC0-3AC0BB5CA60C}" srcOrd="1" destOrd="0" presId="urn:microsoft.com/office/officeart/2005/8/layout/hierarchy3"/>
    <dgm:cxn modelId="{9597B1A6-0331-4AE4-A436-3D3FEC282CB3}" type="presParOf" srcId="{2515A0C7-529B-4E3B-9DAD-3D75D50D3FBE}" destId="{DAAC7B03-98EA-4D96-A233-826DD7CB5499}" srcOrd="1" destOrd="0" presId="urn:microsoft.com/office/officeart/2005/8/layout/hierarchy3"/>
    <dgm:cxn modelId="{913102C7-FBA7-4103-9F1E-33F44CF4AAAB}" type="presParOf" srcId="{DAAC7B03-98EA-4D96-A233-826DD7CB5499}" destId="{0F4E2179-7574-425A-A7FD-0601D8F5C0F0}" srcOrd="0" destOrd="0" presId="urn:microsoft.com/office/officeart/2005/8/layout/hierarchy3"/>
    <dgm:cxn modelId="{8D367AA6-D7C0-4A11-A552-8A1AFF602E80}" type="presParOf" srcId="{DAAC7B03-98EA-4D96-A233-826DD7CB5499}" destId="{BC73F834-312A-426D-ADFE-3A4C222D38E3}" srcOrd="1" destOrd="0" presId="urn:microsoft.com/office/officeart/2005/8/layout/hierarchy3"/>
    <dgm:cxn modelId="{89FE91B2-9640-48CE-AD04-CB9CF3E2EB87}" type="presParOf" srcId="{09550069-0785-4638-A060-2F77886D48DD}" destId="{D305A30F-0A55-4955-A74B-9093DFDF6B17}" srcOrd="1" destOrd="0" presId="urn:microsoft.com/office/officeart/2005/8/layout/hierarchy3"/>
    <dgm:cxn modelId="{A1E5B140-5EA4-4211-B191-FA8B0D0CCBFF}" type="presParOf" srcId="{D305A30F-0A55-4955-A74B-9093DFDF6B17}" destId="{9EA518D7-41FB-4C3E-AFB5-5FBD95E5C122}" srcOrd="0" destOrd="0" presId="urn:microsoft.com/office/officeart/2005/8/layout/hierarchy3"/>
    <dgm:cxn modelId="{81F31ADC-552D-4D4B-B90F-F2A553AC69BC}" type="presParOf" srcId="{9EA518D7-41FB-4C3E-AFB5-5FBD95E5C122}" destId="{56717CA5-8E58-4AD7-B628-09BE895E67C1}" srcOrd="0" destOrd="0" presId="urn:microsoft.com/office/officeart/2005/8/layout/hierarchy3"/>
    <dgm:cxn modelId="{20C40845-FE13-4F08-B9A2-4E04B37F489E}" type="presParOf" srcId="{9EA518D7-41FB-4C3E-AFB5-5FBD95E5C122}" destId="{CC86CEFC-35FA-4EF2-9B4F-C5B496E36664}" srcOrd="1" destOrd="0" presId="urn:microsoft.com/office/officeart/2005/8/layout/hierarchy3"/>
    <dgm:cxn modelId="{A9B3A8FB-66BC-424D-8967-183EFCC0A4D5}" type="presParOf" srcId="{D305A30F-0A55-4955-A74B-9093DFDF6B17}" destId="{B8A442F2-D0DE-494B-BDC6-ECCE13E40B80}" srcOrd="1" destOrd="0" presId="urn:microsoft.com/office/officeart/2005/8/layout/hierarchy3"/>
    <dgm:cxn modelId="{DA3B3EA2-5ECF-4453-A92F-CCCAE0A16AA5}" type="presParOf" srcId="{B8A442F2-D0DE-494B-BDC6-ECCE13E40B80}" destId="{069E202E-358E-4B8F-B70E-BB3EB0B60EF1}" srcOrd="0" destOrd="0" presId="urn:microsoft.com/office/officeart/2005/8/layout/hierarchy3"/>
    <dgm:cxn modelId="{E962AE08-9FAF-4277-B961-E1001C396D77}" type="presParOf" srcId="{B8A442F2-D0DE-494B-BDC6-ECCE13E40B80}" destId="{AD0FEF40-D8A1-4316-8E90-D4F74EC26600}" srcOrd="1" destOrd="0" presId="urn:microsoft.com/office/officeart/2005/8/layout/hierarchy3"/>
    <dgm:cxn modelId="{10B51FB3-CBA2-42BD-8B0F-7355180D03B1}" type="presParOf" srcId="{09550069-0785-4638-A060-2F77886D48DD}" destId="{C16FAE80-7F63-4B0A-B305-0F1868D9BED6}" srcOrd="2" destOrd="0" presId="urn:microsoft.com/office/officeart/2005/8/layout/hierarchy3"/>
    <dgm:cxn modelId="{7663B036-CBB4-45D2-84F4-8E3EFECE966F}" type="presParOf" srcId="{C16FAE80-7F63-4B0A-B305-0F1868D9BED6}" destId="{1328624D-3B43-4C3C-8BDB-260866152157}" srcOrd="0" destOrd="0" presId="urn:microsoft.com/office/officeart/2005/8/layout/hierarchy3"/>
    <dgm:cxn modelId="{B3876BB9-3753-4E1E-8C56-6BB3F9C0AB46}" type="presParOf" srcId="{1328624D-3B43-4C3C-8BDB-260866152157}" destId="{7CE3793A-217D-4908-BAFA-6A207F126851}" srcOrd="0" destOrd="0" presId="urn:microsoft.com/office/officeart/2005/8/layout/hierarchy3"/>
    <dgm:cxn modelId="{B082C9F1-6119-4045-B335-8DFB46FF31E9}" type="presParOf" srcId="{1328624D-3B43-4C3C-8BDB-260866152157}" destId="{E68BF379-9E95-4B04-91E8-F0CBFF92D384}" srcOrd="1" destOrd="0" presId="urn:microsoft.com/office/officeart/2005/8/layout/hierarchy3"/>
    <dgm:cxn modelId="{1A072723-746C-41D4-8694-6F8B6A9085C3}" type="presParOf" srcId="{C16FAE80-7F63-4B0A-B305-0F1868D9BED6}" destId="{FB75F463-FF7A-4B2A-A28F-15CB64C0924F}" srcOrd="1" destOrd="0" presId="urn:microsoft.com/office/officeart/2005/8/layout/hierarchy3"/>
    <dgm:cxn modelId="{1757AF98-70B8-438F-89C5-C78EB6BE55AB}" type="presParOf" srcId="{FB75F463-FF7A-4B2A-A28F-15CB64C0924F}" destId="{BC2E8B8D-D7B3-49E8-8D0D-939ADD4A46CA}" srcOrd="0" destOrd="0" presId="urn:microsoft.com/office/officeart/2005/8/layout/hierarchy3"/>
    <dgm:cxn modelId="{82BA3217-0F4F-4918-876B-26F58BB513ED}" type="presParOf" srcId="{FB75F463-FF7A-4B2A-A28F-15CB64C0924F}" destId="{5A896027-3939-430E-98B5-578EE30BFDED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DD7E8E-3EFF-4C63-B6D1-A1B822CC1DD9}">
      <dsp:nvSpPr>
        <dsp:cNvPr id="0" name=""/>
        <dsp:cNvSpPr/>
      </dsp:nvSpPr>
      <dsp:spPr>
        <a:xfrm>
          <a:off x="2151" y="940061"/>
          <a:ext cx="2982704" cy="2881744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Введення тексту з клавіатури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Додавання графічних зображень</a:t>
          </a:r>
        </a:p>
      </dsp:txBody>
      <dsp:txXfrm>
        <a:off x="68468" y="1006378"/>
        <a:ext cx="2850070" cy="2131594"/>
      </dsp:txXfrm>
    </dsp:sp>
    <dsp:sp modelId="{9A703ACF-CC5F-4950-8EA0-7AD2506B2917}">
      <dsp:nvSpPr>
        <dsp:cNvPr id="0" name=""/>
        <dsp:cNvSpPr/>
      </dsp:nvSpPr>
      <dsp:spPr>
        <a:xfrm>
          <a:off x="1688908" y="1911158"/>
          <a:ext cx="3365769" cy="3365769"/>
        </a:xfrm>
        <a:prstGeom prst="leftCircularArrow">
          <a:avLst>
            <a:gd name="adj1" fmla="val 2808"/>
            <a:gd name="adj2" fmla="val 342738"/>
            <a:gd name="adj3" fmla="val 2237065"/>
            <a:gd name="adj4" fmla="val 9143306"/>
            <a:gd name="adj5" fmla="val 3276"/>
          </a:avLst>
        </a:prstGeom>
        <a:gradFill rotWithShape="0">
          <a:gsLst>
            <a:gs pos="0">
              <a:srgbClr val="14375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14375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14375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9463F18-7990-47CB-B310-B2E3CF0064BE}">
      <dsp:nvSpPr>
        <dsp:cNvPr id="0" name=""/>
        <dsp:cNvSpPr/>
      </dsp:nvSpPr>
      <dsp:spPr>
        <a:xfrm>
          <a:off x="664974" y="3264713"/>
          <a:ext cx="2651292" cy="105433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14375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14375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14375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Створення</a:t>
          </a:r>
        </a:p>
      </dsp:txBody>
      <dsp:txXfrm>
        <a:off x="695854" y="3295593"/>
        <a:ext cx="2589532" cy="992571"/>
      </dsp:txXfrm>
    </dsp:sp>
    <dsp:sp modelId="{ADA72040-1691-47F7-8F85-09DF780772C8}">
      <dsp:nvSpPr>
        <dsp:cNvPr id="0" name=""/>
        <dsp:cNvSpPr/>
      </dsp:nvSpPr>
      <dsp:spPr>
        <a:xfrm>
          <a:off x="3856892" y="1310269"/>
          <a:ext cx="2982704" cy="2679499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Форматування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Редагування</a:t>
          </a:r>
        </a:p>
      </dsp:txBody>
      <dsp:txXfrm>
        <a:off x="3918555" y="1946110"/>
        <a:ext cx="2859378" cy="1981994"/>
      </dsp:txXfrm>
    </dsp:sp>
    <dsp:sp modelId="{08BCC162-B118-4317-9025-200CCE107268}">
      <dsp:nvSpPr>
        <dsp:cNvPr id="0" name=""/>
        <dsp:cNvSpPr/>
      </dsp:nvSpPr>
      <dsp:spPr>
        <a:xfrm>
          <a:off x="5493937" y="-205899"/>
          <a:ext cx="3745184" cy="3745184"/>
        </a:xfrm>
        <a:prstGeom prst="circularArrow">
          <a:avLst>
            <a:gd name="adj1" fmla="val 2509"/>
            <a:gd name="adj2" fmla="val 304092"/>
            <a:gd name="adj3" fmla="val 19521317"/>
            <a:gd name="adj4" fmla="val 12576431"/>
            <a:gd name="adj5" fmla="val 2927"/>
          </a:avLst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BD6CF6A-8C2B-4F69-A572-E6CDCB75501C}">
      <dsp:nvSpPr>
        <dsp:cNvPr id="0" name=""/>
        <dsp:cNvSpPr/>
      </dsp:nvSpPr>
      <dsp:spPr>
        <a:xfrm>
          <a:off x="4519715" y="802316"/>
          <a:ext cx="2651292" cy="1054331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Опрацювання</a:t>
          </a:r>
        </a:p>
      </dsp:txBody>
      <dsp:txXfrm>
        <a:off x="4550595" y="833196"/>
        <a:ext cx="2589532" cy="992571"/>
      </dsp:txXfrm>
    </dsp:sp>
    <dsp:sp modelId="{54646D2F-D1A5-45C6-BD64-547075CF7597}">
      <dsp:nvSpPr>
        <dsp:cNvPr id="0" name=""/>
        <dsp:cNvSpPr/>
      </dsp:nvSpPr>
      <dsp:spPr>
        <a:xfrm>
          <a:off x="7711633" y="1330266"/>
          <a:ext cx="2982704" cy="2460106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i="1" kern="1200">
              <a:solidFill>
                <a:srgbClr val="FFFFFF"/>
              </a:solidFill>
              <a:latin typeface="Verdana"/>
              <a:ea typeface="+mn-ea"/>
              <a:cs typeface="+mn-cs"/>
            </a:rPr>
            <a:t>Попередній перегляд</a:t>
          </a:r>
          <a:endParaRPr lang="uk-UA" sz="2400" i="1" kern="1200" dirty="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7768247" y="1386880"/>
        <a:ext cx="2869476" cy="1819713"/>
      </dsp:txXfrm>
    </dsp:sp>
    <dsp:sp modelId="{10BEE340-F3E6-4551-91A2-699B0369BC09}">
      <dsp:nvSpPr>
        <dsp:cNvPr id="0" name=""/>
        <dsp:cNvSpPr/>
      </dsp:nvSpPr>
      <dsp:spPr>
        <a:xfrm>
          <a:off x="8374456" y="3263207"/>
          <a:ext cx="2651292" cy="1054331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Збереження</a:t>
          </a:r>
        </a:p>
      </dsp:txBody>
      <dsp:txXfrm>
        <a:off x="8405336" y="3294087"/>
        <a:ext cx="2589532" cy="9925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9FF989-80E0-4AD5-98B3-1CA7C3297E4E}">
      <dsp:nvSpPr>
        <dsp:cNvPr id="0" name=""/>
        <dsp:cNvSpPr/>
      </dsp:nvSpPr>
      <dsp:spPr>
        <a:xfrm>
          <a:off x="1221679" y="725137"/>
          <a:ext cx="6130929" cy="3561441"/>
        </a:xfrm>
        <a:prstGeom prst="ellipse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Абзац</a:t>
          </a:r>
          <a:endParaRPr lang="uk-UA" sz="1200" b="1" i="1" kern="1200" dirty="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3681080" y="981443"/>
        <a:ext cx="1212127" cy="377748"/>
      </dsp:txXfrm>
    </dsp:sp>
    <dsp:sp modelId="{72E500DB-222E-4A66-91C2-318545430CE2}">
      <dsp:nvSpPr>
        <dsp:cNvPr id="0" name=""/>
        <dsp:cNvSpPr/>
      </dsp:nvSpPr>
      <dsp:spPr>
        <a:xfrm>
          <a:off x="1224505" y="1467961"/>
          <a:ext cx="6130903" cy="2815501"/>
        </a:xfrm>
        <a:prstGeom prst="ellipse">
          <a:avLst/>
        </a:prstGeom>
        <a:solidFill>
          <a:srgbClr val="3399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Речення</a:t>
          </a:r>
          <a:endParaRPr lang="uk-UA" sz="1200" b="1" i="1" kern="1200" dirty="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3532380" y="1711109"/>
        <a:ext cx="1515154" cy="358354"/>
      </dsp:txXfrm>
    </dsp:sp>
    <dsp:sp modelId="{C2B12D3F-AAEA-4466-A26A-67825AAFB77A}">
      <dsp:nvSpPr>
        <dsp:cNvPr id="0" name=""/>
        <dsp:cNvSpPr/>
      </dsp:nvSpPr>
      <dsp:spPr>
        <a:xfrm>
          <a:off x="1732292" y="2226552"/>
          <a:ext cx="5051262" cy="2044347"/>
        </a:xfrm>
        <a:prstGeom prst="ellipse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Слово</a:t>
          </a:r>
          <a:endParaRPr lang="uk-UA" sz="1200" b="1" i="1" kern="1200" dirty="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3425698" y="2447240"/>
        <a:ext cx="1664450" cy="325254"/>
      </dsp:txXfrm>
    </dsp:sp>
    <dsp:sp modelId="{85D3E583-F37B-4593-989B-5239F62690CE}">
      <dsp:nvSpPr>
        <dsp:cNvPr id="0" name=""/>
        <dsp:cNvSpPr/>
      </dsp:nvSpPr>
      <dsp:spPr>
        <a:xfrm>
          <a:off x="2613162" y="2929739"/>
          <a:ext cx="3304427" cy="1338437"/>
        </a:xfrm>
        <a:prstGeom prst="ellipse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Символ</a:t>
          </a:r>
          <a:endParaRPr lang="uk-UA" sz="1200" b="1" i="1" kern="1200" dirty="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3439269" y="3362353"/>
        <a:ext cx="1652213" cy="4732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D50062-A4F7-471D-AEC4-51ECC65C96D7}">
      <dsp:nvSpPr>
        <dsp:cNvPr id="0" name=""/>
        <dsp:cNvSpPr/>
      </dsp:nvSpPr>
      <dsp:spPr>
        <a:xfrm>
          <a:off x="641166" y="196413"/>
          <a:ext cx="2683749" cy="621877"/>
        </a:xfrm>
        <a:prstGeom prst="roundRect">
          <a:avLst/>
        </a:prstGeom>
        <a:gradFill rotWithShape="1">
          <a:gsLst>
            <a:gs pos="0">
              <a:srgbClr val="19426B">
                <a:satMod val="103000"/>
                <a:lumMod val="102000"/>
                <a:tint val="94000"/>
              </a:srgbClr>
            </a:gs>
            <a:gs pos="50000">
              <a:srgbClr val="19426B">
                <a:satMod val="110000"/>
                <a:lumMod val="100000"/>
                <a:shade val="100000"/>
              </a:srgbClr>
            </a:gs>
            <a:gs pos="100000">
              <a:srgbClr val="19426B"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b="1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Копіювати</a:t>
          </a:r>
        </a:p>
      </dsp:txBody>
      <dsp:txXfrm>
        <a:off x="671524" y="226771"/>
        <a:ext cx="2623033" cy="561161"/>
      </dsp:txXfrm>
    </dsp:sp>
    <dsp:sp modelId="{0F4E2179-7574-425A-A7FD-0601D8F5C0F0}">
      <dsp:nvSpPr>
        <dsp:cNvPr id="0" name=""/>
        <dsp:cNvSpPr/>
      </dsp:nvSpPr>
      <dsp:spPr>
        <a:xfrm>
          <a:off x="909541" y="818291"/>
          <a:ext cx="268374" cy="20837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1144"/>
              </a:lnTo>
              <a:lnTo>
                <a:pt x="220382" y="1711144"/>
              </a:lnTo>
            </a:path>
          </a:pathLst>
        </a:custGeom>
        <a:noFill/>
        <a:ln w="381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73F834-312A-426D-ADFE-3A4C222D38E3}">
      <dsp:nvSpPr>
        <dsp:cNvPr id="0" name=""/>
        <dsp:cNvSpPr/>
      </dsp:nvSpPr>
      <dsp:spPr>
        <a:xfrm>
          <a:off x="1177916" y="910409"/>
          <a:ext cx="2869459" cy="3983317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Виділений фрагмент вноситься до буфера обміну, але не змінює свого розташування в тексті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400" b="1" i="1" kern="1200" noProof="0" dirty="0">
            <a:solidFill>
              <a:srgbClr val="FFFFFF"/>
            </a:solidFill>
            <a:latin typeface="Verdana"/>
            <a:ea typeface="+mn-ea"/>
            <a:cs typeface="+mn-cs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400" b="1" i="1" kern="1200" noProof="0" dirty="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1261960" y="994453"/>
        <a:ext cx="2701371" cy="3815229"/>
      </dsp:txXfrm>
    </dsp:sp>
    <dsp:sp modelId="{56717CA5-8E58-4AD7-B628-09BE895E67C1}">
      <dsp:nvSpPr>
        <dsp:cNvPr id="0" name=""/>
        <dsp:cNvSpPr/>
      </dsp:nvSpPr>
      <dsp:spPr>
        <a:xfrm>
          <a:off x="4084356" y="196413"/>
          <a:ext cx="2683749" cy="621877"/>
        </a:xfrm>
        <a:prstGeom prst="roundRect">
          <a:avLst/>
        </a:prstGeom>
        <a:gradFill rotWithShape="1">
          <a:gsLst>
            <a:gs pos="0">
              <a:srgbClr val="19426B">
                <a:satMod val="103000"/>
                <a:lumMod val="102000"/>
                <a:tint val="94000"/>
              </a:srgbClr>
            </a:gs>
            <a:gs pos="50000">
              <a:srgbClr val="19426B">
                <a:satMod val="110000"/>
                <a:lumMod val="100000"/>
                <a:shade val="100000"/>
              </a:srgbClr>
            </a:gs>
            <a:gs pos="100000">
              <a:srgbClr val="19426B"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b="1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Вирізати</a:t>
          </a:r>
        </a:p>
      </dsp:txBody>
      <dsp:txXfrm>
        <a:off x="4114714" y="226771"/>
        <a:ext cx="2623033" cy="561161"/>
      </dsp:txXfrm>
    </dsp:sp>
    <dsp:sp modelId="{069E202E-358E-4B8F-B70E-BB3EB0B60EF1}">
      <dsp:nvSpPr>
        <dsp:cNvPr id="0" name=""/>
        <dsp:cNvSpPr/>
      </dsp:nvSpPr>
      <dsp:spPr>
        <a:xfrm>
          <a:off x="4352730" y="818291"/>
          <a:ext cx="268374" cy="20837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1144"/>
              </a:lnTo>
              <a:lnTo>
                <a:pt x="220382" y="1711144"/>
              </a:lnTo>
            </a:path>
          </a:pathLst>
        </a:custGeom>
        <a:noFill/>
        <a:ln w="381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FEF40-D8A1-4316-8E90-D4F74EC26600}">
      <dsp:nvSpPr>
        <dsp:cNvPr id="0" name=""/>
        <dsp:cNvSpPr/>
      </dsp:nvSpPr>
      <dsp:spPr>
        <a:xfrm>
          <a:off x="4621105" y="910409"/>
          <a:ext cx="3067520" cy="3983317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Виділений фрагмент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переміщується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до буфера обміну і видаляється з тексту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400" b="1" i="1" kern="1200" noProof="0" dirty="0">
            <a:solidFill>
              <a:srgbClr val="FFFFFF"/>
            </a:solidFill>
            <a:latin typeface="Verdana"/>
            <a:ea typeface="+mn-ea"/>
            <a:cs typeface="+mn-cs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400" b="1" i="1" kern="1200" noProof="0" dirty="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4710950" y="1000254"/>
        <a:ext cx="2887830" cy="3803627"/>
      </dsp:txXfrm>
    </dsp:sp>
    <dsp:sp modelId="{7CE3793A-217D-4908-BAFA-6A207F126851}">
      <dsp:nvSpPr>
        <dsp:cNvPr id="0" name=""/>
        <dsp:cNvSpPr/>
      </dsp:nvSpPr>
      <dsp:spPr>
        <a:xfrm>
          <a:off x="7725606" y="196413"/>
          <a:ext cx="2683749" cy="621877"/>
        </a:xfrm>
        <a:prstGeom prst="roundRect">
          <a:avLst/>
        </a:prstGeom>
        <a:gradFill rotWithShape="1">
          <a:gsLst>
            <a:gs pos="0">
              <a:srgbClr val="19426B">
                <a:satMod val="103000"/>
                <a:lumMod val="102000"/>
                <a:tint val="94000"/>
              </a:srgbClr>
            </a:gs>
            <a:gs pos="50000">
              <a:srgbClr val="19426B">
                <a:satMod val="110000"/>
                <a:lumMod val="100000"/>
                <a:shade val="100000"/>
              </a:srgbClr>
            </a:gs>
            <a:gs pos="100000">
              <a:srgbClr val="19426B"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b="1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Вставити</a:t>
          </a:r>
        </a:p>
      </dsp:txBody>
      <dsp:txXfrm>
        <a:off x="7755964" y="226771"/>
        <a:ext cx="2623033" cy="561161"/>
      </dsp:txXfrm>
    </dsp:sp>
    <dsp:sp modelId="{BC2E8B8D-D7B3-49E8-8D0D-939ADD4A46CA}">
      <dsp:nvSpPr>
        <dsp:cNvPr id="0" name=""/>
        <dsp:cNvSpPr/>
      </dsp:nvSpPr>
      <dsp:spPr>
        <a:xfrm>
          <a:off x="7993981" y="818291"/>
          <a:ext cx="268374" cy="20837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1144"/>
              </a:lnTo>
              <a:lnTo>
                <a:pt x="220382" y="1711144"/>
              </a:lnTo>
            </a:path>
          </a:pathLst>
        </a:custGeom>
        <a:noFill/>
        <a:ln w="381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896027-3939-430E-98B5-578EE30BFDED}">
      <dsp:nvSpPr>
        <dsp:cNvPr id="0" name=""/>
        <dsp:cNvSpPr/>
      </dsp:nvSpPr>
      <dsp:spPr>
        <a:xfrm>
          <a:off x="8262356" y="910409"/>
          <a:ext cx="2861179" cy="3983317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Виділений фрагмент вставляється в текст у місце, де знаходиться текстовий курсор, але не видаляється із буфера</a:t>
          </a:r>
        </a:p>
      </dsp:txBody>
      <dsp:txXfrm>
        <a:off x="8346157" y="994210"/>
        <a:ext cx="2693577" cy="38157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CECA9-9714-4EA8-83B6-6B54D06B5880}" type="datetimeFigureOut">
              <a:rPr lang="uk-UA" smtClean="0"/>
              <a:t>29.08.2017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EAB05-BE1F-413D-97A4-4F39AE227B5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5873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EAB05-BE1F-413D-97A4-4F39AE227B58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5418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0C9F49EE-BF22-4A08-89FF-810FCB2381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2" r="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29.08.2017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29.08.2017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065A6DD-D18C-40C0-9514-21DB64F8C5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7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29.08.2017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29.08.2017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29.08.2017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29.08.2017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29.08.2017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29.08.2017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29.08.2017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29.08.2017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32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microsoft.com/office/2007/relationships/hdphoto" Target="../media/hdphoto4.wdp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14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C1E18FEA-9DCD-4CC2-8FED-E0C8DBBED5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584394"/>
            <a:ext cx="7137066" cy="1801607"/>
          </a:xfrm>
        </p:spPr>
        <p:txBody>
          <a:bodyPr>
            <a:noAutofit/>
          </a:bodyPr>
          <a:lstStyle/>
          <a:p>
            <a:r>
              <a:rPr lang="uk-UA" sz="5400" dirty="0"/>
              <a:t>Введення та редагування символів і абзаців</a:t>
            </a:r>
          </a:p>
        </p:txBody>
      </p:sp>
      <p:pic>
        <p:nvPicPr>
          <p:cNvPr id="8" name="Picture 4" descr="15, word icon">
            <a:extLst>
              <a:ext uri="{FF2B5EF4-FFF2-40B4-BE49-F238E27FC236}">
                <a16:creationId xmlns:a16="http://schemas.microsoft.com/office/drawing/2014/main" xmlns="" id="{BF295A3A-CE10-40AE-9A4F-5853038099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8" t="15251" r="13708" b="15251"/>
          <a:stretch/>
        </p:blipFill>
        <p:spPr bwMode="auto">
          <a:xfrm>
            <a:off x="6568265" y="3730611"/>
            <a:ext cx="2294381" cy="21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C6CF84A-7A8E-441B-B286-761ED12838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487" y="3963961"/>
            <a:ext cx="1776329" cy="177632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D465A88-19D5-4740-898F-899248B384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177" y="3860097"/>
            <a:ext cx="1880193" cy="188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Повторення правил уведення та редагування тексту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ви знаєте, абзац починається з нового рядка. Після цього текстовий курсор з’являється на початку нового рядка. </a:t>
            </a:r>
          </a:p>
        </p:txBody>
      </p:sp>
      <p:pic>
        <p:nvPicPr>
          <p:cNvPr id="9" name="Picture 2" descr="book, books, document, documents, file, files, folder, folders, interface, interfaces, learn, page, pages, paper, papers, paragraph, read, text, title, titles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137" y="3394842"/>
            <a:ext cx="3672408" cy="367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ocument, documents, edit, extension, file, files, folder, format, orange, page, paper, papers, paragraph, read, reading, text, yellow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293" y="3778510"/>
            <a:ext cx="2784683" cy="278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2008" y="2624542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текстовому документі абзац має такі властивості, як відступ та вирівнювання.</a:t>
            </a:r>
          </a:p>
        </p:txBody>
      </p:sp>
      <p:sp>
        <p:nvSpPr>
          <p:cNvPr id="14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32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Редагування тексту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роботи з абзацами виконують такі дії:</a:t>
            </a:r>
          </a:p>
        </p:txBody>
      </p:sp>
      <p:sp>
        <p:nvSpPr>
          <p:cNvPr id="8" name="Shape 182"/>
          <p:cNvSpPr>
            <a:spLocks noChangeArrowheads="1"/>
          </p:cNvSpPr>
          <p:nvPr/>
        </p:nvSpPr>
        <p:spPr bwMode="auto">
          <a:xfrm>
            <a:off x="1527186" y="3412550"/>
            <a:ext cx="8743950" cy="30353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9" name="Групувати 8"/>
          <p:cNvGrpSpPr/>
          <p:nvPr/>
        </p:nvGrpSpPr>
        <p:grpSpPr>
          <a:xfrm>
            <a:off x="6207706" y="4636686"/>
            <a:ext cx="792088" cy="795932"/>
            <a:chOff x="4932040" y="4869160"/>
            <a:chExt cx="792088" cy="795932"/>
          </a:xfrm>
        </p:grpSpPr>
        <p:sp>
          <p:nvSpPr>
            <p:cNvPr id="10" name="Shape 184"/>
            <p:cNvSpPr txBox="1">
              <a:spLocks noChangeArrowheads="1"/>
            </p:cNvSpPr>
            <p:nvPr/>
          </p:nvSpPr>
          <p:spPr bwMode="auto">
            <a:xfrm>
              <a:off x="4932040" y="5229200"/>
              <a:ext cx="792088" cy="435892"/>
            </a:xfrm>
            <a:prstGeom prst="rect">
              <a:avLst/>
            </a:prstGeom>
            <a:solidFill>
              <a:srgbClr val="FF0000">
                <a:alpha val="29803"/>
              </a:srgbClr>
            </a:solidFill>
            <a:ln>
              <a:noFill/>
            </a:ln>
            <a:extLst/>
          </p:spPr>
          <p:txBody>
            <a:bodyPr lIns="91425" tIns="45700" rIns="91425" bIns="457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Shape 184"/>
            <p:cNvSpPr txBox="1">
              <a:spLocks noChangeArrowheads="1"/>
            </p:cNvSpPr>
            <p:nvPr/>
          </p:nvSpPr>
          <p:spPr bwMode="auto">
            <a:xfrm>
              <a:off x="5220072" y="4869160"/>
              <a:ext cx="504056" cy="360040"/>
            </a:xfrm>
            <a:prstGeom prst="rect">
              <a:avLst/>
            </a:prstGeom>
            <a:solidFill>
              <a:srgbClr val="FF0000">
                <a:alpha val="29803"/>
              </a:srgbClr>
            </a:solidFill>
            <a:ln>
              <a:noFill/>
            </a:ln>
            <a:extLst/>
          </p:spPr>
          <p:txBody>
            <a:bodyPr lIns="91425" tIns="45700" rIns="91425" bIns="457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2008" y="1801824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• щоб розділити абзац на два, необхідно встановити </a:t>
            </a:r>
            <a:r>
              <a:rPr lang="uk-UA" sz="2800" b="1" i="1" kern="0" dirty="0">
                <a:solidFill>
                  <a:srgbClr val="FFFF00"/>
                </a:solidFill>
              </a:rPr>
              <a:t>текстовий курсор </a:t>
            </a:r>
            <a:r>
              <a:rPr lang="uk-UA" sz="2800" b="1" i="1" kern="0" dirty="0">
                <a:solidFill>
                  <a:srgbClr val="FFFFFF"/>
                </a:solidFill>
              </a:rPr>
              <a:t>у передбачуваний </a:t>
            </a:r>
            <a:r>
              <a:rPr lang="uk-UA" sz="2800" b="1" i="1" kern="0" dirty="0">
                <a:solidFill>
                  <a:srgbClr val="FFFF00"/>
                </a:solidFill>
              </a:rPr>
              <a:t>кінець</a:t>
            </a:r>
            <a:r>
              <a:rPr lang="uk-UA" sz="2800" b="1" i="1" kern="0" dirty="0">
                <a:solidFill>
                  <a:srgbClr val="FFFFFF"/>
                </a:solidFill>
              </a:rPr>
              <a:t> першого абзацу та натиснути клавішу </a:t>
            </a:r>
            <a:r>
              <a:rPr lang="en-US" sz="2800" b="1" i="1" kern="0" dirty="0">
                <a:solidFill>
                  <a:srgbClr val="FFFF00"/>
                </a:solidFill>
              </a:rPr>
              <a:t>Enter</a:t>
            </a:r>
            <a:r>
              <a:rPr lang="en-US" sz="2800" b="1" i="1" kern="0" dirty="0">
                <a:solidFill>
                  <a:srgbClr val="FFFFFF"/>
                </a:solidFill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20435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Редагування тексту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• для об'єднання двох абзаців в один можна: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5897" y="3724821"/>
            <a:ext cx="6097040" cy="2819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Shape 191"/>
          <p:cNvSpPr txBox="1">
            <a:spLocks noChangeArrowheads="1"/>
          </p:cNvSpPr>
          <p:nvPr/>
        </p:nvSpPr>
        <p:spPr bwMode="auto">
          <a:xfrm>
            <a:off x="5092621" y="4712687"/>
            <a:ext cx="785732" cy="897984"/>
          </a:xfrm>
          <a:prstGeom prst="rect">
            <a:avLst/>
          </a:prstGeom>
          <a:solidFill>
            <a:srgbClr val="FF0000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6565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Shape 191"/>
          <p:cNvSpPr txBox="1">
            <a:spLocks noChangeArrowheads="1"/>
          </p:cNvSpPr>
          <p:nvPr/>
        </p:nvSpPr>
        <p:spPr bwMode="auto">
          <a:xfrm>
            <a:off x="3735558" y="3820187"/>
            <a:ext cx="795746" cy="875680"/>
          </a:xfrm>
          <a:prstGeom prst="rect">
            <a:avLst/>
          </a:prstGeom>
          <a:solidFill>
            <a:srgbClr val="FF0000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6565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007" y="1801714"/>
            <a:ext cx="5934898" cy="1569660"/>
          </a:xfrm>
          <a:prstGeom prst="wedgeRectCallout">
            <a:avLst>
              <a:gd name="adj1" fmla="val 17704"/>
              <a:gd name="adj2" fmla="val 84890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342900" marR="0" lvl="0" indent="-3429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установити текстовий курсор перед першим символом другого абзацу й натиснути клавішу </a:t>
            </a:r>
            <a:r>
              <a:rPr kumimoji="0" lang="uk-UA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Backspace</a:t>
            </a: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03852" y="1801714"/>
            <a:ext cx="5918297" cy="1569660"/>
          </a:xfrm>
          <a:prstGeom prst="wedgeRectCallout">
            <a:avLst>
              <a:gd name="adj1" fmla="val -59816"/>
              <a:gd name="adj2" fmla="val 150330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342900" marR="0" lvl="0" indent="-3429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установити текстовий курсор за останнім символом першого абзацу й натиснути клавішу </a:t>
            </a:r>
            <a:r>
              <a:rPr kumimoji="0" lang="uk-UA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De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</a:t>
            </a:r>
            <a:r>
              <a:rPr kumimoji="0" lang="uk-UA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ete</a:t>
            </a: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51964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1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Нерозривний пропуск 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Знак </a:t>
            </a:r>
            <a:r>
              <a:rPr lang="uk-UA" sz="2800" b="1" i="1" kern="0" dirty="0">
                <a:solidFill>
                  <a:srgbClr val="FFFF00"/>
                </a:solidFill>
              </a:rPr>
              <a:t>нерозривний пропуск </a:t>
            </a:r>
            <a:r>
              <a:rPr lang="uk-UA" sz="2800" b="1" i="1" kern="0" dirty="0">
                <a:solidFill>
                  <a:srgbClr val="FFFFFF"/>
                </a:solidFill>
              </a:rPr>
              <a:t>(комбінація клавіш </a:t>
            </a:r>
            <a:r>
              <a:rPr lang="en-US" sz="2800" b="1" i="1" kern="0" dirty="0">
                <a:solidFill>
                  <a:srgbClr val="FFFF00"/>
                </a:solidFill>
              </a:rPr>
              <a:t>Ctrl + Shift + </a:t>
            </a:r>
            <a:r>
              <a:rPr lang="uk-UA" sz="2800" b="1" i="1" kern="0" dirty="0">
                <a:solidFill>
                  <a:srgbClr val="FFFF00"/>
                </a:solidFill>
              </a:rPr>
              <a:t>Пропуск</a:t>
            </a:r>
            <a:r>
              <a:rPr lang="uk-UA" sz="2800" b="1" i="1" kern="0" dirty="0">
                <a:solidFill>
                  <a:srgbClr val="FFFFFF"/>
                </a:solidFill>
              </a:rPr>
              <a:t>) перешкоджає символам, між якими він поставлений, розташовуватися на різних рядках, і зберігається фіксованим при будь-якому вирівнюванні абзацу (не може збільшуватися, на відміну від звичайного пропуску).</a:t>
            </a:r>
          </a:p>
        </p:txBody>
      </p:sp>
      <p:sp>
        <p:nvSpPr>
          <p:cNvPr id="7" name="Shape 182"/>
          <p:cNvSpPr>
            <a:spLocks noChangeArrowheads="1"/>
          </p:cNvSpPr>
          <p:nvPr/>
        </p:nvSpPr>
        <p:spPr bwMode="auto">
          <a:xfrm>
            <a:off x="1850752" y="4246137"/>
            <a:ext cx="8144711" cy="2182934"/>
          </a:xfrm>
          <a:prstGeom prst="rect">
            <a:avLst/>
          </a:prstGeom>
          <a:blipFill dpi="0" rotWithShape="1">
            <a:blip r:embed="rId3"/>
            <a:srcRect/>
            <a:stretch>
              <a:fillRect t="-103034" r="-56762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8" name="Shape 184"/>
          <p:cNvSpPr txBox="1">
            <a:spLocks noChangeArrowheads="1"/>
          </p:cNvSpPr>
          <p:nvPr/>
        </p:nvSpPr>
        <p:spPr bwMode="auto">
          <a:xfrm>
            <a:off x="2088428" y="5566922"/>
            <a:ext cx="792088" cy="576386"/>
          </a:xfrm>
          <a:prstGeom prst="rect">
            <a:avLst/>
          </a:prstGeom>
          <a:solidFill>
            <a:srgbClr val="FF0000">
              <a:alpha val="29803"/>
            </a:srgbClr>
          </a:solidFill>
          <a:ln>
            <a:noFill/>
          </a:ln>
          <a:extLst/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" name="Shape 184"/>
          <p:cNvSpPr txBox="1">
            <a:spLocks noChangeArrowheads="1"/>
          </p:cNvSpPr>
          <p:nvPr/>
        </p:nvSpPr>
        <p:spPr bwMode="auto">
          <a:xfrm>
            <a:off x="2139414" y="4928585"/>
            <a:ext cx="1173150" cy="603387"/>
          </a:xfrm>
          <a:prstGeom prst="rect">
            <a:avLst/>
          </a:prstGeom>
          <a:solidFill>
            <a:srgbClr val="FF0000">
              <a:alpha val="29803"/>
            </a:srgbClr>
          </a:solidFill>
          <a:ln>
            <a:noFill/>
          </a:ln>
          <a:extLst/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Shape 184"/>
          <p:cNvSpPr txBox="1">
            <a:spLocks noChangeArrowheads="1"/>
          </p:cNvSpPr>
          <p:nvPr/>
        </p:nvSpPr>
        <p:spPr bwMode="auto">
          <a:xfrm>
            <a:off x="4176660" y="5566922"/>
            <a:ext cx="3024336" cy="579908"/>
          </a:xfrm>
          <a:prstGeom prst="rect">
            <a:avLst/>
          </a:prstGeom>
          <a:solidFill>
            <a:srgbClr val="FF0000">
              <a:alpha val="29803"/>
            </a:srgbClr>
          </a:solidFill>
          <a:ln>
            <a:noFill/>
          </a:ln>
          <a:extLst/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13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Повторення правил уведення та редагування тексту 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Picture 2" descr="edit, red, soda, text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767" y="2454245"/>
            <a:ext cx="4094419" cy="409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ocument, file, find, search, text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899" y="2302568"/>
            <a:ext cx="4420491" cy="442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03648" y="1196752"/>
            <a:ext cx="10718502" cy="95410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Фрагмент тексту </a:t>
            </a:r>
            <a:r>
              <a:rPr lang="uk-UA" sz="2800" b="1" i="1" kern="0" dirty="0">
                <a:solidFill>
                  <a:srgbClr val="FFFFFF"/>
                </a:solidFill>
              </a:rPr>
              <a:t>— довільна послідовність символів тексту.</a:t>
            </a:r>
          </a:p>
        </p:txBody>
      </p:sp>
      <p:pic>
        <p:nvPicPr>
          <p:cNvPr id="11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65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Виділення частин тексту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1692771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Виділити текст можна за допомогою протягування миші. Виділений фрагмент фарбується кольором — як правило, синім. Для того щоб зняти виділення, достатньо </a:t>
            </a:r>
            <a:r>
              <a:rPr lang="uk-UA" sz="2600" b="1" i="1" kern="0" dirty="0">
                <a:solidFill>
                  <a:srgbClr val="FFFF00"/>
                </a:solidFill>
              </a:rPr>
              <a:t>клацнути за межами виділеного фрагмента</a:t>
            </a:r>
            <a:r>
              <a:rPr lang="uk-UA" sz="26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3390965"/>
            <a:ext cx="8955878" cy="2424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3023" y="4233748"/>
            <a:ext cx="1544307" cy="26003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261670" y="2996952"/>
            <a:ext cx="2808312" cy="919401"/>
          </a:xfrm>
          <a:prstGeom prst="wedgeRoundRectCallout">
            <a:avLst>
              <a:gd name="adj1" fmla="val -9203"/>
              <a:gd name="adj2" fmla="val 101098"/>
              <a:gd name="adj3" fmla="val 16667"/>
            </a:avLst>
          </a:prstGeom>
          <a:solidFill>
            <a:srgbClr val="008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/>
              <a:t>Натиснути та протягувати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19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Виділення окремих складових тексту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я 7"/>
          <p:cNvGraphicFramePr>
            <a:graphicFrameLocks noGrp="1"/>
          </p:cNvGraphicFramePr>
          <p:nvPr>
            <p:extLst/>
          </p:nvPr>
        </p:nvGraphicFramePr>
        <p:xfrm>
          <a:off x="72008" y="1171572"/>
          <a:ext cx="12050142" cy="5666232"/>
        </p:xfrm>
        <a:graphic>
          <a:graphicData uri="http://schemas.openxmlformats.org/drawingml/2006/table">
            <a:tbl>
              <a:tblPr firstRow="1" bandRow="1"/>
              <a:tblGrid>
                <a:gridCol w="37063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437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noProof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Об’єкт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78C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noProof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Дія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78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06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 noProof="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Слово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78C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uk-UA" sz="2400" b="1" i="1" noProof="0" dirty="0">
                          <a:latin typeface="+mj-lt"/>
                        </a:rPr>
                        <a:t>Двічі клацнути лівою клавішею миші в межах слова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78C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 noProof="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Речення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78C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uk-UA" sz="2400" b="1" i="1" noProof="0" dirty="0">
                          <a:latin typeface="+mj-lt"/>
                        </a:rPr>
                        <a:t>Клацнути мишею в межах будь-якого слова при </a:t>
                      </a:r>
                      <a:r>
                        <a:rPr lang="uk-UA" sz="2400" b="1" i="1" noProof="0" dirty="0" err="1">
                          <a:latin typeface="+mj-lt"/>
                        </a:rPr>
                        <a:t>натисненій</a:t>
                      </a:r>
                      <a:r>
                        <a:rPr lang="uk-UA" sz="2400" b="1" i="1" noProof="0" dirty="0">
                          <a:latin typeface="+mj-lt"/>
                        </a:rPr>
                        <a:t> клавіші </a:t>
                      </a:r>
                      <a:r>
                        <a:rPr lang="uk-UA" sz="2400" b="1" i="1" noProof="0" dirty="0" err="1">
                          <a:latin typeface="+mj-lt"/>
                        </a:rPr>
                        <a:t>Ctrl</a:t>
                      </a:r>
                      <a:endParaRPr lang="uk-UA" sz="2400" b="1" i="1" noProof="0" dirty="0">
                        <a:latin typeface="+mj-lt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78C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 noProof="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Один</a:t>
                      </a:r>
                      <a:r>
                        <a:rPr lang="uk-UA" sz="2400" b="1" i="1" baseline="0" noProof="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2400" b="1" i="1" noProof="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абзац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78C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i="1" noProof="0" dirty="0">
                          <a:latin typeface="+mj-lt"/>
                        </a:rPr>
                        <a:t>Тричі клацнути мишею в будь-якому місці абзацу</a:t>
                      </a:r>
                      <a:br>
                        <a:rPr lang="uk-UA" sz="2400" b="1" i="1" noProof="0" dirty="0">
                          <a:latin typeface="+mj-lt"/>
                        </a:rPr>
                      </a:br>
                      <a:r>
                        <a:rPr lang="uk-UA" sz="2400" b="1" i="1" noProof="0" dirty="0">
                          <a:latin typeface="+mj-lt"/>
                        </a:rPr>
                        <a:t>або</a:t>
                      </a:r>
                      <a:br>
                        <a:rPr lang="uk-UA" sz="2400" b="1" i="1" noProof="0" dirty="0">
                          <a:latin typeface="+mj-lt"/>
                        </a:rPr>
                      </a:br>
                      <a:r>
                        <a:rPr lang="uk-UA" sz="2400" b="1" i="1" noProof="0" dirty="0">
                          <a:latin typeface="+mj-lt"/>
                        </a:rPr>
                        <a:t>двічі </a:t>
                      </a:r>
                      <a:r>
                        <a:rPr lang="uk-UA" sz="2400" b="1" i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клацнути мишею на лівому полі сторінки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78C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 noProof="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Рядок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78C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uk-UA" sz="2400" b="1" i="1" noProof="0" dirty="0">
                          <a:latin typeface="+mj-lt"/>
                        </a:rPr>
                        <a:t>Клацнути мишею на лівому полі сторінки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78C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 noProof="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Увесь документ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78C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uk-UA" sz="2400" b="1" i="1" noProof="0" dirty="0">
                          <a:latin typeface="+mj-lt"/>
                        </a:rPr>
                        <a:t>Одночасно натиснути клавіші </a:t>
                      </a:r>
                      <a:r>
                        <a:rPr lang="uk-UA" sz="2400" b="1" i="1" noProof="0" dirty="0" err="1">
                          <a:latin typeface="+mj-lt"/>
                        </a:rPr>
                        <a:t>Ctrl+А</a:t>
                      </a:r>
                      <a:endParaRPr lang="uk-UA" sz="2400" b="1" i="1" noProof="0" dirty="0">
                        <a:latin typeface="+mj-lt"/>
                      </a:endParaRPr>
                    </a:p>
                    <a:p>
                      <a:r>
                        <a:rPr lang="uk-UA" sz="2400" b="1" i="1" noProof="0" dirty="0">
                          <a:latin typeface="+mj-lt"/>
                        </a:rPr>
                        <a:t>або</a:t>
                      </a:r>
                    </a:p>
                    <a:p>
                      <a:r>
                        <a:rPr lang="uk-UA" sz="2400" b="1" i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Тричі клацнути мишею на лівому полі сторінки</a:t>
                      </a:r>
                      <a:endParaRPr lang="uk-UA" sz="2400" b="1" i="1" noProof="0" dirty="0"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59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Виділення окремих складових тексту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виділення </a:t>
            </a:r>
            <a:r>
              <a:rPr lang="uk-UA" sz="2800" b="1" i="1" kern="0" dirty="0">
                <a:solidFill>
                  <a:srgbClr val="FFFF00"/>
                </a:solidFill>
              </a:rPr>
              <a:t>графічного об'єкта </a:t>
            </a:r>
            <a:r>
              <a:rPr lang="uk-UA" sz="2800" b="1" i="1" kern="0" dirty="0">
                <a:solidFill>
                  <a:srgbClr val="FFFFFF"/>
                </a:solidFill>
              </a:rPr>
              <a:t>потрібно клацнути мишею у будь-якому місці цього об'єкта.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3037" y="2327239"/>
            <a:ext cx="2676557" cy="4506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90654" y="2328808"/>
            <a:ext cx="2909380" cy="646986"/>
          </a:xfrm>
          <a:prstGeom prst="wedgeRoundRectCallout">
            <a:avLst>
              <a:gd name="adj1" fmla="val 74511"/>
              <a:gd name="adj2" fmla="val 22892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Клацнути</a:t>
            </a:r>
          </a:p>
        </p:txBody>
      </p:sp>
      <p:pic>
        <p:nvPicPr>
          <p:cNvPr id="12" name="Рисунок 11" descr="C:\Users\ProMa_000\Desktop\Комп'ютер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80" y="3087174"/>
            <a:ext cx="4684254" cy="2943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443" y="2652301"/>
            <a:ext cx="4995970" cy="347412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967" y="5949280"/>
            <a:ext cx="467006" cy="467006"/>
          </a:xfrm>
          <a:prstGeom prst="rect">
            <a:avLst/>
          </a:prstGeom>
        </p:spPr>
      </p:pic>
      <p:sp>
        <p:nvSpPr>
          <p:cNvPr id="1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80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7776 -0.2636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80" y="-1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Дії з фрагментами тексту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Список дій, які можна виконувати з виділеним фрагментом, відображається в </a:t>
            </a:r>
            <a:r>
              <a:rPr lang="uk-UA" sz="2800" b="1" i="1" kern="0" dirty="0">
                <a:solidFill>
                  <a:srgbClr val="FFFF00"/>
                </a:solidFill>
              </a:rPr>
              <a:t>контекстному меню</a:t>
            </a:r>
            <a:r>
              <a:rPr lang="uk-UA" sz="2800" b="1" i="1" kern="0" dirty="0">
                <a:solidFill>
                  <a:srgbClr val="FFFFFF"/>
                </a:solidFill>
              </a:rPr>
              <a:t>. Для виконання деяких з цих дій також можна використати відповідні інструменти, що відображаються на вкладці </a:t>
            </a:r>
            <a:r>
              <a:rPr lang="uk-UA" sz="2800" b="1" i="1" kern="0" dirty="0">
                <a:solidFill>
                  <a:srgbClr val="FFFF00"/>
                </a:solidFill>
              </a:rPr>
              <a:t>Основне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49309" y="4415157"/>
            <a:ext cx="4608512" cy="1824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26943" y="3824467"/>
            <a:ext cx="2944678" cy="1191816"/>
          </a:xfrm>
          <a:prstGeom prst="wedgeRoundRectCallout">
            <a:avLst>
              <a:gd name="adj1" fmla="val 87263"/>
              <a:gd name="adj2" fmla="val 18896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Вставити (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Ctrl+V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)</a:t>
            </a:r>
            <a:endParaRPr kumimoji="0" lang="uk-UA" sz="32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83299" y="3580413"/>
            <a:ext cx="2882685" cy="1191816"/>
          </a:xfrm>
          <a:prstGeom prst="wedgeRoundRectCallout">
            <a:avLst>
              <a:gd name="adj1" fmla="val -115319"/>
              <a:gd name="adj2" fmla="val 49447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Вирізати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Ctrl+X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)</a:t>
            </a:r>
            <a:endParaRPr kumimoji="0" lang="uk-UA" sz="32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98982" y="5397218"/>
            <a:ext cx="2805487" cy="1191816"/>
          </a:xfrm>
          <a:prstGeom prst="wedgeRoundRectCallout">
            <a:avLst>
              <a:gd name="adj1" fmla="val -156255"/>
              <a:gd name="adj2" fmla="val -46653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Копіювати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Ctrl+</a:t>
            </a:r>
            <a:r>
              <a:rPr kumimoji="0" lang="uk-UA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)</a:t>
            </a:r>
            <a:endParaRPr kumimoji="0" lang="uk-UA" sz="32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109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Дії з фрагментами тексту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/>
          </p:nvPr>
        </p:nvGraphicFramePr>
        <p:xfrm>
          <a:off x="277481" y="1053885"/>
          <a:ext cx="11764702" cy="4895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493" y="4787939"/>
            <a:ext cx="1840520" cy="18405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665" y="4985725"/>
            <a:ext cx="1651947" cy="16519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89704" y="5389233"/>
            <a:ext cx="1402296" cy="148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73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FD50062-A4F7-471D-AEC4-51ECC65C9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AFD50062-A4F7-471D-AEC4-51ECC65C96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4E2179-7574-425A-A7FD-0601D8F5C0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0F4E2179-7574-425A-A7FD-0601D8F5C0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C73F834-312A-426D-ADFE-3A4C222D38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BC73F834-312A-426D-ADFE-3A4C222D38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6717CA5-8E58-4AD7-B628-09BE895E6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6">
                                            <p:graphicEl>
                                              <a:dgm id="{56717CA5-8E58-4AD7-B628-09BE895E67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69E202E-358E-4B8F-B70E-BB3EB0B60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6">
                                            <p:graphicEl>
                                              <a:dgm id="{069E202E-358E-4B8F-B70E-BB3EB0B60E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D0FEF40-D8A1-4316-8E90-D4F74EC26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6">
                                            <p:graphicEl>
                                              <a:dgm id="{AD0FEF40-D8A1-4316-8E90-D4F74EC266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CE3793A-217D-4908-BAFA-6A207F1268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6">
                                            <p:graphicEl>
                                              <a:dgm id="{7CE3793A-217D-4908-BAFA-6A207F1268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C2E8B8D-D7B3-49E8-8D0D-939ADD4A46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6">
                                            <p:graphicEl>
                                              <a:dgm id="{BC2E8B8D-D7B3-49E8-8D0D-939ADD4A46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A896027-3939-430E-98B5-578EE30BFD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6">
                                            <p:graphicEl>
                                              <a:dgm id="{5A896027-3939-430E-98B5-578EE30BFD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Алгоритм опрацювання текстового документа</a:t>
            </a:r>
          </a:p>
        </p:txBody>
      </p:sp>
      <p:graphicFrame>
        <p:nvGraphicFramePr>
          <p:cNvPr id="6" name="Схема 5"/>
          <p:cNvGraphicFramePr/>
          <p:nvPr>
            <p:extLst/>
          </p:nvPr>
        </p:nvGraphicFramePr>
        <p:xfrm>
          <a:off x="752620" y="1381861"/>
          <a:ext cx="11027900" cy="5120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 descr="save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522" y="5356172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browser, document, explorer, file, finder, folder, format, pdf, psd, rar, text, windows explorer, zip ic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720" y="937727"/>
            <a:ext cx="1728192" cy="172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add, copy, create, cross, data, document, duplicate, file, folder, insert, move, new, page, paper, paste, plus, share, sheet, transfer, uploading ic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02" y="5306986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81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9463F18-7990-47CB-B310-B2E3CF006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>
                                            <p:graphicEl>
                                              <a:dgm id="{C9463F18-7990-47CB-B310-B2E3CF0064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ADD7E8E-3EFF-4C63-B6D1-A1B822CC1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6">
                                            <p:graphicEl>
                                              <a:dgm id="{EADD7E8E-3EFF-4C63-B6D1-A1B822CC1D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A703ACF-CC5F-4950-8EA0-7AD2506B29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>
                                            <p:graphicEl>
                                              <a:dgm id="{9A703ACF-CC5F-4950-8EA0-7AD2506B29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BD6CF6A-8C2B-4F69-A572-E6CDCB7550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8BD6CF6A-8C2B-4F69-A572-E6CDCB7550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DA72040-1691-47F7-8F85-09DF78077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6">
                                            <p:graphicEl>
                                              <a:dgm id="{ADA72040-1691-47F7-8F85-09DF780772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BCC162-B118-4317-9025-200CCE1072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">
                                            <p:graphicEl>
                                              <a:dgm id="{08BCC162-B118-4317-9025-200CCE1072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0BEE340-F3E6-4551-91A2-699B0369BC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6">
                                            <p:graphicEl>
                                              <a:dgm id="{10BEE340-F3E6-4551-91A2-699B0369BC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4646D2F-D1A5-45C6-BD64-547075CF75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6">
                                            <p:graphicEl>
                                              <a:dgm id="{54646D2F-D1A5-45C6-BD64-547075CF75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Повторення правил уведення та редагування тексту 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008" y="1196763"/>
            <a:ext cx="8064602" cy="440120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Разом з тим, у програмах пакета </a:t>
            </a:r>
            <a:r>
              <a:rPr lang="en-US" sz="2800" b="1" i="1" kern="0" dirty="0">
                <a:solidFill>
                  <a:srgbClr val="FFFF00"/>
                </a:solidFill>
              </a:rPr>
              <a:t>Microsoft Office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буфер обміну дає змогу зберігати одночасно до 24 об'єктів. Щоб переглянути його вміст, натискають кнопку  у правому нижньому куті групи </a:t>
            </a:r>
            <a:r>
              <a:rPr lang="uk-UA" sz="2800" b="1" i="1" kern="0" dirty="0">
                <a:solidFill>
                  <a:srgbClr val="FFFF00"/>
                </a:solidFill>
              </a:rPr>
              <a:t>Буфер обміну</a:t>
            </a:r>
            <a:r>
              <a:rPr lang="uk-UA" sz="2800" b="1" i="1" kern="0" dirty="0">
                <a:solidFill>
                  <a:srgbClr val="FFFFFF"/>
                </a:solidFill>
              </a:rPr>
              <a:t>. Якщо в текст слід вставити фрагмент, який був перенесений раніше до буфера, то клацають один раз на відповідному об'єкті зі списку.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1593" y="1196763"/>
            <a:ext cx="3830557" cy="5449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538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" y="2652594"/>
            <a:ext cx="1217295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Пошук в тексті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Пошукі заміну фрагментів тексту можна здійснювати автоматизовано. Для цього використовується група інструментів </a:t>
            </a:r>
            <a:r>
              <a:rPr lang="uk-UA" sz="2800" b="1" i="1" kern="0" dirty="0">
                <a:solidFill>
                  <a:srgbClr val="FFFF00"/>
                </a:solidFill>
              </a:rPr>
              <a:t>Редагування </a:t>
            </a:r>
            <a:r>
              <a:rPr lang="uk-UA" sz="2800" b="1" i="1" kern="0" dirty="0">
                <a:solidFill>
                  <a:srgbClr val="FFFFFF"/>
                </a:solidFill>
              </a:rPr>
              <a:t>на вкладці </a:t>
            </a:r>
            <a:r>
              <a:rPr lang="uk-UA" sz="2800" b="1" i="1" kern="0" dirty="0">
                <a:solidFill>
                  <a:srgbClr val="FFFF00"/>
                </a:solidFill>
              </a:rPr>
              <a:t>Основне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9" name="Округлений прямокутник 9"/>
          <p:cNvSpPr/>
          <p:nvPr/>
        </p:nvSpPr>
        <p:spPr>
          <a:xfrm>
            <a:off x="10433279" y="3451348"/>
            <a:ext cx="1240561" cy="1136525"/>
          </a:xfrm>
          <a:prstGeom prst="roundRect">
            <a:avLst/>
          </a:prstGeom>
          <a:solidFill>
            <a:srgbClr val="0070C0">
              <a:alpha val="30000"/>
            </a:srgbClr>
          </a:solidFill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11" name="Групувати 10"/>
          <p:cNvGrpSpPr/>
          <p:nvPr/>
        </p:nvGrpSpPr>
        <p:grpSpPr>
          <a:xfrm>
            <a:off x="8702041" y="4772018"/>
            <a:ext cx="2051348" cy="1924461"/>
            <a:chOff x="4583450" y="4797151"/>
            <a:chExt cx="2051348" cy="1924461"/>
          </a:xfrm>
        </p:grpSpPr>
        <p:sp>
          <p:nvSpPr>
            <p:cNvPr id="12" name="TextBox 11"/>
            <p:cNvSpPr txBox="1"/>
            <p:nvPr/>
          </p:nvSpPr>
          <p:spPr>
            <a:xfrm>
              <a:off x="5067311" y="4981297"/>
              <a:ext cx="1512168" cy="1328023"/>
            </a:xfrm>
            <a:prstGeom prst="wedgeRoundRectCallout">
              <a:avLst>
                <a:gd name="adj1" fmla="val 75150"/>
                <a:gd name="adj2" fmla="val -105810"/>
                <a:gd name="adj3" fmla="val 16667"/>
              </a:avLst>
            </a:prstGeom>
            <a:gradFill rotWithShape="1">
              <a:gsLst>
                <a:gs pos="0">
                  <a:srgbClr val="19426B">
                    <a:satMod val="103000"/>
                    <a:lumMod val="102000"/>
                    <a:tint val="94000"/>
                  </a:srgbClr>
                </a:gs>
                <a:gs pos="50000">
                  <a:srgbClr val="19426B">
                    <a:satMod val="110000"/>
                    <a:lumMod val="100000"/>
                    <a:shade val="100000"/>
                  </a:srgbClr>
                </a:gs>
                <a:gs pos="100000">
                  <a:srgbClr val="19426B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457200" algn="just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457200" algn="just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457200" algn="just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.</a:t>
              </a: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83450" y="4797151"/>
              <a:ext cx="2051348" cy="192446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4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96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Пошук в тексті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782231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пошуку потрібного фрагмента тексту в документі слід виконати вказівку </a:t>
            </a:r>
            <a:r>
              <a:rPr lang="uk-UA" sz="2800" b="1" i="1" kern="0" dirty="0">
                <a:solidFill>
                  <a:srgbClr val="FFFF00"/>
                </a:solidFill>
              </a:rPr>
              <a:t>Пошук</a:t>
            </a:r>
            <a:r>
              <a:rPr lang="uk-UA" sz="2800" b="1" i="1" kern="0" dirty="0">
                <a:solidFill>
                  <a:srgbClr val="FFFFFF"/>
                </a:solidFill>
              </a:rPr>
              <a:t>. У полі пошуку панелі </a:t>
            </a:r>
            <a:r>
              <a:rPr lang="uk-UA" sz="2800" b="1" i="1" kern="0" dirty="0">
                <a:solidFill>
                  <a:srgbClr val="FFFF00"/>
                </a:solidFill>
              </a:rPr>
              <a:t>Навігація</a:t>
            </a:r>
            <a:r>
              <a:rPr lang="uk-UA" sz="2800" b="1" i="1" kern="0" dirty="0">
                <a:solidFill>
                  <a:srgbClr val="FFFFFF"/>
                </a:solidFill>
              </a:rPr>
              <a:t> потрібно ввести шукану фразу, наприклад, інформатика.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4606" y="2171718"/>
            <a:ext cx="3817544" cy="440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b="73655"/>
          <a:stretch/>
        </p:blipFill>
        <p:spPr>
          <a:xfrm>
            <a:off x="8456141" y="1425345"/>
            <a:ext cx="2553098" cy="631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1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Заміна фрагментів тексту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Установити текстовий курсор на початок документа або в місце, починаючи з якого необхідно шукати слово, що його слід замінити.</a:t>
            </a: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Виконати вказівку </a:t>
            </a:r>
            <a:r>
              <a:rPr lang="uk-UA" sz="2800" b="1" i="1" kern="0" dirty="0">
                <a:solidFill>
                  <a:srgbClr val="FFFF00"/>
                </a:solidFill>
              </a:rPr>
              <a:t>Замінити </a:t>
            </a:r>
            <a:r>
              <a:rPr lang="uk-UA" sz="2800" b="1" i="1" kern="0" dirty="0">
                <a:solidFill>
                  <a:srgbClr val="FFFFFF"/>
                </a:solidFill>
              </a:rPr>
              <a:t>за допомогою однойменного інструмента.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9475" y="3768756"/>
            <a:ext cx="6162675" cy="2257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2008" y="3443532"/>
            <a:ext cx="5795392" cy="329320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У діалоговому вікні </a:t>
            </a:r>
            <a:r>
              <a:rPr lang="uk-UA" sz="2600" b="1" i="1" kern="0" dirty="0">
                <a:solidFill>
                  <a:srgbClr val="FFFF00"/>
                </a:solidFill>
              </a:rPr>
              <a:t>Пошук і замінювання </a:t>
            </a:r>
            <a:r>
              <a:rPr lang="uk-UA" sz="2600" b="1" i="1" kern="0" dirty="0">
                <a:solidFill>
                  <a:srgbClr val="FFFFFF"/>
                </a:solidFill>
              </a:rPr>
              <a:t>в поле </a:t>
            </a:r>
            <a:r>
              <a:rPr lang="uk-UA" sz="2600" b="1" i="1" kern="0" dirty="0">
                <a:solidFill>
                  <a:srgbClr val="FFFF00"/>
                </a:solidFill>
              </a:rPr>
              <a:t>Знайти</a:t>
            </a:r>
            <a:r>
              <a:rPr lang="uk-UA" sz="2600" b="1" i="1" kern="0" dirty="0">
                <a:solidFill>
                  <a:srgbClr val="FFFFFF"/>
                </a:solidFill>
              </a:rPr>
              <a:t> ввести слово, яке необхідно шукати в документі, та в поле </a:t>
            </a:r>
            <a:r>
              <a:rPr lang="uk-UA" sz="2600" b="1" i="1" kern="0" dirty="0">
                <a:solidFill>
                  <a:srgbClr val="FFFF00"/>
                </a:solidFill>
              </a:rPr>
              <a:t>Замінити на </a:t>
            </a:r>
            <a:r>
              <a:rPr lang="uk-UA" sz="2600" b="1" i="1" kern="0" dirty="0">
                <a:solidFill>
                  <a:srgbClr val="FFFFFF"/>
                </a:solidFill>
              </a:rPr>
              <a:t>ввести слово, на яке необхідно замінити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20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Перевірка правопису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008" y="1196763"/>
            <a:ext cx="12050142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Переглядаючи документ у вікні </a:t>
            </a:r>
            <a:r>
              <a:rPr lang="en-US" sz="2800" b="1" i="1" kern="0" dirty="0">
                <a:solidFill>
                  <a:srgbClr val="FFFF00"/>
                </a:solidFill>
              </a:rPr>
              <a:t>Microsoft Word</a:t>
            </a:r>
            <a:r>
              <a:rPr lang="en-US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>
                <a:solidFill>
                  <a:srgbClr val="FFFFFF"/>
                </a:solidFill>
              </a:rPr>
              <a:t>нерідко можна помітити, що деякі слова мають </a:t>
            </a:r>
            <a:r>
              <a:rPr lang="uk-UA" sz="2800" b="1" i="1" kern="0" dirty="0">
                <a:solidFill>
                  <a:srgbClr val="FF5050"/>
                </a:solidFill>
              </a:rPr>
              <a:t>червоне підкреслення</a:t>
            </a:r>
            <a:r>
              <a:rPr lang="uk-UA" sz="2800" b="1" i="1" kern="0" dirty="0">
                <a:solidFill>
                  <a:srgbClr val="FFFFFF"/>
                </a:solidFill>
              </a:rPr>
              <a:t>. Так у середовищі текстового процесора позначаються орфографічні помилки. Невдало побудовані речення і речення з пропущеними знаками пунктуації підкреслюються хвилястою лінією </a:t>
            </a:r>
            <a:r>
              <a:rPr lang="uk-UA" sz="2800" b="1" i="1" kern="0" dirty="0">
                <a:solidFill>
                  <a:srgbClr val="B6D55E"/>
                </a:solidFill>
              </a:rPr>
              <a:t>зеленого кольору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3817" y="4444789"/>
            <a:ext cx="4506524" cy="1768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777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Зміна мови перевірки правопису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618" y="2515436"/>
            <a:ext cx="8587620" cy="720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8677868" y="1627192"/>
            <a:ext cx="1728192" cy="783193"/>
          </a:xfrm>
          <a:prstGeom prst="wedgeRoundRectCallout">
            <a:avLst>
              <a:gd name="adj1" fmla="val 41201"/>
              <a:gd name="adj2" fmla="val 86302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Мова тексту</a:t>
            </a:r>
            <a:endParaRPr kumimoji="0" lang="uk-UA" sz="20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60948" y="3963363"/>
            <a:ext cx="8381215" cy="2274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Округлений прямокутник 8"/>
          <p:cNvSpPr/>
          <p:nvPr/>
        </p:nvSpPr>
        <p:spPr>
          <a:xfrm>
            <a:off x="10087002" y="4205960"/>
            <a:ext cx="1255162" cy="288032"/>
          </a:xfrm>
          <a:prstGeom prst="roundRect">
            <a:avLst/>
          </a:prstGeom>
          <a:solidFill>
            <a:srgbClr val="0070C0">
              <a:alpha val="30000"/>
            </a:srgbClr>
          </a:solidFill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7200" y="3567246"/>
            <a:ext cx="674963" cy="510778"/>
          </a:xfrm>
          <a:prstGeom prst="wedgeRoundRectCallout">
            <a:avLst>
              <a:gd name="adj1" fmla="val -55967"/>
              <a:gd name="adj2" fmla="val 75025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  <a:endParaRPr kumimoji="0" lang="uk-UA" sz="24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Округлений прямокутник 10"/>
          <p:cNvSpPr/>
          <p:nvPr/>
        </p:nvSpPr>
        <p:spPr>
          <a:xfrm>
            <a:off x="6172836" y="4402634"/>
            <a:ext cx="488808" cy="755509"/>
          </a:xfrm>
          <a:prstGeom prst="roundRect">
            <a:avLst/>
          </a:prstGeom>
          <a:solidFill>
            <a:srgbClr val="0070C0">
              <a:alpha val="30000"/>
            </a:srgbClr>
          </a:solidFill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61644" y="3855278"/>
            <a:ext cx="674963" cy="510778"/>
          </a:xfrm>
          <a:prstGeom prst="wedgeRoundRectCallout">
            <a:avLst>
              <a:gd name="adj1" fmla="val -55967"/>
              <a:gd name="adj2" fmla="val 75025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  <a:endParaRPr kumimoji="0" lang="uk-UA" sz="24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Округлений прямокутник 12"/>
          <p:cNvSpPr/>
          <p:nvPr/>
        </p:nvSpPr>
        <p:spPr>
          <a:xfrm>
            <a:off x="6201300" y="5158143"/>
            <a:ext cx="1900503" cy="314103"/>
          </a:xfrm>
          <a:prstGeom prst="roundRect">
            <a:avLst/>
          </a:prstGeom>
          <a:solidFill>
            <a:srgbClr val="0070C0">
              <a:alpha val="30000"/>
            </a:srgbClr>
          </a:solidFill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15143" y="5612974"/>
            <a:ext cx="674963" cy="510778"/>
          </a:xfrm>
          <a:prstGeom prst="wedgeRoundRectCallout">
            <a:avLst>
              <a:gd name="adj1" fmla="val -81772"/>
              <a:gd name="adj2" fmla="val -84105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</a:t>
            </a:r>
            <a:endParaRPr kumimoji="0" lang="uk-UA" sz="24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144" y="1267656"/>
            <a:ext cx="4641109" cy="4030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47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Повторюємо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47"/>
          <p:cNvSpPr txBox="1">
            <a:spLocks noChangeArrowheads="1"/>
          </p:cNvSpPr>
          <p:nvPr/>
        </p:nvSpPr>
        <p:spPr bwMode="auto">
          <a:xfrm>
            <a:off x="685413" y="3331812"/>
            <a:ext cx="3315147" cy="851297"/>
          </a:xfrm>
          <a:prstGeom prst="roundRect">
            <a:avLst/>
          </a:prstGeom>
          <a:solidFill>
            <a:srgbClr val="274B7B"/>
          </a:solidFill>
          <a:ln>
            <a:noFill/>
            <a:headEnd/>
            <a:tailE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Копіювання фрагментів тексту</a:t>
            </a:r>
            <a:endParaRPr kumimoji="0" lang="en-US" sz="22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Times New Roman" pitchFamily="18" charset="0"/>
            </a:endParaRPr>
          </a:p>
        </p:txBody>
      </p:sp>
      <p:sp>
        <p:nvSpPr>
          <p:cNvPr id="8" name="Text Box 48"/>
          <p:cNvSpPr txBox="1">
            <a:spLocks noChangeArrowheads="1"/>
          </p:cNvSpPr>
          <p:nvPr/>
        </p:nvSpPr>
        <p:spPr bwMode="auto">
          <a:xfrm>
            <a:off x="3910073" y="1130619"/>
            <a:ext cx="3987800" cy="919401"/>
          </a:xfrm>
          <a:prstGeom prst="roundRect">
            <a:avLst/>
          </a:prstGeom>
          <a:solidFill>
            <a:srgbClr val="0070C0"/>
          </a:solidFill>
          <a:ln>
            <a:noFill/>
            <a:headEnd/>
            <a:tailE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Введення тексту з клавіатури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Times New Roman" pitchFamily="18" charset="0"/>
            </a:endParaRPr>
          </a:p>
        </p:txBody>
      </p:sp>
      <p:sp>
        <p:nvSpPr>
          <p:cNvPr id="9" name="Text Box 49"/>
          <p:cNvSpPr txBox="1">
            <a:spLocks noChangeArrowheads="1"/>
          </p:cNvSpPr>
          <p:nvPr/>
        </p:nvSpPr>
        <p:spPr bwMode="auto">
          <a:xfrm>
            <a:off x="7748648" y="2282474"/>
            <a:ext cx="3605152" cy="1328023"/>
          </a:xfrm>
          <a:prstGeom prst="roundRect">
            <a:avLst/>
          </a:prstGeom>
          <a:solidFill>
            <a:srgbClr val="008000"/>
          </a:solidFill>
          <a:ln>
            <a:noFill/>
            <a:headEnd/>
            <a:tailE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Об’єднання, розбиття тексту на абзаци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Times New Roman" pitchFamily="18" charset="0"/>
            </a:endParaRPr>
          </a:p>
        </p:txBody>
      </p:sp>
      <p:sp>
        <p:nvSpPr>
          <p:cNvPr id="11" name="Text Box 50"/>
          <p:cNvSpPr txBox="1">
            <a:spLocks noChangeArrowheads="1"/>
          </p:cNvSpPr>
          <p:nvPr/>
        </p:nvSpPr>
        <p:spPr bwMode="auto">
          <a:xfrm>
            <a:off x="777240" y="5365400"/>
            <a:ext cx="3674171" cy="919401"/>
          </a:xfrm>
          <a:prstGeom prst="roundRect">
            <a:avLst/>
          </a:prstGeom>
          <a:solidFill>
            <a:srgbClr val="FF0000"/>
          </a:solidFill>
          <a:ln>
            <a:noFill/>
            <a:headEnd/>
            <a:tailE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Виправлення помилок</a:t>
            </a:r>
            <a:endParaRPr kumimoji="0" lang="uk-UA" sz="2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Text Box 51"/>
          <p:cNvSpPr txBox="1">
            <a:spLocks noChangeArrowheads="1"/>
          </p:cNvSpPr>
          <p:nvPr/>
        </p:nvSpPr>
        <p:spPr bwMode="auto">
          <a:xfrm>
            <a:off x="7177148" y="5235075"/>
            <a:ext cx="4694812" cy="1328023"/>
          </a:xfrm>
          <a:prstGeom prst="roundRect">
            <a:avLst/>
          </a:prstGeom>
          <a:solidFill>
            <a:srgbClr val="7030A0"/>
          </a:solidFill>
          <a:ln>
            <a:noFill/>
            <a:headEnd/>
            <a:tailE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Видалення, переміщення фрагментів тексту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Times New Roman" pitchFamily="18" charset="0"/>
            </a:endParaRPr>
          </a:p>
        </p:txBody>
      </p:sp>
      <p:grpSp>
        <p:nvGrpSpPr>
          <p:cNvPr id="13" name="Групувати 12"/>
          <p:cNvGrpSpPr/>
          <p:nvPr/>
        </p:nvGrpSpPr>
        <p:grpSpPr>
          <a:xfrm>
            <a:off x="3813235" y="1930049"/>
            <a:ext cx="4156076" cy="3992564"/>
            <a:chOff x="2350195" y="1708150"/>
            <a:chExt cx="4156076" cy="3992564"/>
          </a:xfrm>
        </p:grpSpPr>
        <p:sp>
          <p:nvSpPr>
            <p:cNvPr id="14" name="Oval 4"/>
            <p:cNvSpPr>
              <a:spLocks noChangeArrowheads="1"/>
            </p:cNvSpPr>
            <p:nvPr/>
          </p:nvSpPr>
          <p:spPr bwMode="auto">
            <a:xfrm>
              <a:off x="2558158" y="2058988"/>
              <a:ext cx="3671888" cy="3641726"/>
            </a:xfrm>
            <a:prstGeom prst="ellipse">
              <a:avLst/>
            </a:prstGeom>
            <a:gradFill rotWithShape="1">
              <a:gsLst>
                <a:gs pos="0">
                  <a:srgbClr val="84A1E8"/>
                </a:gs>
                <a:gs pos="100000">
                  <a:srgbClr val="84A1E8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9525" algn="ctr">
              <a:solidFill>
                <a:srgbClr val="3E78C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A1A70"/>
                </a:solidFill>
                <a:effectLst/>
                <a:uLnTx/>
                <a:uFillTx/>
                <a:latin typeface="Arial" charset="0"/>
              </a:endParaRPr>
            </a:p>
          </p:txBody>
        </p:sp>
        <p:grpSp>
          <p:nvGrpSpPr>
            <p:cNvPr id="15" name="Group 5"/>
            <p:cNvGrpSpPr>
              <a:grpSpLocks/>
            </p:cNvGrpSpPr>
            <p:nvPr/>
          </p:nvGrpSpPr>
          <p:grpSpPr bwMode="auto">
            <a:xfrm>
              <a:off x="3458270" y="2970213"/>
              <a:ext cx="1870075" cy="1960563"/>
              <a:chOff x="2016" y="1920"/>
              <a:chExt cx="1680" cy="1680"/>
            </a:xfrm>
          </p:grpSpPr>
          <p:sp>
            <p:nvSpPr>
              <p:cNvPr id="55" name="Oval 6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742E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1A1A7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56" name="Freeform 7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6600"/>
                  </a:gs>
                </a:gsLst>
                <a:lin ang="54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1A1A7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16" name="Text Box 8"/>
            <p:cNvSpPr txBox="1">
              <a:spLocks noChangeArrowheads="1"/>
            </p:cNvSpPr>
            <p:nvPr/>
          </p:nvSpPr>
          <p:spPr bwMode="gray">
            <a:xfrm>
              <a:off x="3420170" y="3636963"/>
              <a:ext cx="1936750" cy="800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300" b="1" i="1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cs typeface="Times New Roman" pitchFamily="18" charset="0"/>
                </a:rPr>
                <a:t>Текстовий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300" b="1" i="1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cs typeface="Times New Roman" pitchFamily="18" charset="0"/>
                </a:rPr>
                <a:t>процесор</a:t>
              </a:r>
              <a:endParaRPr kumimoji="0" lang="en-US" sz="23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cs typeface="Times New Roman" pitchFamily="18" charset="0"/>
              </a:endParaRPr>
            </a:p>
          </p:txBody>
        </p:sp>
        <p:grpSp>
          <p:nvGrpSpPr>
            <p:cNvPr id="17" name="Group 9"/>
            <p:cNvGrpSpPr>
              <a:grpSpLocks/>
            </p:cNvGrpSpPr>
            <p:nvPr/>
          </p:nvGrpSpPr>
          <p:grpSpPr bwMode="auto">
            <a:xfrm>
              <a:off x="4012308" y="1708150"/>
              <a:ext cx="623888" cy="606425"/>
              <a:chOff x="2640" y="1088"/>
              <a:chExt cx="432" cy="415"/>
            </a:xfrm>
          </p:grpSpPr>
          <p:grpSp>
            <p:nvGrpSpPr>
              <p:cNvPr id="51" name="Group 10"/>
              <p:cNvGrpSpPr>
                <a:grpSpLocks/>
              </p:cNvGrpSpPr>
              <p:nvPr/>
            </p:nvGrpSpPr>
            <p:grpSpPr bwMode="auto">
              <a:xfrm>
                <a:off x="2640" y="1088"/>
                <a:ext cx="432" cy="415"/>
                <a:chOff x="2016" y="1920"/>
                <a:chExt cx="1680" cy="1680"/>
              </a:xfrm>
            </p:grpSpPr>
            <p:sp>
              <p:nvSpPr>
                <p:cNvPr id="53" name="Oval 11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4A1E8"/>
                    </a:gs>
                    <a:gs pos="100000">
                      <a:srgbClr val="84A1E8">
                        <a:gamma/>
                        <a:shade val="42353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uk-UA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A1A7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54" name="Freeform 12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84A1E8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uk-UA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A1A7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  <p:sp>
            <p:nvSpPr>
              <p:cNvPr id="52" name="Text Box 13"/>
              <p:cNvSpPr txBox="1">
                <a:spLocks noChangeArrowheads="1"/>
              </p:cNvSpPr>
              <p:nvPr/>
            </p:nvSpPr>
            <p:spPr bwMode="gray">
              <a:xfrm>
                <a:off x="2721" y="1152"/>
                <a:ext cx="128" cy="31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</a:endParaRPr>
              </a:p>
            </p:txBody>
          </p:sp>
        </p:grpSp>
        <p:grpSp>
          <p:nvGrpSpPr>
            <p:cNvPr id="18" name="Group 14"/>
            <p:cNvGrpSpPr>
              <a:grpSpLocks/>
            </p:cNvGrpSpPr>
            <p:nvPr/>
          </p:nvGrpSpPr>
          <p:grpSpPr bwMode="auto">
            <a:xfrm>
              <a:off x="3429695" y="4754564"/>
              <a:ext cx="290513" cy="257175"/>
              <a:chOff x="2236" y="3191"/>
              <a:chExt cx="201" cy="176"/>
            </a:xfrm>
          </p:grpSpPr>
          <p:sp>
            <p:nvSpPr>
              <p:cNvPr id="49" name="Oval 15"/>
              <p:cNvSpPr>
                <a:spLocks noChangeArrowheads="1"/>
              </p:cNvSpPr>
              <p:nvPr/>
            </p:nvSpPr>
            <p:spPr bwMode="gray">
              <a:xfrm rot="18227093">
                <a:off x="2239" y="3283"/>
                <a:ext cx="81" cy="87"/>
              </a:xfrm>
              <a:prstGeom prst="ellipse">
                <a:avLst/>
              </a:prstGeom>
              <a:gradFill rotWithShape="1">
                <a:gsLst>
                  <a:gs pos="0">
                    <a:srgbClr val="F3C43F"/>
                  </a:gs>
                  <a:gs pos="100000">
                    <a:srgbClr val="F3C43F">
                      <a:gamma/>
                      <a:shade val="66667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1A1A7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50" name="Oval 16"/>
              <p:cNvSpPr>
                <a:spLocks noChangeArrowheads="1"/>
              </p:cNvSpPr>
              <p:nvPr/>
            </p:nvSpPr>
            <p:spPr bwMode="gray">
              <a:xfrm rot="18227093">
                <a:off x="2353" y="3188"/>
                <a:ext cx="81" cy="87"/>
              </a:xfrm>
              <a:prstGeom prst="ellipse">
                <a:avLst/>
              </a:prstGeom>
              <a:gradFill rotWithShape="1">
                <a:gsLst>
                  <a:gs pos="0">
                    <a:srgbClr val="F3C43F"/>
                  </a:gs>
                  <a:gs pos="100000">
                    <a:srgbClr val="F3C43F">
                      <a:gamma/>
                      <a:shade val="66667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1A1A7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grpSp>
          <p:nvGrpSpPr>
            <p:cNvPr id="19" name="Group 17"/>
            <p:cNvGrpSpPr>
              <a:grpSpLocks/>
            </p:cNvGrpSpPr>
            <p:nvPr/>
          </p:nvGrpSpPr>
          <p:grpSpPr bwMode="auto">
            <a:xfrm>
              <a:off x="2834383" y="4995864"/>
              <a:ext cx="623888" cy="630238"/>
              <a:chOff x="1824" y="3357"/>
              <a:chExt cx="432" cy="432"/>
            </a:xfrm>
          </p:grpSpPr>
          <p:grpSp>
            <p:nvGrpSpPr>
              <p:cNvPr id="45" name="Group 18"/>
              <p:cNvGrpSpPr>
                <a:grpSpLocks/>
              </p:cNvGrpSpPr>
              <p:nvPr/>
            </p:nvGrpSpPr>
            <p:grpSpPr bwMode="auto">
              <a:xfrm>
                <a:off x="1824" y="3357"/>
                <a:ext cx="432" cy="432"/>
                <a:chOff x="2016" y="1920"/>
                <a:chExt cx="1680" cy="1680"/>
              </a:xfrm>
            </p:grpSpPr>
            <p:sp>
              <p:nvSpPr>
                <p:cNvPr id="47" name="Oval 1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3C43F"/>
                    </a:gs>
                    <a:gs pos="100000">
                      <a:srgbClr val="F3C43F">
                        <a:gamma/>
                        <a:shade val="24314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uk-UA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A1A7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48" name="Freeform 2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F3C43F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uk-UA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A1A7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  <p:sp>
            <p:nvSpPr>
              <p:cNvPr id="46" name="Text Box 21"/>
              <p:cNvSpPr txBox="1">
                <a:spLocks noChangeArrowheads="1"/>
              </p:cNvSpPr>
              <p:nvPr/>
            </p:nvSpPr>
            <p:spPr bwMode="gray">
              <a:xfrm>
                <a:off x="1899" y="3438"/>
                <a:ext cx="129" cy="31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</a:endParaRPr>
              </a:p>
            </p:txBody>
          </p:sp>
        </p:grpSp>
        <p:grpSp>
          <p:nvGrpSpPr>
            <p:cNvPr id="20" name="Group 22"/>
            <p:cNvGrpSpPr>
              <a:grpSpLocks/>
            </p:cNvGrpSpPr>
            <p:nvPr/>
          </p:nvGrpSpPr>
          <p:grpSpPr bwMode="auto">
            <a:xfrm>
              <a:off x="5885558" y="2970213"/>
              <a:ext cx="620713" cy="636588"/>
              <a:chOff x="3938" y="1968"/>
              <a:chExt cx="430" cy="437"/>
            </a:xfrm>
          </p:grpSpPr>
          <p:grpSp>
            <p:nvGrpSpPr>
              <p:cNvPr id="41" name="Group 23"/>
              <p:cNvGrpSpPr>
                <a:grpSpLocks/>
              </p:cNvGrpSpPr>
              <p:nvPr/>
            </p:nvGrpSpPr>
            <p:grpSpPr bwMode="auto">
              <a:xfrm>
                <a:off x="3938" y="1968"/>
                <a:ext cx="430" cy="437"/>
                <a:chOff x="2016" y="1920"/>
                <a:chExt cx="1680" cy="1680"/>
              </a:xfrm>
            </p:grpSpPr>
            <p:sp>
              <p:nvSpPr>
                <p:cNvPr id="43" name="Oval 24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0B54D"/>
                    </a:gs>
                    <a:gs pos="100000">
                      <a:srgbClr val="90B54D">
                        <a:gamma/>
                        <a:tint val="57647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uk-UA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A1A7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44" name="Freeform 25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90B54D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uk-UA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A1A7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  <p:sp>
            <p:nvSpPr>
              <p:cNvPr id="42" name="Text Box 26"/>
              <p:cNvSpPr txBox="1">
                <a:spLocks noChangeArrowheads="1"/>
              </p:cNvSpPr>
              <p:nvPr/>
            </p:nvSpPr>
            <p:spPr bwMode="gray">
              <a:xfrm>
                <a:off x="4007" y="2028"/>
                <a:ext cx="128" cy="31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</a:endParaRPr>
              </a:p>
            </p:txBody>
          </p:sp>
        </p:grpSp>
        <p:grpSp>
          <p:nvGrpSpPr>
            <p:cNvPr id="21" name="Group 27"/>
            <p:cNvGrpSpPr>
              <a:grpSpLocks/>
            </p:cNvGrpSpPr>
            <p:nvPr/>
          </p:nvGrpSpPr>
          <p:grpSpPr bwMode="auto">
            <a:xfrm>
              <a:off x="5328345" y="5000626"/>
              <a:ext cx="595313" cy="571500"/>
              <a:chOff x="3552" y="3339"/>
              <a:chExt cx="412" cy="392"/>
            </a:xfrm>
          </p:grpSpPr>
          <p:grpSp>
            <p:nvGrpSpPr>
              <p:cNvPr id="37" name="Group 28"/>
              <p:cNvGrpSpPr>
                <a:grpSpLocks/>
              </p:cNvGrpSpPr>
              <p:nvPr/>
            </p:nvGrpSpPr>
            <p:grpSpPr bwMode="auto">
              <a:xfrm>
                <a:off x="3552" y="3339"/>
                <a:ext cx="412" cy="392"/>
                <a:chOff x="2016" y="1920"/>
                <a:chExt cx="1680" cy="1680"/>
              </a:xfrm>
            </p:grpSpPr>
            <p:sp>
              <p:nvSpPr>
                <p:cNvPr id="39" name="Oval 2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DDDDD"/>
                    </a:gs>
                    <a:gs pos="100000">
                      <a:srgbClr val="DDDDDD">
                        <a:gamma/>
                        <a:shade val="45490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uk-UA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A1A7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40" name="Freeform 3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DDDDDD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uk-UA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A1A7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  <p:sp>
            <p:nvSpPr>
              <p:cNvPr id="38" name="Text Box 31"/>
              <p:cNvSpPr txBox="1">
                <a:spLocks noChangeArrowheads="1"/>
              </p:cNvSpPr>
              <p:nvPr/>
            </p:nvSpPr>
            <p:spPr bwMode="gray">
              <a:xfrm>
                <a:off x="3628" y="3360"/>
                <a:ext cx="129" cy="31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</a:endParaRPr>
              </a:p>
            </p:txBody>
          </p:sp>
        </p:grpSp>
        <p:grpSp>
          <p:nvGrpSpPr>
            <p:cNvPr id="22" name="Group 32"/>
            <p:cNvGrpSpPr>
              <a:grpSpLocks/>
            </p:cNvGrpSpPr>
            <p:nvPr/>
          </p:nvGrpSpPr>
          <p:grpSpPr bwMode="auto">
            <a:xfrm>
              <a:off x="2350195" y="2970213"/>
              <a:ext cx="623888" cy="630238"/>
              <a:chOff x="1488" y="1968"/>
              <a:chExt cx="432" cy="432"/>
            </a:xfrm>
          </p:grpSpPr>
          <p:grpSp>
            <p:nvGrpSpPr>
              <p:cNvPr id="33" name="Group 33"/>
              <p:cNvGrpSpPr>
                <a:grpSpLocks/>
              </p:cNvGrpSpPr>
              <p:nvPr/>
            </p:nvGrpSpPr>
            <p:grpSpPr bwMode="auto">
              <a:xfrm>
                <a:off x="1488" y="1968"/>
                <a:ext cx="432" cy="432"/>
                <a:chOff x="2016" y="1920"/>
                <a:chExt cx="1680" cy="1680"/>
              </a:xfrm>
            </p:grpSpPr>
            <p:sp>
              <p:nvSpPr>
                <p:cNvPr id="35" name="Oval 34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E78C6"/>
                    </a:gs>
                    <a:gs pos="100000">
                      <a:srgbClr val="3E78C6">
                        <a:gamma/>
                        <a:shade val="45490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uk-UA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A1A7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36" name="Freeform 35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3E78C6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uk-UA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A1A7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  <p:sp>
            <p:nvSpPr>
              <p:cNvPr id="34" name="Text Box 36"/>
              <p:cNvSpPr txBox="1">
                <a:spLocks noChangeArrowheads="1"/>
              </p:cNvSpPr>
              <p:nvPr/>
            </p:nvSpPr>
            <p:spPr bwMode="gray">
              <a:xfrm>
                <a:off x="1567" y="2016"/>
                <a:ext cx="128" cy="31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</a:endParaRPr>
              </a:p>
            </p:txBody>
          </p:sp>
        </p:grpSp>
        <p:sp>
          <p:nvSpPr>
            <p:cNvPr id="23" name="Oval 37"/>
            <p:cNvSpPr>
              <a:spLocks noChangeArrowheads="1"/>
            </p:cNvSpPr>
            <p:nvPr/>
          </p:nvSpPr>
          <p:spPr bwMode="gray">
            <a:xfrm rot="18227093">
              <a:off x="5263258" y="4857751"/>
              <a:ext cx="119063" cy="125413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shade val="6666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A1A7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4" name="Oval 38"/>
            <p:cNvSpPr>
              <a:spLocks noChangeArrowheads="1"/>
            </p:cNvSpPr>
            <p:nvPr/>
          </p:nvSpPr>
          <p:spPr bwMode="gray">
            <a:xfrm rot="18227093">
              <a:off x="5123558" y="4718051"/>
              <a:ext cx="119063" cy="125413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shade val="6666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A1A70"/>
                </a:solidFill>
                <a:effectLst/>
                <a:uLnTx/>
                <a:uFillTx/>
                <a:latin typeface="Arial" charset="0"/>
              </a:endParaRPr>
            </a:p>
          </p:txBody>
        </p:sp>
        <p:grpSp>
          <p:nvGrpSpPr>
            <p:cNvPr id="25" name="Group 39"/>
            <p:cNvGrpSpPr>
              <a:grpSpLocks/>
            </p:cNvGrpSpPr>
            <p:nvPr/>
          </p:nvGrpSpPr>
          <p:grpSpPr bwMode="auto">
            <a:xfrm>
              <a:off x="3042345" y="3389313"/>
              <a:ext cx="333375" cy="190500"/>
              <a:chOff x="2016" y="2304"/>
              <a:chExt cx="231" cy="130"/>
            </a:xfrm>
          </p:grpSpPr>
          <p:sp>
            <p:nvSpPr>
              <p:cNvPr id="31" name="Oval 40"/>
              <p:cNvSpPr>
                <a:spLocks noChangeArrowheads="1"/>
              </p:cNvSpPr>
              <p:nvPr/>
            </p:nvSpPr>
            <p:spPr bwMode="gray">
              <a:xfrm rot="18227093">
                <a:off x="2018" y="2302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rgbClr val="3E78C6"/>
                  </a:gs>
                  <a:gs pos="100000">
                    <a:srgbClr val="3E78C6">
                      <a:gamma/>
                      <a:shade val="57647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1A1A7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32" name="Oval 41"/>
              <p:cNvSpPr>
                <a:spLocks noChangeArrowheads="1"/>
              </p:cNvSpPr>
              <p:nvPr/>
            </p:nvSpPr>
            <p:spPr bwMode="gray">
              <a:xfrm rot="18227093">
                <a:off x="2162" y="2349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rgbClr val="3E78C6"/>
                  </a:gs>
                  <a:gs pos="100000">
                    <a:srgbClr val="3E78C6">
                      <a:gamma/>
                      <a:shade val="48627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1A1A7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grpSp>
          <p:nvGrpSpPr>
            <p:cNvPr id="26" name="Group 42"/>
            <p:cNvGrpSpPr>
              <a:grpSpLocks/>
            </p:cNvGrpSpPr>
            <p:nvPr/>
          </p:nvGrpSpPr>
          <p:grpSpPr bwMode="auto">
            <a:xfrm>
              <a:off x="4290120" y="2449513"/>
              <a:ext cx="125413" cy="379413"/>
              <a:chOff x="2832" y="1612"/>
              <a:chExt cx="87" cy="260"/>
            </a:xfrm>
          </p:grpSpPr>
          <p:sp>
            <p:nvSpPr>
              <p:cNvPr id="29" name="Oval 43"/>
              <p:cNvSpPr>
                <a:spLocks noChangeArrowheads="1"/>
              </p:cNvSpPr>
              <p:nvPr/>
            </p:nvSpPr>
            <p:spPr bwMode="gray">
              <a:xfrm rot="18227093">
                <a:off x="2835" y="1609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rgbClr val="84A1E8"/>
                  </a:gs>
                  <a:gs pos="100000">
                    <a:srgbClr val="84A1E8">
                      <a:gamma/>
                      <a:shade val="4549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1A1A7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30" name="Oval 44"/>
              <p:cNvSpPr>
                <a:spLocks noChangeArrowheads="1"/>
              </p:cNvSpPr>
              <p:nvPr/>
            </p:nvSpPr>
            <p:spPr bwMode="gray">
              <a:xfrm rot="18227093">
                <a:off x="2835" y="1788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rgbClr val="84A1E8"/>
                  </a:gs>
                  <a:gs pos="100000">
                    <a:srgbClr val="84A1E8">
                      <a:gamma/>
                      <a:shade val="48627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1A1A7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27" name="Oval 45"/>
            <p:cNvSpPr>
              <a:spLocks noChangeArrowheads="1"/>
            </p:cNvSpPr>
            <p:nvPr/>
          </p:nvSpPr>
          <p:spPr bwMode="gray">
            <a:xfrm rot="18227093">
              <a:off x="5626795" y="3413126"/>
              <a:ext cx="119063" cy="125413"/>
            </a:xfrm>
            <a:prstGeom prst="ellipse">
              <a:avLst/>
            </a:prstGeom>
            <a:gradFill rotWithShape="1">
              <a:gsLst>
                <a:gs pos="0">
                  <a:srgbClr val="90B54D">
                    <a:gamma/>
                    <a:tint val="75686"/>
                    <a:invGamma/>
                  </a:srgbClr>
                </a:gs>
                <a:gs pos="100000">
                  <a:srgbClr val="90B54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A1A7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8" name="Oval 46"/>
            <p:cNvSpPr>
              <a:spLocks noChangeArrowheads="1"/>
            </p:cNvSpPr>
            <p:nvPr/>
          </p:nvSpPr>
          <p:spPr bwMode="gray">
            <a:xfrm rot="18227093">
              <a:off x="5401370" y="3527426"/>
              <a:ext cx="119063" cy="125413"/>
            </a:xfrm>
            <a:prstGeom prst="ellipse">
              <a:avLst/>
            </a:prstGeom>
            <a:gradFill rotWithShape="1">
              <a:gsLst>
                <a:gs pos="0">
                  <a:srgbClr val="90B54D">
                    <a:gamma/>
                    <a:tint val="75686"/>
                    <a:invGamma/>
                  </a:srgbClr>
                </a:gs>
                <a:gs pos="100000">
                  <a:srgbClr val="90B54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A1A7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57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08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Розгадайте кросворд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24357" y="1782078"/>
            <a:ext cx="6164502" cy="2009061"/>
          </a:xfrm>
          <a:prstGeom prst="round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 Кнопка для відкриття 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Головного меню 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програми текстового процесора (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Microsoft Word 2007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)</a:t>
            </a:r>
          </a:p>
        </p:txBody>
      </p:sp>
      <p:graphicFrame>
        <p:nvGraphicFramePr>
          <p:cNvPr id="7" name="Таблиця 6"/>
          <p:cNvGraphicFramePr>
            <a:graphicFrameLocks noGrp="1"/>
          </p:cNvGraphicFramePr>
          <p:nvPr>
            <p:extLst/>
          </p:nvPr>
        </p:nvGraphicFramePr>
        <p:xfrm>
          <a:off x="462255" y="1484784"/>
          <a:ext cx="4829825" cy="4752528"/>
        </p:xfrm>
        <a:graphic>
          <a:graphicData uri="http://schemas.openxmlformats.org/drawingml/2006/table">
            <a:tbl>
              <a:tblPr firstRow="1" bandRow="1"/>
              <a:tblGrid>
                <a:gridCol w="4390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90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90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390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390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390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3907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3907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3907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3907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39075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782" y="1379240"/>
            <a:ext cx="465584" cy="465584"/>
          </a:xfrm>
          <a:prstGeom prst="rect">
            <a:avLst/>
          </a:prstGeom>
        </p:spPr>
      </p:pic>
      <p:sp>
        <p:nvSpPr>
          <p:cNvPr id="9" name="Округлена прямокутна виноска 7"/>
          <p:cNvSpPr/>
          <p:nvPr/>
        </p:nvSpPr>
        <p:spPr>
          <a:xfrm>
            <a:off x="1691680" y="1484784"/>
            <a:ext cx="416682" cy="360040"/>
          </a:xfrm>
          <a:prstGeom prst="wedgeRoundRectCallout">
            <a:avLst>
              <a:gd name="adj1" fmla="val 73750"/>
              <a:gd name="adj2" fmla="val -9740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24356" y="1763149"/>
            <a:ext cx="6164502" cy="1532334"/>
          </a:xfrm>
          <a:prstGeom prst="round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marR="0" lvl="0" indent="-5143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Ім’я програми</a:t>
            </a:r>
          </a:p>
          <a:p>
            <a:pPr marR="0" lvl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текстового процесора, який ви вивчали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3842" y="1715223"/>
            <a:ext cx="551982" cy="551982"/>
          </a:xfrm>
          <a:prstGeom prst="rect">
            <a:avLst/>
          </a:prstGeom>
        </p:spPr>
      </p:pic>
      <p:graphicFrame>
        <p:nvGraphicFramePr>
          <p:cNvPr id="13" name="Таблиця 12"/>
          <p:cNvGraphicFramePr>
            <a:graphicFrameLocks noGrp="1"/>
          </p:cNvGraphicFramePr>
          <p:nvPr>
            <p:extLst/>
          </p:nvPr>
        </p:nvGraphicFramePr>
        <p:xfrm>
          <a:off x="2239636" y="1484784"/>
          <a:ext cx="1756300" cy="396044"/>
        </p:xfrm>
        <a:graphic>
          <a:graphicData uri="http://schemas.openxmlformats.org/drawingml/2006/table">
            <a:tbl>
              <a:tblPr firstRow="1" bandRow="1"/>
              <a:tblGrid>
                <a:gridCol w="4390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90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90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390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000" b="1" i="1" dirty="0"/>
                        <a:t>W</a:t>
                      </a:r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000" b="1" i="1" dirty="0"/>
                        <a:t>O</a:t>
                      </a:r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000" b="1" i="1" dirty="0"/>
                        <a:t>R</a:t>
                      </a:r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000" b="1" i="1" dirty="0"/>
                        <a:t>D</a:t>
                      </a:r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307" y="3789040"/>
            <a:ext cx="465584" cy="465584"/>
          </a:xfrm>
          <a:prstGeom prst="rect">
            <a:avLst/>
          </a:prstGeom>
        </p:spPr>
      </p:pic>
      <p:sp>
        <p:nvSpPr>
          <p:cNvPr id="15" name="Округлена прямокутна виноска 13"/>
          <p:cNvSpPr/>
          <p:nvPr/>
        </p:nvSpPr>
        <p:spPr>
          <a:xfrm>
            <a:off x="2720209" y="1052736"/>
            <a:ext cx="416682" cy="360040"/>
          </a:xfrm>
          <a:prstGeom prst="wedgeRoundRectCallout">
            <a:avLst>
              <a:gd name="adj1" fmla="val 7567"/>
              <a:gd name="adj2" fmla="val 74917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3843" y="1734152"/>
            <a:ext cx="551982" cy="551982"/>
          </a:xfrm>
          <a:prstGeom prst="rect">
            <a:avLst/>
          </a:prstGeom>
        </p:spPr>
      </p:pic>
      <p:graphicFrame>
        <p:nvGraphicFramePr>
          <p:cNvPr id="17" name="Таблиця 16"/>
          <p:cNvGraphicFramePr>
            <a:graphicFrameLocks noGrp="1"/>
          </p:cNvGraphicFramePr>
          <p:nvPr>
            <p:extLst/>
          </p:nvPr>
        </p:nvGraphicFramePr>
        <p:xfrm>
          <a:off x="2655733" y="1484784"/>
          <a:ext cx="439075" cy="2376264"/>
        </p:xfrm>
        <a:graphic>
          <a:graphicData uri="http://schemas.openxmlformats.org/drawingml/2006/table">
            <a:tbl>
              <a:tblPr firstRow="1" bandRow="1"/>
              <a:tblGrid>
                <a:gridCol w="4390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000" b="1" i="1" dirty="0"/>
                        <a:t>O</a:t>
                      </a:r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000" b="1" i="1" dirty="0"/>
                        <a:t>F</a:t>
                      </a:r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000" b="1" i="1" dirty="0"/>
                        <a:t>F</a:t>
                      </a:r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000" b="1" i="1" dirty="0"/>
                        <a:t>I</a:t>
                      </a:r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000" b="1" i="1" dirty="0"/>
                        <a:t>C</a:t>
                      </a:r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000" b="1" i="1" dirty="0"/>
                        <a:t>E</a:t>
                      </a:r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879" y="4653136"/>
            <a:ext cx="465584" cy="465584"/>
          </a:xfrm>
          <a:prstGeom prst="rect">
            <a:avLst/>
          </a:prstGeom>
        </p:spPr>
      </p:pic>
      <p:sp>
        <p:nvSpPr>
          <p:cNvPr id="19" name="Округлена прямокутна виноска 22"/>
          <p:cNvSpPr/>
          <p:nvPr/>
        </p:nvSpPr>
        <p:spPr>
          <a:xfrm>
            <a:off x="4036781" y="1844824"/>
            <a:ext cx="416682" cy="360040"/>
          </a:xfrm>
          <a:prstGeom prst="wedgeRoundRectCallout">
            <a:avLst>
              <a:gd name="adj1" fmla="val 7567"/>
              <a:gd name="adj2" fmla="val 74917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</a:t>
            </a: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24357" y="1782078"/>
            <a:ext cx="6164502" cy="2009061"/>
          </a:xfrm>
          <a:prstGeom prst="round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3. 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Клавіша, яка використовується для видалення символу праворуч від курсора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3843" y="1734152"/>
            <a:ext cx="551982" cy="551982"/>
          </a:xfrm>
          <a:prstGeom prst="rect">
            <a:avLst/>
          </a:prstGeom>
        </p:spPr>
      </p:pic>
      <p:graphicFrame>
        <p:nvGraphicFramePr>
          <p:cNvPr id="22" name="Таблиця 21"/>
          <p:cNvGraphicFramePr>
            <a:graphicFrameLocks noGrp="1"/>
          </p:cNvGraphicFramePr>
          <p:nvPr>
            <p:extLst/>
          </p:nvPr>
        </p:nvGraphicFramePr>
        <p:xfrm>
          <a:off x="3987878" y="2276872"/>
          <a:ext cx="439075" cy="2376264"/>
        </p:xfrm>
        <a:graphic>
          <a:graphicData uri="http://schemas.openxmlformats.org/drawingml/2006/table">
            <a:tbl>
              <a:tblPr firstRow="1" bandRow="1"/>
              <a:tblGrid>
                <a:gridCol w="4390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000" b="1" i="1" dirty="0"/>
                        <a:t>D</a:t>
                      </a:r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000" b="1" i="1" dirty="0"/>
                        <a:t>E</a:t>
                      </a:r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000" b="1" i="1" dirty="0"/>
                        <a:t>L</a:t>
                      </a:r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000" b="1" i="1" dirty="0"/>
                        <a:t>E</a:t>
                      </a:r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000" b="1" i="1" dirty="0"/>
                        <a:t>T</a:t>
                      </a:r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000" b="1" i="1" dirty="0"/>
                        <a:t>E</a:t>
                      </a:r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292" y="2662980"/>
            <a:ext cx="465584" cy="465584"/>
          </a:xfrm>
          <a:prstGeom prst="rect">
            <a:avLst/>
          </a:prstGeom>
        </p:spPr>
      </p:pic>
      <p:sp>
        <p:nvSpPr>
          <p:cNvPr id="24" name="Округлена прямокутна виноска 27"/>
          <p:cNvSpPr/>
          <p:nvPr/>
        </p:nvSpPr>
        <p:spPr>
          <a:xfrm>
            <a:off x="2139094" y="2662980"/>
            <a:ext cx="416682" cy="360040"/>
          </a:xfrm>
          <a:prstGeom prst="wedgeRoundRectCallout">
            <a:avLst>
              <a:gd name="adj1" fmla="val 73750"/>
              <a:gd name="adj2" fmla="val -13772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</a:t>
            </a: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24357" y="1782078"/>
            <a:ext cx="6164502" cy="1532334"/>
          </a:xfrm>
          <a:prstGeom prst="round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4. 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Клавіша переключення режимів уведення тексту 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Вставлення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за 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Замінювання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3843" y="1734152"/>
            <a:ext cx="551982" cy="551982"/>
          </a:xfrm>
          <a:prstGeom prst="rect">
            <a:avLst/>
          </a:prstGeom>
        </p:spPr>
      </p:pic>
      <p:graphicFrame>
        <p:nvGraphicFramePr>
          <p:cNvPr id="27" name="Таблиця 26"/>
          <p:cNvGraphicFramePr>
            <a:graphicFrameLocks noGrp="1"/>
          </p:cNvGraphicFramePr>
          <p:nvPr>
            <p:extLst/>
          </p:nvPr>
        </p:nvGraphicFramePr>
        <p:xfrm>
          <a:off x="2677912" y="2662980"/>
          <a:ext cx="2634450" cy="396044"/>
        </p:xfrm>
        <a:graphic>
          <a:graphicData uri="http://schemas.openxmlformats.org/drawingml/2006/table">
            <a:tbl>
              <a:tblPr firstRow="1" bandRow="1"/>
              <a:tblGrid>
                <a:gridCol w="4390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90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90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390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390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390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000" b="1" i="1" dirty="0"/>
                        <a:t>I</a:t>
                      </a:r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000" b="1" i="1" dirty="0"/>
                        <a:t>N</a:t>
                      </a:r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000" b="1" i="1" dirty="0"/>
                        <a:t>S</a:t>
                      </a:r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000" b="1" i="1" dirty="0"/>
                        <a:t>E</a:t>
                      </a:r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000" b="1" i="1" dirty="0"/>
                        <a:t>R</a:t>
                      </a:r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000" b="1" i="1" dirty="0"/>
                        <a:t>T</a:t>
                      </a:r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002" y="3452217"/>
            <a:ext cx="465584" cy="465584"/>
          </a:xfrm>
          <a:prstGeom prst="rect">
            <a:avLst/>
          </a:prstGeom>
        </p:spPr>
      </p:pic>
      <p:sp>
        <p:nvSpPr>
          <p:cNvPr id="29" name="Округлена прямокутна виноска 32"/>
          <p:cNvSpPr/>
          <p:nvPr/>
        </p:nvSpPr>
        <p:spPr>
          <a:xfrm>
            <a:off x="2139094" y="3504989"/>
            <a:ext cx="416682" cy="360040"/>
          </a:xfrm>
          <a:prstGeom prst="wedgeRoundRectCallout">
            <a:avLst>
              <a:gd name="adj1" fmla="val 73750"/>
              <a:gd name="adj2" fmla="val -13772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</a:t>
            </a: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24357" y="1782078"/>
            <a:ext cx="6164502" cy="1532334"/>
          </a:xfrm>
          <a:prstGeom prst="round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5. 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Клавіша, що використовується для створення нового абзацу</a:t>
            </a: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3843" y="1734152"/>
            <a:ext cx="551982" cy="551982"/>
          </a:xfrm>
          <a:prstGeom prst="rect">
            <a:avLst/>
          </a:prstGeom>
        </p:spPr>
      </p:pic>
      <p:graphicFrame>
        <p:nvGraphicFramePr>
          <p:cNvPr id="32" name="Таблиця 31"/>
          <p:cNvGraphicFramePr>
            <a:graphicFrameLocks noGrp="1"/>
          </p:cNvGraphicFramePr>
          <p:nvPr>
            <p:extLst/>
          </p:nvPr>
        </p:nvGraphicFramePr>
        <p:xfrm>
          <a:off x="2651403" y="3468985"/>
          <a:ext cx="2195375" cy="396044"/>
        </p:xfrm>
        <a:graphic>
          <a:graphicData uri="http://schemas.openxmlformats.org/drawingml/2006/table">
            <a:tbl>
              <a:tblPr firstRow="1" bandRow="1"/>
              <a:tblGrid>
                <a:gridCol w="4390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90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90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390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390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000" b="1" i="1" dirty="0"/>
                        <a:t>E</a:t>
                      </a:r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000" b="1" i="1" dirty="0"/>
                        <a:t>N</a:t>
                      </a:r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000" b="1" i="1" dirty="0"/>
                        <a:t>T</a:t>
                      </a:r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000" b="1" i="1" dirty="0"/>
                        <a:t>E</a:t>
                      </a:r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000" b="1" i="1" dirty="0"/>
                        <a:t>R</a:t>
                      </a:r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033" y="4199842"/>
            <a:ext cx="465584" cy="465584"/>
          </a:xfrm>
          <a:prstGeom prst="rect">
            <a:avLst/>
          </a:prstGeom>
        </p:spPr>
      </p:pic>
      <p:sp>
        <p:nvSpPr>
          <p:cNvPr id="34" name="Округлена прямокутна виноска 37"/>
          <p:cNvSpPr/>
          <p:nvPr/>
        </p:nvSpPr>
        <p:spPr>
          <a:xfrm>
            <a:off x="-3634" y="4293096"/>
            <a:ext cx="416682" cy="360040"/>
          </a:xfrm>
          <a:prstGeom prst="wedgeRoundRectCallout">
            <a:avLst>
              <a:gd name="adj1" fmla="val 73750"/>
              <a:gd name="adj2" fmla="val -13772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6</a:t>
            </a: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24357" y="1782078"/>
            <a:ext cx="6164502" cy="2009061"/>
          </a:xfrm>
          <a:prstGeom prst="round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6.</a:t>
            </a:r>
            <a:r>
              <a:rPr kumimoji="0" lang="ru-RU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Клавіша, яка використовується для видалення </a:t>
            </a:r>
            <a:r>
              <a:rPr kumimoji="0" lang="uk-UA" sz="28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символа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ліворуч від курсора</a:t>
            </a: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3843" y="1734152"/>
            <a:ext cx="551982" cy="551982"/>
          </a:xfrm>
          <a:prstGeom prst="rect">
            <a:avLst/>
          </a:prstGeom>
        </p:spPr>
      </p:pic>
      <p:graphicFrame>
        <p:nvGraphicFramePr>
          <p:cNvPr id="37" name="Таблиця 36"/>
          <p:cNvGraphicFramePr>
            <a:graphicFrameLocks noGrp="1"/>
          </p:cNvGraphicFramePr>
          <p:nvPr>
            <p:extLst/>
          </p:nvPr>
        </p:nvGraphicFramePr>
        <p:xfrm>
          <a:off x="471358" y="4250085"/>
          <a:ext cx="3951675" cy="396044"/>
        </p:xfrm>
        <a:graphic>
          <a:graphicData uri="http://schemas.openxmlformats.org/drawingml/2006/table">
            <a:tbl>
              <a:tblPr firstRow="1" bandRow="1"/>
              <a:tblGrid>
                <a:gridCol w="4390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90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90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390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390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390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3907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3907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3907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000" b="1" i="1" dirty="0"/>
                        <a:t>B</a:t>
                      </a:r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000" b="1" i="1" dirty="0"/>
                        <a:t>A</a:t>
                      </a:r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000" b="1" i="1" dirty="0"/>
                        <a:t>C</a:t>
                      </a:r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000" b="1" i="1" dirty="0"/>
                        <a:t>K</a:t>
                      </a:r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000" b="1" i="1" dirty="0"/>
                        <a:t>S</a:t>
                      </a:r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000" b="1" i="1" dirty="0"/>
                        <a:t>P</a:t>
                      </a:r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000" b="1" i="1" dirty="0"/>
                        <a:t>A</a:t>
                      </a:r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000" b="1" i="1" dirty="0"/>
                        <a:t>C</a:t>
                      </a:r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000" b="1" i="1" dirty="0"/>
                        <a:t>E</a:t>
                      </a:r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723" y="6203776"/>
            <a:ext cx="465584" cy="465584"/>
          </a:xfrm>
          <a:prstGeom prst="rect">
            <a:avLst/>
          </a:prstGeom>
        </p:spPr>
      </p:pic>
      <p:sp>
        <p:nvSpPr>
          <p:cNvPr id="39" name="Округлена прямокутна виноска 46"/>
          <p:cNvSpPr/>
          <p:nvPr/>
        </p:nvSpPr>
        <p:spPr>
          <a:xfrm>
            <a:off x="2139094" y="3885320"/>
            <a:ext cx="416682" cy="360040"/>
          </a:xfrm>
          <a:prstGeom prst="wedgeRoundRectCallout">
            <a:avLst>
              <a:gd name="adj1" fmla="val 56334"/>
              <a:gd name="adj2" fmla="val 78948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7</a:t>
            </a: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924357" y="1782078"/>
            <a:ext cx="6164502" cy="1532334"/>
          </a:xfrm>
          <a:prstGeom prst="round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7. 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Клавіша, що використовується для введення великих літер</a:t>
            </a: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3843" y="1734152"/>
            <a:ext cx="551982" cy="551982"/>
          </a:xfrm>
          <a:prstGeom prst="rect">
            <a:avLst/>
          </a:prstGeom>
        </p:spPr>
      </p:pic>
      <p:graphicFrame>
        <p:nvGraphicFramePr>
          <p:cNvPr id="42" name="Таблиця 41"/>
          <p:cNvGraphicFramePr>
            <a:graphicFrameLocks noGrp="1"/>
          </p:cNvGraphicFramePr>
          <p:nvPr>
            <p:extLst/>
          </p:nvPr>
        </p:nvGraphicFramePr>
        <p:xfrm>
          <a:off x="2229409" y="4245360"/>
          <a:ext cx="439075" cy="1980220"/>
        </p:xfrm>
        <a:graphic>
          <a:graphicData uri="http://schemas.openxmlformats.org/drawingml/2006/table">
            <a:tbl>
              <a:tblPr firstRow="1" bandRow="1"/>
              <a:tblGrid>
                <a:gridCol w="4390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000" b="1" i="1" dirty="0"/>
                        <a:t>S</a:t>
                      </a:r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000" b="1" i="1" dirty="0"/>
                        <a:t>H</a:t>
                      </a:r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000" b="1" i="1" dirty="0"/>
                        <a:t>I</a:t>
                      </a:r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000" b="1" i="1" dirty="0"/>
                        <a:t>F</a:t>
                      </a:r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000" b="1" i="1" dirty="0"/>
                        <a:t>T</a:t>
                      </a:r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43" name="Рисунок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361" y="5766703"/>
            <a:ext cx="465584" cy="465584"/>
          </a:xfrm>
          <a:prstGeom prst="rect">
            <a:avLst/>
          </a:prstGeom>
        </p:spPr>
      </p:pic>
      <p:sp>
        <p:nvSpPr>
          <p:cNvPr id="44" name="Округлена прямокутна виноска 51"/>
          <p:cNvSpPr/>
          <p:nvPr/>
        </p:nvSpPr>
        <p:spPr>
          <a:xfrm>
            <a:off x="1291766" y="5819475"/>
            <a:ext cx="416682" cy="360040"/>
          </a:xfrm>
          <a:prstGeom prst="wedgeRoundRectCallout">
            <a:avLst>
              <a:gd name="adj1" fmla="val 77234"/>
              <a:gd name="adj2" fmla="val -9741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8</a:t>
            </a: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924357" y="1782078"/>
            <a:ext cx="6164502" cy="2009061"/>
          </a:xfrm>
          <a:prstGeom prst="round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8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 Одна з клавіш, що використовується при введенні непрозорого пропуску</a:t>
            </a: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3843" y="1734152"/>
            <a:ext cx="551982" cy="551982"/>
          </a:xfrm>
          <a:prstGeom prst="rect">
            <a:avLst/>
          </a:prstGeom>
        </p:spPr>
      </p:pic>
      <p:graphicFrame>
        <p:nvGraphicFramePr>
          <p:cNvPr id="47" name="Таблиця 46"/>
          <p:cNvGraphicFramePr>
            <a:graphicFrameLocks noGrp="1"/>
          </p:cNvGraphicFramePr>
          <p:nvPr>
            <p:extLst/>
          </p:nvPr>
        </p:nvGraphicFramePr>
        <p:xfrm>
          <a:off x="1776479" y="5823445"/>
          <a:ext cx="1756300" cy="396044"/>
        </p:xfrm>
        <a:graphic>
          <a:graphicData uri="http://schemas.openxmlformats.org/drawingml/2006/table">
            <a:tbl>
              <a:tblPr firstRow="1" bandRow="1"/>
              <a:tblGrid>
                <a:gridCol w="4390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90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90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390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000" b="1" i="1" dirty="0"/>
                        <a:t>C</a:t>
                      </a:r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000" b="1" i="1" dirty="0"/>
                        <a:t>T</a:t>
                      </a:r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000" b="1" i="1" dirty="0"/>
                        <a:t>R</a:t>
                      </a:r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000" b="1" i="1" dirty="0"/>
                        <a:t>L</a:t>
                      </a:r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49" name="Picture 2" descr="http://windowstips.ru/wp-content/uploads/2013/01/Word-2013.png?2540f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90" y="2024844"/>
            <a:ext cx="1756792" cy="17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689" y="4406000"/>
            <a:ext cx="2103543" cy="210354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234" y="4380613"/>
            <a:ext cx="2154316" cy="2154316"/>
          </a:xfrm>
          <a:prstGeom prst="rect">
            <a:avLst/>
          </a:prstGeom>
        </p:spPr>
      </p:pic>
      <p:sp>
        <p:nvSpPr>
          <p:cNvPr id="52" name="Стрілка вправо 30">
            <a:hlinkClick r:id="" action="ppaction://hlinkshowjump?jump=nextslide"/>
          </p:cNvPr>
          <p:cNvSpPr/>
          <p:nvPr/>
        </p:nvSpPr>
        <p:spPr>
          <a:xfrm>
            <a:off x="10224642" y="5607565"/>
            <a:ext cx="1891183" cy="1200482"/>
          </a:xfrm>
          <a:prstGeom prst="rightArrow">
            <a:avLst/>
          </a:prstGeom>
          <a:solidFill>
            <a:srgbClr val="008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/>
              <a:t>Далі</a:t>
            </a:r>
          </a:p>
        </p:txBody>
      </p:sp>
    </p:spTree>
    <p:extLst>
      <p:ext uri="{BB962C8B-B14F-4D97-AF65-F5344CB8AC3E}">
        <p14:creationId xmlns:p14="http://schemas.microsoft.com/office/powerpoint/2010/main" val="113161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750"/>
                            </p:stCondLst>
                            <p:childTnLst>
                              <p:par>
                                <p:cTn id="2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0" grpId="0" animBg="1"/>
      <p:bldP spid="10" grpId="1" animBg="1"/>
      <p:bldP spid="20" grpId="0" animBg="1"/>
      <p:bldP spid="20" grpId="1" animBg="1"/>
      <p:bldP spid="25" grpId="0" animBg="1"/>
      <p:bldP spid="25" grpId="1" animBg="1"/>
      <p:bldP spid="30" grpId="0" animBg="1"/>
      <p:bldP spid="30" grpId="1" animBg="1"/>
      <p:bldP spid="35" grpId="0" animBg="1"/>
      <p:bldP spid="35" grpId="1" animBg="1"/>
      <p:bldP spid="40" grpId="0" animBg="1"/>
      <p:bldP spid="40" grpId="1" animBg="1"/>
      <p:bldP spid="45" grpId="0" animBg="1"/>
      <p:bldP spid="45" grpId="1" animBg="1"/>
      <p:bldP spid="5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створити новий текстовий документ у середовищі текстового процесора.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1842" y="2238158"/>
            <a:ext cx="1205014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Назвіть правила введення тексту в середовищі текстового процесора.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1842" y="327351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дії виконують при редагуванні тексту.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842" y="3877981"/>
            <a:ext cx="1205014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 об'єднувати і розділяти абзаци в текстовому документі в середовищі текстового процесора.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008" y="4991011"/>
            <a:ext cx="10453766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 sz="2800" b="1" i="1" kern="0">
                <a:solidFill>
                  <a:srgbClr val="FFFFFF"/>
                </a:solidFill>
              </a:defRPr>
            </a:lvl1pPr>
          </a:lstStyle>
          <a:p>
            <a:pPr>
              <a:buFont typeface="+mj-lt"/>
              <a:buAutoNum type="arabicPeriod" startAt="5"/>
            </a:pPr>
            <a:r>
              <a:rPr lang="uk-UA" dirty="0"/>
              <a:t>Як видаляти, копіювати й переміщувати фрагменти тексту з використанням, використовуючи буфер обміну.</a:t>
            </a:r>
          </a:p>
        </p:txBody>
      </p:sp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1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0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Редактор</a:t>
            </a:r>
          </a:p>
        </p:txBody>
      </p:sp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5835" y="1336023"/>
            <a:ext cx="9336210" cy="378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97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текстового документа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Створення </a:t>
            </a:r>
            <a:r>
              <a:rPr lang="uk-UA" sz="2800" b="1" i="1" kern="0" dirty="0">
                <a:solidFill>
                  <a:srgbClr val="FFFF00"/>
                </a:solidFill>
              </a:rPr>
              <a:t>нового текстового документа </a:t>
            </a:r>
            <a:r>
              <a:rPr lang="uk-UA" sz="2800" b="1" i="1" kern="0" dirty="0">
                <a:solidFill>
                  <a:srgbClr val="FFFFFF"/>
                </a:solidFill>
              </a:rPr>
              <a:t>– процес складний і цікавий, адже для цього потрібно бути і дизайнером, і редактором, й оформлювачем одночасно.</a:t>
            </a:r>
          </a:p>
        </p:txBody>
      </p:sp>
      <p:sp>
        <p:nvSpPr>
          <p:cNvPr id="7" name="Стрілка кутом догори 8"/>
          <p:cNvSpPr/>
          <p:nvPr/>
        </p:nvSpPr>
        <p:spPr bwMode="auto">
          <a:xfrm rot="16200000" flipH="1">
            <a:off x="4298445" y="4173967"/>
            <a:ext cx="1049000" cy="1224136"/>
          </a:xfrm>
          <a:prstGeom prst="bentUpArrow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8" name="Стрілка кутом догори 9"/>
          <p:cNvSpPr/>
          <p:nvPr/>
        </p:nvSpPr>
        <p:spPr bwMode="auto">
          <a:xfrm rot="5400000">
            <a:off x="6818725" y="4178415"/>
            <a:ext cx="1049000" cy="1224136"/>
          </a:xfrm>
          <a:prstGeom prst="bentUpArrow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4255130"/>
            <a:ext cx="3778829" cy="1055608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на основі шаблону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36190" y="5639285"/>
            <a:ext cx="6521778" cy="1055608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шляхом редагування вже існуючого документа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15333" y="4262679"/>
            <a:ext cx="3806817" cy="1055608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з порожнього документа</a:t>
            </a:r>
          </a:p>
        </p:txBody>
      </p:sp>
      <p:sp>
        <p:nvSpPr>
          <p:cNvPr id="13" name="Стрілка вниз 13"/>
          <p:cNvSpPr/>
          <p:nvPr/>
        </p:nvSpPr>
        <p:spPr bwMode="auto">
          <a:xfrm>
            <a:off x="5795053" y="4255130"/>
            <a:ext cx="576064" cy="1275877"/>
          </a:xfrm>
          <a:prstGeom prst="downArrow">
            <a:avLst/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extLst/>
        </p:spPr>
        <p:txBody>
          <a:bodyPr wrap="none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03648" y="2669090"/>
            <a:ext cx="10718502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Створювати текстові документи, як і комп’ютерні презентації, можна кількома способами:</a:t>
            </a:r>
          </a:p>
        </p:txBody>
      </p:sp>
      <p:pic>
        <p:nvPicPr>
          <p:cNvPr id="17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2707382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7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5400" b="1" i="1" kern="0" noProof="0" dirty="0">
                <a:solidFill>
                  <a:srgbClr val="FFFFFF"/>
                </a:solidFill>
                <a:latin typeface="Verdana"/>
                <a:cs typeface="Times New Roman" panose="02020603050405020304" pitchFamily="18" charset="0"/>
              </a:rPr>
              <a:t>Текстовий</a:t>
            </a:r>
            <a:endParaRPr kumimoji="0" lang="uk-UA" sz="5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61171"/>
            <a:ext cx="12192000" cy="253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64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5400" b="1" i="1" kern="0" noProof="0" dirty="0">
                <a:solidFill>
                  <a:srgbClr val="FFFFFF"/>
                </a:solidFill>
                <a:latin typeface="Verdana"/>
                <a:cs typeface="Times New Roman" panose="02020603050405020304" pitchFamily="18" charset="0"/>
              </a:rPr>
              <a:t>Курсор</a:t>
            </a:r>
            <a:endParaRPr kumimoji="0" lang="uk-UA" sz="5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821" y="1569686"/>
            <a:ext cx="10595537" cy="365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90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8440" y="1177376"/>
            <a:ext cx="4839154" cy="5608513"/>
          </a:xfrm>
          <a:prstGeom prst="rect">
            <a:avLst/>
          </a:prstGeom>
        </p:spPr>
      </p:pic>
      <p:pic>
        <p:nvPicPr>
          <p:cNvPr id="13" name="Picture 4" descr="http://www.reaction.org.ua/wp-content/uploads/2013/04/stul-yak-sidity-za-komputerom2.jpg">
            <a:extLst>
              <a:ext uri="{FF2B5EF4-FFF2-40B4-BE49-F238E27FC236}">
                <a16:creationId xmlns:a16="http://schemas.microsoft.com/office/drawing/2014/main" xmlns="" id="{29DB0D07-6B82-451E-B5A7-23052151A9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76"/>
          <a:stretch/>
        </p:blipFill>
        <p:spPr bwMode="auto">
          <a:xfrm>
            <a:off x="1058775" y="1307046"/>
            <a:ext cx="4510753" cy="511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14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новою програмою 2017 року</a:t>
            </a:r>
          </a:p>
        </p:txBody>
      </p:sp>
      <p:sp>
        <p:nvSpPr>
          <p:cNvPr id="7" name="Округлена прямокутна виноска 5">
            <a:extLst>
              <a:ext uri="{FF2B5EF4-FFF2-40B4-BE49-F238E27FC236}">
                <a16:creationId xmlns:a16="http://schemas.microsoft.com/office/drawing/2014/main" xmlns="" id="{D9B63FE7-3F18-4E00-A7E1-951CB34E711B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14</a:t>
            </a:r>
          </a:p>
        </p:txBody>
      </p:sp>
      <p:pic>
        <p:nvPicPr>
          <p:cNvPr id="10" name="Picture 4" descr="15, word icon">
            <a:extLst>
              <a:ext uri="{FF2B5EF4-FFF2-40B4-BE49-F238E27FC236}">
                <a16:creationId xmlns:a16="http://schemas.microsoft.com/office/drawing/2014/main" xmlns="" id="{722DA92D-2D98-4EAF-A4EA-31D83598FB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8" t="15251" r="13708" b="15251"/>
          <a:stretch/>
        </p:blipFill>
        <p:spPr bwMode="auto">
          <a:xfrm>
            <a:off x="6568265" y="3730611"/>
            <a:ext cx="2294381" cy="21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35342B5-0130-4D2B-A725-A25374808B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487" y="3963961"/>
            <a:ext cx="1776329" cy="177632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E8CB38B-E024-400D-92EC-A765C6B792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177" y="3860097"/>
            <a:ext cx="1880193" cy="188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Уведення символів за допомогою клавіатури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Введення тексту зазвичай здійснюється за допомогою клавіатури. Клавіші на клавіатурі розташовані в певному порядку й умовно поділені на групи.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163" y="2672188"/>
            <a:ext cx="10077832" cy="3873197"/>
          </a:xfrm>
          <a:prstGeom prst="rect">
            <a:avLst/>
          </a:prstGeom>
        </p:spPr>
      </p:pic>
      <p:sp>
        <p:nvSpPr>
          <p:cNvPr id="7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50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Правила уведення тексту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72008" y="1196752"/>
            <a:ext cx="12049872" cy="954107"/>
          </a:xfrm>
          <a:prstGeom prst="flowChartProcess">
            <a:avLst/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342900" marR="0" lvl="0" indent="-3429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Відокремлювати одне слово від іншого натисканням клавіші 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Пробіл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388" y="2284889"/>
            <a:ext cx="12049872" cy="954107"/>
          </a:xfrm>
          <a:prstGeom prst="flowChartProcess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342900" marR="0" lvl="0" indent="-3429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Не ставити пробіл </a:t>
            </a:r>
            <a:r>
              <a:rPr kumimoji="0" lang="uk-UA" sz="2800" b="1" i="1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після слова 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перед розділовим знаком.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333" y="3361751"/>
            <a:ext cx="12049872" cy="523220"/>
          </a:xfrm>
          <a:prstGeom prst="flowChartProcess">
            <a:avLst/>
          </a:prstGeom>
          <a:solidFill>
            <a:srgbClr val="C7601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342900" marR="0" lvl="0" indent="-3429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Ставити пробіл після розділового </a:t>
            </a:r>
            <a:r>
              <a:rPr kumimoji="0" lang="uk-UA" sz="28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знака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388" y="4021737"/>
            <a:ext cx="12049872" cy="523220"/>
          </a:xfrm>
          <a:prstGeom prst="flowChartProcess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342900" marR="0" lvl="0" indent="-3429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Не ставити пробілів до і після дефіса.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388" y="4681723"/>
            <a:ext cx="12049872" cy="523220"/>
          </a:xfrm>
          <a:prstGeom prst="flowChartProcess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342900" marR="0" lvl="0" indent="-3429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Ставити пробіли до і після тире.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388" y="5327698"/>
            <a:ext cx="12049872" cy="523220"/>
          </a:xfrm>
          <a:prstGeom prst="flowChartProcess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342900" marR="0" lvl="0" indent="-3429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Для створення нового абзацу натискати клавішу </a:t>
            </a:r>
            <a:r>
              <a:rPr kumimoji="0" lang="uk-UA" sz="2800" b="1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Enter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56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72007" y="4592121"/>
            <a:ext cx="5972331" cy="156966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3200" b="1" i="1" dirty="0">
                <a:solidFill>
                  <a:srgbClr val="FFFF00"/>
                </a:solidFill>
                <a:cs typeface="Times New Roman" pitchFamily="18" charset="0"/>
              </a:rPr>
              <a:t>Редагування</a:t>
            </a:r>
            <a:r>
              <a:rPr lang="uk-UA" sz="3200" b="1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uk-UA" sz="3200" b="1" i="1" dirty="0">
                <a:solidFill>
                  <a:srgbClr val="FFFFFF"/>
                </a:solidFill>
                <a:cs typeface="Times New Roman" pitchFamily="18" charset="0"/>
              </a:rPr>
              <a:t>– внесення змін, виправлень та доповнень</a:t>
            </a:r>
            <a:endParaRPr lang="en-US" sz="3200" b="1" i="1" dirty="0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49819" y="4592121"/>
            <a:ext cx="5972331" cy="156966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3200" b="1" i="1" dirty="0">
                <a:solidFill>
                  <a:srgbClr val="FFFF00"/>
                </a:solidFill>
                <a:cs typeface="Times New Roman" pitchFamily="18" charset="0"/>
              </a:rPr>
              <a:t>Форматування</a:t>
            </a:r>
            <a:r>
              <a:rPr lang="uk-UA" sz="3200" b="1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uk-UA" sz="3200" b="1" i="1" dirty="0">
                <a:solidFill>
                  <a:srgbClr val="FFFFFF"/>
                </a:solidFill>
                <a:cs typeface="Times New Roman" pitchFamily="18" charset="0"/>
              </a:rPr>
              <a:t>- зміна зовнішнього вигляду тексту</a:t>
            </a:r>
            <a:endParaRPr lang="en-US" sz="3200" b="1" i="1" dirty="0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Текстовий документ та його об’єкти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reeform 7"/>
          <p:cNvSpPr>
            <a:spLocks/>
          </p:cNvSpPr>
          <p:nvPr/>
        </p:nvSpPr>
        <p:spPr bwMode="gray">
          <a:xfrm>
            <a:off x="4586728" y="3617491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tint val="63529"/>
                  <a:invGamma/>
                </a:srgb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AutoShape 8"/>
          <p:cNvSpPr>
            <a:spLocks noChangeAspect="1" noChangeArrowheads="1" noTextEdit="1"/>
          </p:cNvSpPr>
          <p:nvPr/>
        </p:nvSpPr>
        <p:spPr bwMode="gray">
          <a:xfrm flipH="1">
            <a:off x="6232966" y="3614316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2" name="Freeform 9"/>
          <p:cNvSpPr>
            <a:spLocks/>
          </p:cNvSpPr>
          <p:nvPr/>
        </p:nvSpPr>
        <p:spPr bwMode="gray">
          <a:xfrm flipH="1">
            <a:off x="6239316" y="3617491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8BBC00"/>
              </a:gs>
              <a:gs pos="100000">
                <a:srgbClr val="8BBC00">
                  <a:gamma/>
                  <a:tint val="31765"/>
                  <a:invGamma/>
                </a:srgb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4412103" y="1990303"/>
            <a:ext cx="2998788" cy="1601788"/>
            <a:chOff x="1997" y="1314"/>
            <a:chExt cx="1889" cy="1009"/>
          </a:xfrm>
        </p:grpSpPr>
        <p:grpSp>
          <p:nvGrpSpPr>
            <p:cNvPr id="15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20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rgbClr val="35C9C2"/>
                  </a:gs>
                  <a:gs pos="100000">
                    <a:srgbClr val="35C9C2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19426B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1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rgbClr val="35C9C2">
                      <a:gamma/>
                      <a:tint val="44314"/>
                      <a:invGamma/>
                    </a:srgbClr>
                  </a:gs>
                  <a:gs pos="100000">
                    <a:srgbClr val="35C9C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19426B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6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rgbClr val="8BBC00">
                    <a:gamma/>
                    <a:shade val="46275"/>
                    <a:invGamma/>
                  </a:srgbClr>
                </a:gs>
                <a:gs pos="100000">
                  <a:srgbClr val="8BBC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rgbClr val="8BBC00">
                    <a:alpha val="0"/>
                  </a:srgbClr>
                </a:gs>
                <a:gs pos="100000">
                  <a:srgbClr val="8BBC00">
                    <a:gamma/>
                    <a:tint val="34902"/>
                    <a:invGamma/>
                  </a:srgb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rgbClr val="8BBC00">
                    <a:gamma/>
                    <a:shade val="79216"/>
                    <a:invGamma/>
                  </a:srgbClr>
                </a:gs>
                <a:gs pos="100000">
                  <a:srgbClr val="8BBC00">
                    <a:alpha val="48000"/>
                  </a:srgb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rgbClr val="8BBC00">
                    <a:gamma/>
                    <a:tint val="0"/>
                    <a:invGamma/>
                  </a:srgbClr>
                </a:gs>
                <a:gs pos="100000">
                  <a:srgbClr val="8BBC00">
                    <a:alpha val="38000"/>
                  </a:srgb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4793103" y="2132394"/>
            <a:ext cx="2256479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b="1" i="1" dirty="0">
                <a:solidFill>
                  <a:srgbClr val="000000"/>
                </a:solidFill>
                <a:cs typeface="Times New Roman" pitchFamily="18" charset="0"/>
              </a:rPr>
              <a:t>Робота з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b="1" i="1" dirty="0">
                <a:solidFill>
                  <a:srgbClr val="000000"/>
                </a:solidFill>
                <a:cs typeface="Times New Roman" pitchFamily="18" charset="0"/>
              </a:rPr>
              <a:t>текстом</a:t>
            </a:r>
            <a:endParaRPr lang="en-US" sz="1400" i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24" name="Picture 2" descr="document, edit, resume, text, writ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016" y="1153691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ipad, text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231" y="1225922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76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10" grpId="0" animBg="1"/>
      <p:bldP spid="12" grpId="0" animBg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Редагування тексту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Picture 4" descr="http://ftbtranslation.com/images/media/redaktirovanie-perevodov-v-kieve-nedorogo.jpg.pagespeed.ce.HUqdNxAD4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78" y="3176342"/>
            <a:ext cx="10906855" cy="334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03648" y="1196752"/>
            <a:ext cx="10718502" cy="181588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Редагування тексту </a:t>
            </a:r>
            <a:r>
              <a:rPr lang="uk-UA" sz="2800" b="1" i="1" kern="0" dirty="0">
                <a:solidFill>
                  <a:srgbClr val="FFFFFF"/>
                </a:solidFill>
              </a:rPr>
              <a:t>— внесення змін у текст: виправлення помилок, видалення, переміщення, копіювання, вставляння фрагментів тексту та інших об’єктів.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pic>
        <p:nvPicPr>
          <p:cNvPr id="10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599" y="3858454"/>
            <a:ext cx="6097040" cy="2819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Повторення правил уведення та редагування тексту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340768"/>
            <a:ext cx="3667125" cy="2247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Пряма сполучна лінія 7"/>
          <p:cNvCxnSpPr/>
          <p:nvPr/>
        </p:nvCxnSpPr>
        <p:spPr>
          <a:xfrm>
            <a:off x="683568" y="2852936"/>
            <a:ext cx="0" cy="720080"/>
          </a:xfrm>
          <a:prstGeom prst="line">
            <a:avLst/>
          </a:prstGeom>
          <a:noFill/>
          <a:ln w="57150" cap="flat" cmpd="sng" algn="ctr">
            <a:solidFill>
              <a:srgbClr val="19426B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9" name="Округлена прямокутна виноска 6"/>
          <p:cNvSpPr/>
          <p:nvPr/>
        </p:nvSpPr>
        <p:spPr>
          <a:xfrm>
            <a:off x="4211960" y="1412775"/>
            <a:ext cx="7165573" cy="2310147"/>
          </a:xfrm>
          <a:prstGeom prst="wedgeRoundRectCallout">
            <a:avLst>
              <a:gd name="adj1" fmla="val -98667"/>
              <a:gd name="adj2" fmla="val 30943"/>
              <a:gd name="adj3" fmla="val 16667"/>
            </a:avLst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Місце введення символів позначається вертикальною рискою, що блимає, - </a:t>
            </a:r>
            <a:r>
              <a:rPr lang="uk-UA" sz="3200" b="1" i="1" kern="0" dirty="0">
                <a:solidFill>
                  <a:srgbClr val="FFFF00"/>
                </a:solidFill>
              </a:rPr>
              <a:t>курсором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sp>
        <p:nvSpPr>
          <p:cNvPr id="11" name="Shape 191"/>
          <p:cNvSpPr txBox="1">
            <a:spLocks noChangeArrowheads="1"/>
          </p:cNvSpPr>
          <p:nvPr/>
        </p:nvSpPr>
        <p:spPr bwMode="auto">
          <a:xfrm>
            <a:off x="6485323" y="4846320"/>
            <a:ext cx="785732" cy="897984"/>
          </a:xfrm>
          <a:prstGeom prst="rect">
            <a:avLst/>
          </a:prstGeom>
          <a:solidFill>
            <a:srgbClr val="FF0000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6565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2" name="Shape 191"/>
          <p:cNvSpPr txBox="1">
            <a:spLocks noChangeArrowheads="1"/>
          </p:cNvSpPr>
          <p:nvPr/>
        </p:nvSpPr>
        <p:spPr bwMode="auto">
          <a:xfrm>
            <a:off x="5128260" y="3953820"/>
            <a:ext cx="795746" cy="875680"/>
          </a:xfrm>
          <a:prstGeom prst="rect">
            <a:avLst/>
          </a:prstGeom>
          <a:solidFill>
            <a:srgbClr val="FF0000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6565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Округлена прямокутна виноска 15"/>
          <p:cNvSpPr/>
          <p:nvPr/>
        </p:nvSpPr>
        <p:spPr>
          <a:xfrm>
            <a:off x="974361" y="3969060"/>
            <a:ext cx="3199737" cy="1944216"/>
          </a:xfrm>
          <a:prstGeom prst="wedgeRoundRectCallout">
            <a:avLst>
              <a:gd name="adj1" fmla="val 94136"/>
              <a:gd name="adj2" fmla="val -24430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Видалити символ 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ліворуч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від курсора</a:t>
            </a:r>
            <a:endParaRPr kumimoji="0" lang="ru-RU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" name="Округлена прямокутна виноска 16"/>
          <p:cNvSpPr/>
          <p:nvPr/>
        </p:nvSpPr>
        <p:spPr>
          <a:xfrm>
            <a:off x="8321902" y="4562873"/>
            <a:ext cx="2943131" cy="1944216"/>
          </a:xfrm>
          <a:prstGeom prst="wedgeRoundRectCallout">
            <a:avLst>
              <a:gd name="adj1" fmla="val -94868"/>
              <a:gd name="adj2" fmla="val -13979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Видалити символ 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праворуч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від курсора</a:t>
            </a:r>
            <a:endParaRPr kumimoji="0" lang="ru-RU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34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25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25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2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Повторення правил уведення та редагування тексту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Текстовий документ може складатися з різних об’єктів — текстових і графічних. Текстовими об’єктами є символ, слово, речення, абзац тощо.</a:t>
            </a:r>
          </a:p>
        </p:txBody>
      </p:sp>
      <p:graphicFrame>
        <p:nvGraphicFramePr>
          <p:cNvPr id="8" name="Схема 7"/>
          <p:cNvGraphicFramePr/>
          <p:nvPr>
            <p:extLst/>
          </p:nvPr>
        </p:nvGraphicFramePr>
        <p:xfrm>
          <a:off x="1693888" y="2293495"/>
          <a:ext cx="8530753" cy="4327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2" descr="height, text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069" y="2906982"/>
            <a:ext cx="2178452" cy="217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agreement, box, check, choice, choose, clinic, clipboard, contract, decisions, document, election, exam, fill, form, interview, list, mark, medicine, nib, office, option, page, paper, pen, pencil, poll, questionnaire, selection, solution, survey, test, text, tick, voting, yes ic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02" y="2821568"/>
            <a:ext cx="2442067" cy="244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86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89FF989-80E0-4AD5-98B3-1CA7C3297E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>
                                            <p:graphicEl>
                                              <a:dgm id="{889FF989-80E0-4AD5-98B3-1CA7C3297E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graphicEl>
                                              <a:dgm id="{889FF989-80E0-4AD5-98B3-1CA7C3297E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graphicEl>
                                              <a:dgm id="{889FF989-80E0-4AD5-98B3-1CA7C3297E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2E500DB-222E-4A66-91C2-318545430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graphicEl>
                                              <a:dgm id="{72E500DB-222E-4A66-91C2-318545430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graphicEl>
                                              <a:dgm id="{72E500DB-222E-4A66-91C2-318545430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graphicEl>
                                              <a:dgm id="{72E500DB-222E-4A66-91C2-318545430C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2B12D3F-AAEA-4466-A26A-67825AAFB7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graphicEl>
                                              <a:dgm id="{C2B12D3F-AAEA-4466-A26A-67825AAFB7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graphicEl>
                                              <a:dgm id="{C2B12D3F-AAEA-4466-A26A-67825AAFB7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graphicEl>
                                              <a:dgm id="{C2B12D3F-AAEA-4466-A26A-67825AAFB7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5D3E583-F37B-4593-989B-5239F62690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graphicEl>
                                              <a:dgm id="{85D3E583-F37B-4593-989B-5239F62690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graphicEl>
                                              <a:dgm id="{85D3E583-F37B-4593-989B-5239F62690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graphicEl>
                                              <a:dgm id="{85D3E583-F37B-4593-989B-5239F62690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8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82398</TotalTime>
  <Words>1252</Words>
  <Application>Microsoft Office PowerPoint</Application>
  <PresentationFormat>Довільний</PresentationFormat>
  <Paragraphs>236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33</vt:i4>
      </vt:variant>
    </vt:vector>
  </HeadingPairs>
  <TitlesOfParts>
    <vt:vector size="34" baseType="lpstr">
      <vt:lpstr>Тема Office</vt:lpstr>
      <vt:lpstr>Введення та редагування символів і абзаців</vt:lpstr>
      <vt:lpstr>Алгоритм опрацювання текстового документа</vt:lpstr>
      <vt:lpstr>Створення текстового документа</vt:lpstr>
      <vt:lpstr>Уведення символів за допомогою клавіатури</vt:lpstr>
      <vt:lpstr>Правила уведення тексту</vt:lpstr>
      <vt:lpstr>Текстовий документ та його об’єкти</vt:lpstr>
      <vt:lpstr>Редагування тексту</vt:lpstr>
      <vt:lpstr>Повторення правил уведення та редагування тексту</vt:lpstr>
      <vt:lpstr>Повторення правил уведення та редагування тексту</vt:lpstr>
      <vt:lpstr>Повторення правил уведення та редагування тексту</vt:lpstr>
      <vt:lpstr>Редагування тексту</vt:lpstr>
      <vt:lpstr>Редагування тексту</vt:lpstr>
      <vt:lpstr>Нерозривний пропуск </vt:lpstr>
      <vt:lpstr>Повторення правил уведення та редагування тексту </vt:lpstr>
      <vt:lpstr>Виділення частин тексту</vt:lpstr>
      <vt:lpstr>Виділення окремих складових тексту</vt:lpstr>
      <vt:lpstr>Виділення окремих складових тексту</vt:lpstr>
      <vt:lpstr>Дії з фрагментами тексту</vt:lpstr>
      <vt:lpstr>Дії з фрагментами тексту</vt:lpstr>
      <vt:lpstr>Повторення правил уведення та редагування тексту </vt:lpstr>
      <vt:lpstr>Пошук в тексті</vt:lpstr>
      <vt:lpstr>Пошук в тексті</vt:lpstr>
      <vt:lpstr>Заміна фрагментів тексту</vt:lpstr>
      <vt:lpstr>Перевірка правопису</vt:lpstr>
      <vt:lpstr>Зміна мови перевірки правопису</vt:lpstr>
      <vt:lpstr>Повторюємо</vt:lpstr>
      <vt:lpstr>Розгадайте кросворд</vt:lpstr>
      <vt:lpstr>Дайте відповіді на запитання</vt:lpstr>
      <vt:lpstr>Розгадайте ребус</vt:lpstr>
      <vt:lpstr>Розгадайте ребус</vt:lpstr>
      <vt:lpstr>Розгадайте ребус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Lenovo</cp:lastModifiedBy>
  <cp:revision>209</cp:revision>
  <dcterms:created xsi:type="dcterms:W3CDTF">2016-06-06T19:48:43Z</dcterms:created>
  <dcterms:modified xsi:type="dcterms:W3CDTF">2017-08-29T17:11:07Z</dcterms:modified>
</cp:coreProperties>
</file>