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798" r:id="rId4"/>
    <p:sldId id="799" r:id="rId5"/>
    <p:sldId id="804" r:id="rId6"/>
    <p:sldId id="805" r:id="rId7"/>
    <p:sldId id="801" r:id="rId8"/>
    <p:sldId id="802" r:id="rId9"/>
    <p:sldId id="806" r:id="rId10"/>
    <p:sldId id="807" r:id="rId11"/>
    <p:sldId id="808" r:id="rId12"/>
    <p:sldId id="795" r:id="rId13"/>
    <p:sldId id="796" r:id="rId14"/>
    <p:sldId id="304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2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3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що таке анімація;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/>
            <a:t>Ти дізнаєшся</a:t>
          </a:r>
          <a:endParaRPr lang="uk-UA" b="1" i="1" dirty="0"/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встановити анімаційні ефекти при переході між слайдами;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dirty="0"/>
            <a:t>Пригадай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E6269B44-110B-460C-92FC-56689750EA15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які розрізняють групи анімаціиних ефектів для об'єктів;</a:t>
          </a:r>
        </a:p>
      </dgm:t>
    </dgm:pt>
    <dgm:pt modelId="{E78888F0-09E1-4478-B54C-FE347110153E}" type="parTrans" cxnId="{24A2DA43-B45B-42E4-82ED-5E81442DD0FB}">
      <dgm:prSet/>
      <dgm:spPr/>
      <dgm:t>
        <a:bodyPr/>
        <a:lstStyle/>
        <a:p>
          <a:endParaRPr lang="uk-UA"/>
        </a:p>
      </dgm:t>
    </dgm:pt>
    <dgm:pt modelId="{0853C291-1F2F-408C-B009-98006DAB2BC7}" type="sibTrans" cxnId="{24A2DA43-B45B-42E4-82ED-5E81442DD0FB}">
      <dgm:prSet/>
      <dgm:spPr/>
      <dgm:t>
        <a:bodyPr/>
        <a:lstStyle/>
        <a:p>
          <a:endParaRPr lang="uk-UA"/>
        </a:p>
      </dgm:t>
    </dgm:pt>
    <dgm:pt modelId="{47063CE1-7997-4BCA-A67E-B559BB9FFB34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ru-RU" i="1" noProof="0" dirty="0"/>
            <a:t>як застосувати анімаціині ефекти для </a:t>
          </a:r>
          <a:r>
            <a:rPr lang="ru-RU" i="1" noProof="0" dirty="0" err="1"/>
            <a:t>об'єктів</a:t>
          </a:r>
          <a:r>
            <a:rPr lang="ru-RU" i="1" noProof="0" dirty="0"/>
            <a:t>.</a:t>
          </a:r>
          <a:endParaRPr lang="uk-UA" i="1" noProof="0" dirty="0"/>
        </a:p>
      </dgm:t>
    </dgm:pt>
    <dgm:pt modelId="{75CB57CC-B70B-4045-905A-7A0D358E1169}" type="parTrans" cxnId="{AB8CFC24-79D1-400D-AA7C-DDE8F644B2F5}">
      <dgm:prSet/>
      <dgm:spPr/>
      <dgm:t>
        <a:bodyPr/>
        <a:lstStyle/>
        <a:p>
          <a:endParaRPr lang="uk-UA"/>
        </a:p>
      </dgm:t>
    </dgm:pt>
    <dgm:pt modelId="{29AA9508-844B-4BCC-BFC2-5A117937F4EF}" type="sibTrans" cxnId="{AB8CFC24-79D1-400D-AA7C-DDE8F644B2F5}">
      <dgm:prSet/>
      <dgm:spPr/>
      <dgm:t>
        <a:bodyPr/>
        <a:lstStyle/>
        <a:p>
          <a:endParaRPr lang="uk-UA"/>
        </a:p>
      </dgm:t>
    </dgm:pt>
    <dgm:pt modelId="{A7A17DF2-F9AC-4FDD-88DE-110BA8161882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додати звуки до переходів між слайдами;</a:t>
          </a:r>
        </a:p>
      </dgm:t>
    </dgm:pt>
    <dgm:pt modelId="{40867C11-EE29-43D5-B4A6-3A227A625A9B}" type="parTrans" cxnId="{0BE55BF8-A625-4BC1-8D7A-86F6183731C8}">
      <dgm:prSet/>
      <dgm:spPr/>
    </dgm:pt>
    <dgm:pt modelId="{FBCAA8CF-373E-4832-8233-894BD0002555}" type="sibTrans" cxnId="{0BE55BF8-A625-4BC1-8D7A-86F6183731C8}">
      <dgm:prSet/>
      <dgm:spPr/>
    </dgm:pt>
    <dgm:pt modelId="{BEF793AB-0584-41F2-8E9E-01D087FAD280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видалити ефекти переходу між слайдами.</a:t>
          </a:r>
        </a:p>
      </dgm:t>
    </dgm:pt>
    <dgm:pt modelId="{27955D67-A933-4244-9B92-A5473599DB81}" type="parTrans" cxnId="{C192D825-0DAC-4B58-AD40-A264665DF4B2}">
      <dgm:prSet/>
      <dgm:spPr/>
    </dgm:pt>
    <dgm:pt modelId="{1396F566-5F6A-4D44-AF54-0BFAF30CF427}" type="sibTrans" cxnId="{C192D825-0DAC-4B58-AD40-A264665DF4B2}">
      <dgm:prSet/>
      <dgm:spPr/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AB8CFC24-79D1-400D-AA7C-DDE8F644B2F5}" srcId="{60CDE318-31FA-4F04-9607-291D96EE6197}" destId="{47063CE1-7997-4BCA-A67E-B559BB9FFB34}" srcOrd="2" destOrd="0" parTransId="{75CB57CC-B70B-4045-905A-7A0D358E1169}" sibTransId="{29AA9508-844B-4BCC-BFC2-5A117937F4EF}"/>
    <dgm:cxn modelId="{C192D825-0DAC-4B58-AD40-A264665DF4B2}" srcId="{03BE68DC-2A40-40DE-8DA8-DFADED8E1DB4}" destId="{BEF793AB-0584-41F2-8E9E-01D087FAD280}" srcOrd="2" destOrd="0" parTransId="{27955D67-A933-4244-9B92-A5473599DB81}" sibTransId="{1396F566-5F6A-4D44-AF54-0BFAF30CF427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24A2DA43-B45B-42E4-82ED-5E81442DD0FB}" srcId="{60CDE318-31FA-4F04-9607-291D96EE6197}" destId="{E6269B44-110B-460C-92FC-56689750EA15}" srcOrd="1" destOrd="0" parTransId="{E78888F0-09E1-4478-B54C-FE347110153E}" sibTransId="{0853C291-1F2F-408C-B009-98006DAB2BC7}"/>
    <dgm:cxn modelId="{BE085573-E97C-43A2-8A8C-FDC43D290805}" type="presOf" srcId="{E6269B44-110B-460C-92FC-56689750EA15}" destId="{025CB6B8-CA2B-431B-8414-06FEB88A9357}" srcOrd="0" destOrd="1" presId="urn:microsoft.com/office/officeart/2005/8/layout/vList2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D8EF2FD3-1FFA-4066-9C2A-5679DDB62672}" type="presOf" srcId="{47063CE1-7997-4BCA-A67E-B559BB9FFB34}" destId="{025CB6B8-CA2B-431B-8414-06FEB88A9357}" srcOrd="0" destOrd="2" presId="urn:microsoft.com/office/officeart/2005/8/layout/vList2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066886EE-7D8A-49E7-80EE-2C55DC6A3C10}" type="presOf" srcId="{BEF793AB-0584-41F2-8E9E-01D087FAD280}" destId="{FAB089FA-E62B-4CA2-81E6-4269C82BD344}" srcOrd="0" destOrd="2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0BE55BF8-A625-4BC1-8D7A-86F6183731C8}" srcId="{03BE68DC-2A40-40DE-8DA8-DFADED8E1DB4}" destId="{A7A17DF2-F9AC-4FDD-88DE-110BA8161882}" srcOrd="1" destOrd="0" parTransId="{40867C11-EE29-43D5-B4A6-3A227A625A9B}" sibTransId="{FBCAA8CF-373E-4832-8233-894BD0002555}"/>
    <dgm:cxn modelId="{F56A7DFA-F7F1-4B61-AFFB-FBAC79836F83}" type="presOf" srcId="{A7A17DF2-F9AC-4FDD-88DE-110BA8161882}" destId="{FAB089FA-E62B-4CA2-81E6-4269C82BD344}" srcOrd="0" destOrd="1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29724"/>
          <a:ext cx="12050141" cy="88744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i="1" kern="1200" dirty="0"/>
            <a:t>Пригадай</a:t>
          </a:r>
        </a:p>
      </dsp:txBody>
      <dsp:txXfrm>
        <a:off x="43321" y="73045"/>
        <a:ext cx="11963499" cy="800803"/>
      </dsp:txXfrm>
    </dsp:sp>
    <dsp:sp modelId="{025CB6B8-CA2B-431B-8414-06FEB88A9357}">
      <dsp:nvSpPr>
        <dsp:cNvPr id="0" name=""/>
        <dsp:cNvSpPr/>
      </dsp:nvSpPr>
      <dsp:spPr>
        <a:xfrm>
          <a:off x="0" y="944650"/>
          <a:ext cx="12050141" cy="1493505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900" i="1" kern="1200" noProof="0" dirty="0"/>
            <a:t>що таке анімація;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900" i="1" kern="1200" noProof="0" dirty="0"/>
            <a:t>які розрізняють групи анімаціиних ефектів для об'єктів;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ru-RU" sz="2900" i="1" kern="1200" noProof="0" dirty="0"/>
            <a:t>як застосувати анімаціині ефекти для </a:t>
          </a:r>
          <a:r>
            <a:rPr lang="ru-RU" sz="2900" i="1" kern="1200" noProof="0" dirty="0" err="1"/>
            <a:t>об'єктів</a:t>
          </a:r>
          <a:r>
            <a:rPr lang="ru-RU" sz="2900" i="1" kern="1200" noProof="0" dirty="0"/>
            <a:t>.</a:t>
          </a:r>
          <a:endParaRPr lang="uk-UA" sz="2900" i="1" kern="1200" noProof="0" dirty="0"/>
        </a:p>
      </dsp:txBody>
      <dsp:txXfrm>
        <a:off x="0" y="944650"/>
        <a:ext cx="12050141" cy="1493505"/>
      </dsp:txXfrm>
    </dsp:sp>
    <dsp:sp modelId="{79A6FD81-FCF4-4CE0-8871-588E983C05B5}">
      <dsp:nvSpPr>
        <dsp:cNvPr id="0" name=""/>
        <dsp:cNvSpPr/>
      </dsp:nvSpPr>
      <dsp:spPr>
        <a:xfrm>
          <a:off x="0" y="2438155"/>
          <a:ext cx="12050141" cy="887445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i="1" kern="1200"/>
            <a:t>Ти дізнаєшся</a:t>
          </a:r>
          <a:endParaRPr lang="uk-UA" sz="3700" b="1" i="1" kern="1200" dirty="0"/>
        </a:p>
      </dsp:txBody>
      <dsp:txXfrm>
        <a:off x="43321" y="2481476"/>
        <a:ext cx="11963499" cy="800803"/>
      </dsp:txXfrm>
    </dsp:sp>
    <dsp:sp modelId="{FAB089FA-E62B-4CA2-81E6-4269C82BD344}">
      <dsp:nvSpPr>
        <dsp:cNvPr id="0" name=""/>
        <dsp:cNvSpPr/>
      </dsp:nvSpPr>
      <dsp:spPr>
        <a:xfrm>
          <a:off x="0" y="3325600"/>
          <a:ext cx="12050141" cy="191475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900" i="1" kern="1200" noProof="0" dirty="0">
              <a:solidFill>
                <a:schemeClr val="bg1"/>
              </a:solidFill>
            </a:rPr>
            <a:t>як встановити анімаційні ефекти при переході між слайдами;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900" i="1" kern="1200" noProof="0" dirty="0">
              <a:solidFill>
                <a:schemeClr val="bg1"/>
              </a:solidFill>
            </a:rPr>
            <a:t>як додати звуки до переходів між слайдами;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900" i="1" kern="1200" noProof="0" dirty="0">
              <a:solidFill>
                <a:schemeClr val="bg1"/>
              </a:solidFill>
            </a:rPr>
            <a:t>як видалити ефекти переходу між слайдами.</a:t>
          </a:r>
        </a:p>
      </dsp:txBody>
      <dsp:txXfrm>
        <a:off x="0" y="3325600"/>
        <a:ext cx="12050141" cy="1914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10.12.2021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Ефекти зміни слайдів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16</a:t>
            </a:r>
          </a:p>
        </p:txBody>
      </p:sp>
      <p:pic>
        <p:nvPicPr>
          <p:cNvPr id="7" name="Picture 2" descr="15, powerpoint icon">
            <a:extLst>
              <a:ext uri="{FF2B5EF4-FFF2-40B4-BE49-F238E27FC236}">
                <a16:creationId xmlns:a16="http://schemas.microsoft.com/office/drawing/2014/main" id="{21DE78DB-EEDC-4123-8D88-52FDEC946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 t="10258" r="11549" b="12908"/>
          <a:stretch/>
        </p:blipFill>
        <p:spPr bwMode="auto">
          <a:xfrm>
            <a:off x="6142382" y="3649833"/>
            <a:ext cx="2415209" cy="23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592E302C-EC3D-4F02-90F7-D027CDE06C43}"/>
              </a:ext>
            </a:extLst>
          </p:cNvPr>
          <p:cNvGrpSpPr/>
          <p:nvPr/>
        </p:nvGrpSpPr>
        <p:grpSpPr>
          <a:xfrm>
            <a:off x="9240286" y="3844930"/>
            <a:ext cx="2263290" cy="2005946"/>
            <a:chOff x="7633253" y="4022134"/>
            <a:chExt cx="2439095" cy="2161761"/>
          </a:xfrm>
        </p:grpSpPr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2BA20C0A-5872-433B-8540-567D61B42DA1}"/>
                </a:ext>
              </a:extLst>
            </p:cNvPr>
            <p:cNvSpPr/>
            <p:nvPr/>
          </p:nvSpPr>
          <p:spPr>
            <a:xfrm>
              <a:off x="7633253" y="4022134"/>
              <a:ext cx="1828800" cy="18288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69F9235B-FBEF-4483-A25E-7AD51BDD975C}"/>
                </a:ext>
              </a:extLst>
            </p:cNvPr>
            <p:cNvSpPr/>
            <p:nvPr/>
          </p:nvSpPr>
          <p:spPr>
            <a:xfrm>
              <a:off x="8080514" y="4355095"/>
              <a:ext cx="1828800" cy="1828800"/>
            </a:xfrm>
            <a:prstGeom prst="rect">
              <a:avLst/>
            </a:prstGeom>
            <a:solidFill>
              <a:srgbClr val="C7D7E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5758D222-19BD-4DA8-AB12-E42F9E80F71D}"/>
                </a:ext>
              </a:extLst>
            </p:cNvPr>
            <p:cNvSpPr/>
            <p:nvPr/>
          </p:nvSpPr>
          <p:spPr>
            <a:xfrm>
              <a:off x="8851757" y="4134793"/>
              <a:ext cx="1220591" cy="12205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3" name="Рівнобедрений трикутник 12">
              <a:extLst>
                <a:ext uri="{FF2B5EF4-FFF2-40B4-BE49-F238E27FC236}">
                  <a16:creationId xmlns:a16="http://schemas.microsoft.com/office/drawing/2014/main" id="{C296241F-6641-4DBD-9794-EC8C3021B956}"/>
                </a:ext>
              </a:extLst>
            </p:cNvPr>
            <p:cNvSpPr/>
            <p:nvPr/>
          </p:nvSpPr>
          <p:spPr>
            <a:xfrm rot="5400000">
              <a:off x="9155209" y="4385308"/>
              <a:ext cx="834690" cy="719560"/>
            </a:xfrm>
            <a:prstGeom prst="triangle">
              <a:avLst/>
            </a:prstGeom>
            <a:solidFill>
              <a:srgbClr val="68A4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894" y="2743126"/>
            <a:ext cx="8401050" cy="38195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додати звуки</a:t>
            </a:r>
            <a:br>
              <a:rPr lang="en-US" dirty="0"/>
            </a:br>
            <a:r>
              <a:rPr lang="uk-UA" dirty="0"/>
              <a:t>до переходів між слайдами?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додати один звук під час переходу до всіх слайдів у презентації натискають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Застосувати до всіх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A73585D-9B51-49A9-BB89-57FC9D154654}"/>
              </a:ext>
            </a:extLst>
          </p:cNvPr>
          <p:cNvSpPr/>
          <p:nvPr/>
        </p:nvSpPr>
        <p:spPr>
          <a:xfrm>
            <a:off x="2083090" y="5423360"/>
            <a:ext cx="3540470" cy="4542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49856AFB-5BB3-45C8-9281-E9B98FEA3C13}"/>
              </a:ext>
            </a:extLst>
          </p:cNvPr>
          <p:cNvSpPr/>
          <p:nvPr/>
        </p:nvSpPr>
        <p:spPr>
          <a:xfrm rot="18900000">
            <a:off x="3857652" y="478171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15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видалити</a:t>
            </a:r>
            <a:br>
              <a:rPr lang="uk-UA" dirty="0"/>
            </a:br>
            <a:r>
              <a:rPr lang="uk-UA" dirty="0"/>
              <a:t>ефекти переходу між слайдами?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8461C-F6CC-4A9A-9A90-3196D40F5A91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</a:t>
            </a:r>
            <a:r>
              <a:rPr lang="uk-UA" sz="2800" b="1" i="1" kern="0" dirty="0">
                <a:solidFill>
                  <a:srgbClr val="FFFFFF"/>
                </a:solidFill>
              </a:rPr>
              <a:t> встановлений ефект переходу між слайдами діють за таким алгоритмом: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AC9D9-E9AC-48AA-847D-B1B786D4F821}"/>
              </a:ext>
            </a:extLst>
          </p:cNvPr>
          <p:cNvSpPr txBox="1"/>
          <p:nvPr/>
        </p:nvSpPr>
        <p:spPr>
          <a:xfrm>
            <a:off x="72008" y="2248247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лівій частині вікна вибрати будь-які ескізи слайдів, з яких потрібно видалити ефект переходу.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6EAD5-F598-4FE8-88C7-F86BE273DCB9}"/>
              </a:ext>
            </a:extLst>
          </p:cNvPr>
          <p:cNvSpPr txBox="1"/>
          <p:nvPr/>
        </p:nvSpPr>
        <p:spPr>
          <a:xfrm>
            <a:off x="72008" y="3299731"/>
            <a:ext cx="12050142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600" b="1" i="1" kern="0" dirty="0">
                <a:solidFill>
                  <a:srgbClr val="FFFF00"/>
                </a:solidFill>
              </a:rPr>
              <a:t>Переходи</a:t>
            </a:r>
            <a:r>
              <a:rPr lang="uk-UA" sz="26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600" b="1" i="1" kern="0" dirty="0">
                <a:solidFill>
                  <a:srgbClr val="FFFF00"/>
                </a:solidFill>
              </a:rPr>
              <a:t>Перехід до цього слайда</a:t>
            </a:r>
            <a:r>
              <a:rPr lang="uk-UA" sz="2600" b="1" i="1" kern="0" dirty="0">
                <a:solidFill>
                  <a:srgbClr val="FFFFFF"/>
                </a:solidFill>
              </a:rPr>
              <a:t> в переліку ефектів переходу обрати </a:t>
            </a:r>
            <a:r>
              <a:rPr lang="uk-UA" sz="2600" b="1" i="1" kern="0" dirty="0">
                <a:solidFill>
                  <a:srgbClr val="FFFF00"/>
                </a:solidFill>
              </a:rPr>
              <a:t>Немає</a:t>
            </a:r>
            <a:r>
              <a:rPr lang="uk-UA" sz="26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FB8AEC-22AF-4978-8A2A-1C744EB8C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117" y="4309980"/>
            <a:ext cx="8351766" cy="213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87EF3FF-AF76-41FA-9241-325C1CE2B2D1}"/>
              </a:ext>
            </a:extLst>
          </p:cNvPr>
          <p:cNvSpPr/>
          <p:nvPr/>
        </p:nvSpPr>
        <p:spPr>
          <a:xfrm>
            <a:off x="3390900" y="5587365"/>
            <a:ext cx="1205865" cy="82486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6F48B118-0238-410E-8FCB-E30BADB16B5F}"/>
              </a:ext>
            </a:extLst>
          </p:cNvPr>
          <p:cNvSpPr/>
          <p:nvPr/>
        </p:nvSpPr>
        <p:spPr>
          <a:xfrm rot="18900000">
            <a:off x="3938297" y="505236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6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Переходи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3A1D2C-23CD-4E79-A96C-B85C203DA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896" y="1507434"/>
            <a:ext cx="9274609" cy="37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2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B5DF87-6675-41A6-88CD-0D58EA14F53D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Для чого в презентаціях використовуються анімаціині ефекти переходу між слайдами?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B6A3758A-0315-4FBE-B3D2-D03EFA25A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649AFB-C379-4E75-AF86-6BE0AD611DE7}"/>
              </a:ext>
            </a:extLst>
          </p:cNvPr>
          <p:cNvSpPr txBox="1"/>
          <p:nvPr/>
        </p:nvSpPr>
        <p:spPr>
          <a:xfrm>
            <a:off x="69850" y="2231884"/>
            <a:ext cx="12055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У яких випадках варто застосовувати перехід між слайдами?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9BB5D-691E-4BE4-AE75-98C32B2DC6CF}"/>
              </a:ext>
            </a:extLst>
          </p:cNvPr>
          <p:cNvSpPr txBox="1"/>
          <p:nvPr/>
        </p:nvSpPr>
        <p:spPr>
          <a:xfrm>
            <a:off x="75474" y="3280416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Чим подібні та чим відрізняються алгоритми додавання ефектів переходу та їх видалення?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7C41C3-4E2D-4A3D-ADBB-6545DE40A2FE}"/>
              </a:ext>
            </a:extLst>
          </p:cNvPr>
          <p:cNvSpPr txBox="1"/>
          <p:nvPr/>
        </p:nvSpPr>
        <p:spPr>
          <a:xfrm>
            <a:off x="69850" y="4328948"/>
            <a:ext cx="10455924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У чому полягає подібність та відмінність додавання ефектів анімації для переходів між слайдами та звуку?</a:t>
            </a:r>
          </a:p>
        </p:txBody>
      </p:sp>
    </p:spTree>
    <p:extLst>
      <p:ext uri="{BB962C8B-B14F-4D97-AF65-F5344CB8AC3E}">
        <p14:creationId xmlns:p14="http://schemas.microsoft.com/office/powerpoint/2010/main" val="32258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новою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8954EB53-0BB9-4FA0-B170-9EC96EF3D694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16</a:t>
            </a:r>
          </a:p>
        </p:txBody>
      </p:sp>
      <p:pic>
        <p:nvPicPr>
          <p:cNvPr id="7" name="Picture 2" descr="15, powerpoint icon">
            <a:extLst>
              <a:ext uri="{FF2B5EF4-FFF2-40B4-BE49-F238E27FC236}">
                <a16:creationId xmlns:a16="http://schemas.microsoft.com/office/drawing/2014/main" id="{601B46F2-0471-45EA-AEB1-5C15E0FB1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 t="10258" r="11549" b="12908"/>
          <a:stretch/>
        </p:blipFill>
        <p:spPr bwMode="auto">
          <a:xfrm>
            <a:off x="6142382" y="3649833"/>
            <a:ext cx="2415209" cy="23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812465E4-B1B7-412B-B1A9-35C104226680}"/>
              </a:ext>
            </a:extLst>
          </p:cNvPr>
          <p:cNvGrpSpPr/>
          <p:nvPr/>
        </p:nvGrpSpPr>
        <p:grpSpPr>
          <a:xfrm>
            <a:off x="9240286" y="3844930"/>
            <a:ext cx="2263290" cy="2005946"/>
            <a:chOff x="7633253" y="4022134"/>
            <a:chExt cx="2439095" cy="2161761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255AA16B-138F-4D33-85E2-232D3E27E3AA}"/>
                </a:ext>
              </a:extLst>
            </p:cNvPr>
            <p:cNvSpPr/>
            <p:nvPr/>
          </p:nvSpPr>
          <p:spPr>
            <a:xfrm>
              <a:off x="7633253" y="4022134"/>
              <a:ext cx="1828800" cy="18288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B7877632-D8D9-4419-B980-426A1C205F6F}"/>
                </a:ext>
              </a:extLst>
            </p:cNvPr>
            <p:cNvSpPr/>
            <p:nvPr/>
          </p:nvSpPr>
          <p:spPr>
            <a:xfrm>
              <a:off x="8080514" y="4355095"/>
              <a:ext cx="1828800" cy="1828800"/>
            </a:xfrm>
            <a:prstGeom prst="rect">
              <a:avLst/>
            </a:prstGeom>
            <a:solidFill>
              <a:srgbClr val="C7D7E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C5FFC48F-11C1-4D0E-9942-2AA66D34BA79}"/>
                </a:ext>
              </a:extLst>
            </p:cNvPr>
            <p:cNvSpPr/>
            <p:nvPr/>
          </p:nvSpPr>
          <p:spPr>
            <a:xfrm>
              <a:off x="8851757" y="4134793"/>
              <a:ext cx="1220591" cy="12205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4" name="Рівнобедрений трикутник 13">
              <a:extLst>
                <a:ext uri="{FF2B5EF4-FFF2-40B4-BE49-F238E27FC236}">
                  <a16:creationId xmlns:a16="http://schemas.microsoft.com/office/drawing/2014/main" id="{4B74C54B-5406-4C7E-9625-D28435146575}"/>
                </a:ext>
              </a:extLst>
            </p:cNvPr>
            <p:cNvSpPr/>
            <p:nvPr/>
          </p:nvSpPr>
          <p:spPr>
            <a:xfrm rot="5400000">
              <a:off x="9155209" y="4385308"/>
              <a:ext cx="834690" cy="719560"/>
            </a:xfrm>
            <a:prstGeom prst="triangle">
              <a:avLst/>
            </a:prstGeom>
            <a:solidFill>
              <a:srgbClr val="68A4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Ефекти зміни слайдів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F5D407A3-0ED8-4418-951C-7F7B21582A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666713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150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встановити анімаційні ефекти при переході між слайдами?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A6830-8BCF-4D39-9938-482E854E453A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встановити анімацію переходу між слайдами в </a:t>
            </a:r>
            <a:r>
              <a:rPr lang="en-US" sz="2800" b="1" i="1" kern="0" dirty="0">
                <a:solidFill>
                  <a:schemeClr val="bg1"/>
                </a:solidFill>
              </a:rPr>
              <a:t>Microsoft PowerPoint, </a:t>
            </a:r>
            <a:r>
              <a:rPr lang="uk-UA" sz="2800" b="1" i="1" kern="0" dirty="0">
                <a:solidFill>
                  <a:schemeClr val="bg1"/>
                </a:solidFill>
              </a:rPr>
              <a:t>використовують інструменти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Перехід до цього слайда </a:t>
            </a:r>
            <a:r>
              <a:rPr lang="uk-UA" sz="2800" b="1" i="1" kern="0" dirty="0">
                <a:solidFill>
                  <a:schemeClr val="bg1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Переходи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7B617-6782-470D-9AFD-271891D7E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97" y="3154776"/>
            <a:ext cx="11258964" cy="2265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ECC9ADA-F15E-4367-B9DC-EDA51BFEFAC2}"/>
              </a:ext>
            </a:extLst>
          </p:cNvPr>
          <p:cNvSpPr/>
          <p:nvPr/>
        </p:nvSpPr>
        <p:spPr>
          <a:xfrm>
            <a:off x="5039198" y="3636936"/>
            <a:ext cx="1201582" cy="4829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138BA35A-3F38-4AD2-9888-6159F8B0C652}"/>
              </a:ext>
            </a:extLst>
          </p:cNvPr>
          <p:cNvSpPr/>
          <p:nvPr/>
        </p:nvSpPr>
        <p:spPr>
          <a:xfrm rot="18900000">
            <a:off x="5392408" y="304733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3BD60FF-DFEA-47CB-B176-84DCCB29C4BD}"/>
              </a:ext>
            </a:extLst>
          </p:cNvPr>
          <p:cNvSpPr/>
          <p:nvPr/>
        </p:nvSpPr>
        <p:spPr>
          <a:xfrm>
            <a:off x="1980455" y="4119898"/>
            <a:ext cx="9746106" cy="130083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645F3449-7F0D-4444-8B1F-F125026C5936}"/>
              </a:ext>
            </a:extLst>
          </p:cNvPr>
          <p:cNvSpPr/>
          <p:nvPr/>
        </p:nvSpPr>
        <p:spPr>
          <a:xfrm rot="18900000">
            <a:off x="8225527" y="346720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618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встановити анімаційні ефекти при переході між слайдами?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Переглянути дію ефектів переходу до виділеного слайда можна при наведенні вказівника миті на будь-який ескіз ефекту переходу — ефект буде відразу відтворено на екрані.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E6F626-458C-4B58-8A11-C4A180275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888"/>
          <a:stretch/>
        </p:blipFill>
        <p:spPr>
          <a:xfrm>
            <a:off x="72008" y="3079938"/>
            <a:ext cx="5518511" cy="292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525" y="3079938"/>
            <a:ext cx="64674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встановити анімаційні ефекти при переході між слайдами?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застосувати до слайда анімаційний ефект переходу, потрібно: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248247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слайд, для переходу до якого ви бажаєте застосувати анімаційний ефект.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3299731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Переходи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97" y="4178506"/>
            <a:ext cx="11258964" cy="2265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/>
          <p:cNvSpPr/>
          <p:nvPr/>
        </p:nvSpPr>
        <p:spPr>
          <a:xfrm>
            <a:off x="5039198" y="4660666"/>
            <a:ext cx="1201582" cy="4829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5392408" y="40710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8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83" y="3281269"/>
            <a:ext cx="11506200" cy="3038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встановити анімаційні ефекти при переході між слайдами?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Перехід до цього слайда  </a:t>
            </a:r>
            <a:r>
              <a:rPr lang="uk-UA" sz="2800" b="1" i="1" kern="0" dirty="0">
                <a:solidFill>
                  <a:srgbClr val="FFFFFF"/>
                </a:solidFill>
              </a:rPr>
              <a:t>ескіз потрібного ефекту.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420722" y="4488719"/>
            <a:ext cx="3217000" cy="124615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008" y="2253578"/>
            <a:ext cx="2678988" cy="954107"/>
          </a:xfrm>
          <a:prstGeom prst="wedgeRectCallout">
            <a:avLst>
              <a:gd name="adj1" fmla="val -15720"/>
              <a:gd name="adj2" fmla="val 211972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Анімаційні ефекти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3637723" y="5262214"/>
            <a:ext cx="319598" cy="47265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488635" y="2253578"/>
            <a:ext cx="8633514" cy="954107"/>
          </a:xfrm>
          <a:prstGeom prst="wedgeRectCallout">
            <a:avLst>
              <a:gd name="adj1" fmla="val -45780"/>
              <a:gd name="adj2" fmla="val 28176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Кнопка, що розкриває вікно, в якому доступно значно більше різних ефектів;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5307496" y="5306388"/>
            <a:ext cx="2832652" cy="51793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3061252" y="6207002"/>
            <a:ext cx="9060897" cy="523220"/>
          </a:xfrm>
          <a:prstGeom prst="wedgeRectCallout">
            <a:avLst>
              <a:gd name="adj1" fmla="val 1328"/>
              <a:gd name="adj2" fmla="val -157839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Застосувати до всіх слайдів презентації</a:t>
            </a:r>
          </a:p>
        </p:txBody>
      </p:sp>
    </p:spTree>
    <p:extLst>
      <p:ext uri="{BB962C8B-B14F-4D97-AF65-F5344CB8AC3E}">
        <p14:creationId xmlns:p14="http://schemas.microsoft.com/office/powerpoint/2010/main" val="32023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встановити анімаційні ефекти при переході між слайдами?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C9E45-7B26-42A4-AEBE-D396C58D2D62}"/>
              </a:ext>
            </a:extLst>
          </p:cNvPr>
          <p:cNvSpPr txBox="1"/>
          <p:nvPr/>
        </p:nvSpPr>
        <p:spPr>
          <a:xfrm>
            <a:off x="72008" y="1196763"/>
            <a:ext cx="12050142" cy="240065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Не варто застосовувати для кожного слайда різні ефекти — це відволікає увагу аудиторії. У разі, якщо презентація складається з кількох розділів, можна застосувати однаковий ефект для групи слайдів розділу і тим самим підкреслити перехід до наступного розділу презентації іншим ефектом переходу між слайдами в наступному розділі.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A1A759-AB5E-4A6B-836B-A3B98E926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3688" b="30459"/>
          <a:stretch/>
        </p:blipFill>
        <p:spPr>
          <a:xfrm>
            <a:off x="5075168" y="3704093"/>
            <a:ext cx="7046982" cy="2677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8FCB95-D1F8-467D-98EC-688F12EAE8C4}"/>
              </a:ext>
            </a:extLst>
          </p:cNvPr>
          <p:cNvSpPr txBox="1"/>
          <p:nvPr/>
        </p:nvSpPr>
        <p:spPr>
          <a:xfrm>
            <a:off x="72008" y="3704093"/>
            <a:ext cx="489755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іншому випадку доцільно застосовувати однаковий ефект анімації до всіх слайдів презентації.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993" y="2715910"/>
            <a:ext cx="8343900" cy="3762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додати звуки</a:t>
            </a:r>
            <a:br>
              <a:rPr lang="en-US" dirty="0"/>
            </a:br>
            <a:r>
              <a:rPr lang="uk-UA" dirty="0"/>
              <a:t>до переходів між слайдами?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Перехід між слайдами може супроводжуватись звуковим ефектом. Звук переходу обирається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Переходи</a:t>
            </a:r>
            <a:r>
              <a:rPr lang="uk-UA" sz="28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Хронометраж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2F71FB4-4EA3-40BC-AAAB-7B68F1740660}"/>
              </a:ext>
            </a:extLst>
          </p:cNvPr>
          <p:cNvSpPr/>
          <p:nvPr/>
        </p:nvSpPr>
        <p:spPr>
          <a:xfrm>
            <a:off x="2022562" y="4288133"/>
            <a:ext cx="3677197" cy="581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F9DE1F48-BE44-4B0D-AF8C-3BBC6B5A893A}"/>
              </a:ext>
            </a:extLst>
          </p:cNvPr>
          <p:cNvSpPr/>
          <p:nvPr/>
        </p:nvSpPr>
        <p:spPr>
          <a:xfrm rot="18900000">
            <a:off x="4335170" y="361815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0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9" y="4261524"/>
            <a:ext cx="5248275" cy="2428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додати звуки</a:t>
            </a:r>
            <a:br>
              <a:rPr lang="en-US" dirty="0"/>
            </a:br>
            <a:r>
              <a:rPr lang="uk-UA" dirty="0"/>
              <a:t>до переходів між слайдами?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додати звук переходу, діють за таким алгоритмом: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46D964-CC71-44E2-9292-C92717D24775}"/>
              </a:ext>
            </a:extLst>
          </p:cNvPr>
          <p:cNvSpPr txBox="1"/>
          <p:nvPr/>
        </p:nvSpPr>
        <p:spPr>
          <a:xfrm>
            <a:off x="72008" y="2248247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лівій частині вікна вибрати будь-які ескізи слайдів, до яких потрібно додати звук під час переходу.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E304C-36F5-44BC-BE90-EF38300E78D3}"/>
              </a:ext>
            </a:extLst>
          </p:cNvPr>
          <p:cNvSpPr txBox="1"/>
          <p:nvPr/>
        </p:nvSpPr>
        <p:spPr>
          <a:xfrm>
            <a:off x="72008" y="3299731"/>
            <a:ext cx="12050142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600" b="1" i="1" kern="0" dirty="0">
                <a:solidFill>
                  <a:srgbClr val="FFFF00"/>
                </a:solidFill>
              </a:rPr>
              <a:t>Переходи</a:t>
            </a:r>
            <a:r>
              <a:rPr lang="uk-UA" sz="26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600" b="1" i="1" kern="0" dirty="0">
                <a:solidFill>
                  <a:srgbClr val="FFFF00"/>
                </a:solidFill>
              </a:rPr>
              <a:t>Хронометраж</a:t>
            </a:r>
            <a:r>
              <a:rPr lang="uk-UA" sz="2600" b="1" i="1" kern="0" dirty="0">
                <a:solidFill>
                  <a:srgbClr val="FFFFFF"/>
                </a:solidFill>
              </a:rPr>
              <a:t> клацнути стрілку у списку </a:t>
            </a:r>
            <a:r>
              <a:rPr lang="uk-UA" sz="2600" b="1" i="1" kern="0" dirty="0">
                <a:solidFill>
                  <a:srgbClr val="FFFF00"/>
                </a:solidFill>
              </a:rPr>
              <a:t>Звук</a:t>
            </a:r>
            <a:r>
              <a:rPr lang="uk-UA" sz="2600" b="1" i="1" kern="0" dirty="0">
                <a:solidFill>
                  <a:srgbClr val="FFFFFF"/>
                </a:solidFill>
              </a:rPr>
              <a:t>, а потім виконати одну з таких дій: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12237D-897A-4DF3-9179-4494420C7F27}"/>
              </a:ext>
            </a:extLst>
          </p:cNvPr>
          <p:cNvSpPr txBox="1"/>
          <p:nvPr/>
        </p:nvSpPr>
        <p:spPr>
          <a:xfrm>
            <a:off x="5313680" y="4307052"/>
            <a:ext cx="680631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потрібний звук у списку (за наявності);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2D856A-EAF3-410E-9D87-51603CC23F8B}"/>
              </a:ext>
            </a:extLst>
          </p:cNvPr>
          <p:cNvSpPr txBox="1"/>
          <p:nvPr/>
        </p:nvSpPr>
        <p:spPr>
          <a:xfrm>
            <a:off x="5313680" y="5358536"/>
            <a:ext cx="6806312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додати звук, якого немає в списку, вибрати </a:t>
            </a:r>
            <a:r>
              <a:rPr lang="uk-UA" sz="2800" b="1" i="1" kern="0" dirty="0">
                <a:solidFill>
                  <a:srgbClr val="FFFF00"/>
                </a:solidFill>
              </a:rPr>
              <a:t>Інший звук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5092EB7-3809-403B-BB62-B0E21D139EAB}"/>
              </a:ext>
            </a:extLst>
          </p:cNvPr>
          <p:cNvSpPr/>
          <p:nvPr/>
        </p:nvSpPr>
        <p:spPr>
          <a:xfrm>
            <a:off x="921040" y="5222486"/>
            <a:ext cx="1417030" cy="42732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34126765-985D-43EA-96AA-9979DDFD8C33}"/>
              </a:ext>
            </a:extLst>
          </p:cNvPr>
          <p:cNvSpPr/>
          <p:nvPr/>
        </p:nvSpPr>
        <p:spPr>
          <a:xfrm rot="18900000">
            <a:off x="2067249" y="468168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8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134162</TotalTime>
  <Words>591</Words>
  <Application>Microsoft Office PowerPoint</Application>
  <PresentationFormat>Широкоэкранный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Comic Sans MS</vt:lpstr>
      <vt:lpstr>Times New Roman</vt:lpstr>
      <vt:lpstr>Verdana</vt:lpstr>
      <vt:lpstr>Wingdings</vt:lpstr>
      <vt:lpstr>Тема Office</vt:lpstr>
      <vt:lpstr>Ефекти зміни слайдів</vt:lpstr>
      <vt:lpstr>Ефекти зміни слайдів</vt:lpstr>
      <vt:lpstr>Як встановити анімаційні ефекти при переході між слайдами?</vt:lpstr>
      <vt:lpstr>Як встановити анімаційні ефекти при переході між слайдами?</vt:lpstr>
      <vt:lpstr>Як встановити анімаційні ефекти при переході між слайдами?</vt:lpstr>
      <vt:lpstr>Як встановити анімаційні ефекти при переході між слайдами?</vt:lpstr>
      <vt:lpstr>Як встановити анімаційні ефекти при переході між слайдами?</vt:lpstr>
      <vt:lpstr>Як додати звуки до переходів між слайдами?</vt:lpstr>
      <vt:lpstr>Як додати звуки до переходів між слайдами?</vt:lpstr>
      <vt:lpstr>Як додати звуки до переходів між слайдами?</vt:lpstr>
      <vt:lpstr>Як видалити ефекти переходу між слайдами?</vt:lpstr>
      <vt:lpstr>Розгадайте ребус</vt:lpstr>
      <vt:lpstr>Дайте відповіді на запитання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Zoe</cp:lastModifiedBy>
  <cp:revision>500</cp:revision>
  <dcterms:created xsi:type="dcterms:W3CDTF">2016-06-06T19:48:43Z</dcterms:created>
  <dcterms:modified xsi:type="dcterms:W3CDTF">2021-12-10T06:33:40Z</dcterms:modified>
</cp:coreProperties>
</file>