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281" r:id="rId5"/>
    <p:sldId id="258" r:id="rId6"/>
    <p:sldId id="259" r:id="rId7"/>
    <p:sldId id="285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BC48A-33E4-4E8B-8F0F-159A690D70B9}" type="doc">
      <dgm:prSet loTypeId="urn:microsoft.com/office/officeart/2005/8/layout/radial6" loCatId="cycle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2F6C8C7-F07E-46B2-AEF5-1EE6145100C9}">
      <dgm:prSet phldrT="[Текст]" custT="1"/>
      <dgm:spPr/>
      <dgm:t>
        <a:bodyPr/>
        <a:lstStyle/>
        <a:p>
          <a:r>
            <a:rPr lang="uk-UA" sz="3600" b="1" dirty="0" smtClean="0"/>
            <a:t>Риси конфлікту</a:t>
          </a:r>
          <a:endParaRPr lang="ru-RU" sz="3600" b="1" dirty="0"/>
        </a:p>
      </dgm:t>
    </dgm:pt>
    <dgm:pt modelId="{CF593543-DF34-4096-9197-98C29ED51732}" type="parTrans" cxnId="{8F83ED8A-3B48-4751-8742-0BC1B4891A8B}">
      <dgm:prSet/>
      <dgm:spPr/>
      <dgm:t>
        <a:bodyPr/>
        <a:lstStyle/>
        <a:p>
          <a:endParaRPr lang="ru-RU"/>
        </a:p>
      </dgm:t>
    </dgm:pt>
    <dgm:pt modelId="{9EEFF450-9733-457E-BF9E-8084A9EAE6E9}" type="sibTrans" cxnId="{8F83ED8A-3B48-4751-8742-0BC1B4891A8B}">
      <dgm:prSet/>
      <dgm:spPr/>
      <dgm:t>
        <a:bodyPr/>
        <a:lstStyle/>
        <a:p>
          <a:endParaRPr lang="ru-RU"/>
        </a:p>
      </dgm:t>
    </dgm:pt>
    <dgm:pt modelId="{CDFC57F4-048F-478E-992C-EFF2E0D1F281}">
      <dgm:prSet phldrT="[Текст]" custT="1"/>
      <dgm:spPr/>
      <dgm:t>
        <a:bodyPr/>
        <a:lstStyle/>
        <a:p>
          <a:r>
            <a:rPr lang="uk-UA" sz="2800" dirty="0" smtClean="0"/>
            <a:t>Біполярність</a:t>
          </a:r>
          <a:endParaRPr lang="ru-RU" sz="2800" dirty="0"/>
        </a:p>
      </dgm:t>
    </dgm:pt>
    <dgm:pt modelId="{60B2C480-B28F-4201-A4AD-C85E3D1F8844}" type="parTrans" cxnId="{95478577-A2AB-4417-AB9C-72568FF7A11B}">
      <dgm:prSet/>
      <dgm:spPr/>
      <dgm:t>
        <a:bodyPr/>
        <a:lstStyle/>
        <a:p>
          <a:endParaRPr lang="ru-RU"/>
        </a:p>
      </dgm:t>
    </dgm:pt>
    <dgm:pt modelId="{E3A5EC32-EDEF-4DE6-912A-C5F8FF051332}" type="sibTrans" cxnId="{95478577-A2AB-4417-AB9C-72568FF7A11B}">
      <dgm:prSet/>
      <dgm:spPr/>
      <dgm:t>
        <a:bodyPr/>
        <a:lstStyle/>
        <a:p>
          <a:endParaRPr lang="ru-RU"/>
        </a:p>
      </dgm:t>
    </dgm:pt>
    <dgm:pt modelId="{98F27370-4C24-4C4E-8E99-EA192D04EF9C}">
      <dgm:prSet phldrT="[Текст]" custT="1"/>
      <dgm:spPr/>
      <dgm:t>
        <a:bodyPr/>
        <a:lstStyle/>
        <a:p>
          <a:r>
            <a:rPr lang="uk-UA" sz="2800" dirty="0" smtClean="0"/>
            <a:t>Активність</a:t>
          </a:r>
          <a:endParaRPr lang="ru-RU" sz="2800" dirty="0"/>
        </a:p>
      </dgm:t>
    </dgm:pt>
    <dgm:pt modelId="{FD902A52-385A-43C6-8FC9-700BABDF5F44}" type="parTrans" cxnId="{44235384-AF86-47EF-92F8-4082E25190ED}">
      <dgm:prSet/>
      <dgm:spPr/>
      <dgm:t>
        <a:bodyPr/>
        <a:lstStyle/>
        <a:p>
          <a:endParaRPr lang="ru-RU"/>
        </a:p>
      </dgm:t>
    </dgm:pt>
    <dgm:pt modelId="{B7151C39-3FE9-4304-8818-8627C105EAFF}" type="sibTrans" cxnId="{44235384-AF86-47EF-92F8-4082E25190ED}">
      <dgm:prSet/>
      <dgm:spPr/>
      <dgm:t>
        <a:bodyPr/>
        <a:lstStyle/>
        <a:p>
          <a:endParaRPr lang="ru-RU"/>
        </a:p>
      </dgm:t>
    </dgm:pt>
    <dgm:pt modelId="{C67A8141-0891-4B98-9D5F-073FF3C42FF1}">
      <dgm:prSet phldrT="[Текст]" custT="1"/>
      <dgm:spPr/>
      <dgm:t>
        <a:bodyPr/>
        <a:lstStyle/>
        <a:p>
          <a:r>
            <a:rPr lang="uk-UA" sz="2800" dirty="0" smtClean="0"/>
            <a:t>Наявність суб'єкта або суб'єктів</a:t>
          </a:r>
          <a:endParaRPr lang="ru-RU" sz="2800" dirty="0"/>
        </a:p>
      </dgm:t>
    </dgm:pt>
    <dgm:pt modelId="{1BD080B0-249C-4A3F-9C98-1850C26DDCCB}" type="parTrans" cxnId="{6F83D58D-4F6F-4F05-BD4C-9235C611D195}">
      <dgm:prSet/>
      <dgm:spPr/>
      <dgm:t>
        <a:bodyPr/>
        <a:lstStyle/>
        <a:p>
          <a:endParaRPr lang="ru-RU"/>
        </a:p>
      </dgm:t>
    </dgm:pt>
    <dgm:pt modelId="{84BFA378-5056-49AE-8808-675ACC7FCA2C}" type="sibTrans" cxnId="{6F83D58D-4F6F-4F05-BD4C-9235C611D195}">
      <dgm:prSet/>
      <dgm:spPr/>
      <dgm:t>
        <a:bodyPr/>
        <a:lstStyle/>
        <a:p>
          <a:endParaRPr lang="ru-RU"/>
        </a:p>
      </dgm:t>
    </dgm:pt>
    <dgm:pt modelId="{A25A3FC3-6B9D-402E-8C03-0416F4F37FDF}" type="pres">
      <dgm:prSet presAssocID="{96CBC48A-33E4-4E8B-8F0F-159A690D70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D0A63-7070-4FBA-A3CB-132EB08DE2DF}" type="pres">
      <dgm:prSet presAssocID="{A2F6C8C7-F07E-46B2-AEF5-1EE6145100C9}" presName="centerShape" presStyleLbl="node0" presStyleIdx="0" presStyleCnt="1" custScaleX="162131" custScaleY="61537" custLinFactNeighborX="572" custLinFactNeighborY="-9595"/>
      <dgm:spPr/>
      <dgm:t>
        <a:bodyPr/>
        <a:lstStyle/>
        <a:p>
          <a:endParaRPr lang="ru-RU"/>
        </a:p>
      </dgm:t>
    </dgm:pt>
    <dgm:pt modelId="{52927658-C775-47F8-847F-61095F309A2B}" type="pres">
      <dgm:prSet presAssocID="{CDFC57F4-048F-478E-992C-EFF2E0D1F281}" presName="node" presStyleLbl="node1" presStyleIdx="0" presStyleCnt="3" custScaleX="323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481F8-6970-47D2-858B-933C0104A35C}" type="pres">
      <dgm:prSet presAssocID="{CDFC57F4-048F-478E-992C-EFF2E0D1F281}" presName="dummy" presStyleCnt="0"/>
      <dgm:spPr/>
      <dgm:t>
        <a:bodyPr/>
        <a:lstStyle/>
        <a:p>
          <a:endParaRPr lang="ru-RU"/>
        </a:p>
      </dgm:t>
    </dgm:pt>
    <dgm:pt modelId="{4756AC6E-B99C-48EB-AB48-4FFE08C4E9AC}" type="pres">
      <dgm:prSet presAssocID="{E3A5EC32-EDEF-4DE6-912A-C5F8FF05133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CCC4E66-982E-4284-B9BD-435DB7D51D22}" type="pres">
      <dgm:prSet presAssocID="{98F27370-4C24-4C4E-8E99-EA192D04EF9C}" presName="node" presStyleLbl="node1" presStyleIdx="1" presStyleCnt="3" custScaleX="252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863B0-03D5-4913-A132-F1715DB0B930}" type="pres">
      <dgm:prSet presAssocID="{98F27370-4C24-4C4E-8E99-EA192D04EF9C}" presName="dummy" presStyleCnt="0"/>
      <dgm:spPr/>
      <dgm:t>
        <a:bodyPr/>
        <a:lstStyle/>
        <a:p>
          <a:endParaRPr lang="ru-RU"/>
        </a:p>
      </dgm:t>
    </dgm:pt>
    <dgm:pt modelId="{6FDF9992-3529-4B98-B0E3-5349E417A503}" type="pres">
      <dgm:prSet presAssocID="{B7151C39-3FE9-4304-8818-8627C105EAF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780ACCF-009A-44A5-8640-1ECF29734CC4}" type="pres">
      <dgm:prSet presAssocID="{C67A8141-0891-4B98-9D5F-073FF3C42FF1}" presName="node" presStyleLbl="node1" presStyleIdx="2" presStyleCnt="3" custScaleX="256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A558F-FCF5-421C-971F-811D976C8993}" type="pres">
      <dgm:prSet presAssocID="{C67A8141-0891-4B98-9D5F-073FF3C42FF1}" presName="dummy" presStyleCnt="0"/>
      <dgm:spPr/>
      <dgm:t>
        <a:bodyPr/>
        <a:lstStyle/>
        <a:p>
          <a:endParaRPr lang="ru-RU"/>
        </a:p>
      </dgm:t>
    </dgm:pt>
    <dgm:pt modelId="{30F0EA71-FB6D-4CA1-A9D2-7F765731D5EA}" type="pres">
      <dgm:prSet presAssocID="{84BFA378-5056-49AE-8808-675ACC7FCA2C}" presName="sibTrans" presStyleLbl="sibTrans2D1" presStyleIdx="2" presStyleCnt="3" custLinFactNeighborX="2390" custLinFactNeighborY="752"/>
      <dgm:spPr/>
      <dgm:t>
        <a:bodyPr/>
        <a:lstStyle/>
        <a:p>
          <a:endParaRPr lang="ru-RU"/>
        </a:p>
      </dgm:t>
    </dgm:pt>
  </dgm:ptLst>
  <dgm:cxnLst>
    <dgm:cxn modelId="{8E89111B-683F-401D-A376-63C1F914C975}" type="presOf" srcId="{CDFC57F4-048F-478E-992C-EFF2E0D1F281}" destId="{52927658-C775-47F8-847F-61095F309A2B}" srcOrd="0" destOrd="0" presId="urn:microsoft.com/office/officeart/2005/8/layout/radial6"/>
    <dgm:cxn modelId="{95478577-A2AB-4417-AB9C-72568FF7A11B}" srcId="{A2F6C8C7-F07E-46B2-AEF5-1EE6145100C9}" destId="{CDFC57F4-048F-478E-992C-EFF2E0D1F281}" srcOrd="0" destOrd="0" parTransId="{60B2C480-B28F-4201-A4AD-C85E3D1F8844}" sibTransId="{E3A5EC32-EDEF-4DE6-912A-C5F8FF051332}"/>
    <dgm:cxn modelId="{44235384-AF86-47EF-92F8-4082E25190ED}" srcId="{A2F6C8C7-F07E-46B2-AEF5-1EE6145100C9}" destId="{98F27370-4C24-4C4E-8E99-EA192D04EF9C}" srcOrd="1" destOrd="0" parTransId="{FD902A52-385A-43C6-8FC9-700BABDF5F44}" sibTransId="{B7151C39-3FE9-4304-8818-8627C105EAFF}"/>
    <dgm:cxn modelId="{DB9CA3E5-191D-4CF9-82BA-A7CCEF1117EF}" type="presOf" srcId="{E3A5EC32-EDEF-4DE6-912A-C5F8FF051332}" destId="{4756AC6E-B99C-48EB-AB48-4FFE08C4E9AC}" srcOrd="0" destOrd="0" presId="urn:microsoft.com/office/officeart/2005/8/layout/radial6"/>
    <dgm:cxn modelId="{E951D52C-C7F2-4232-9890-8897A9D40715}" type="presOf" srcId="{84BFA378-5056-49AE-8808-675ACC7FCA2C}" destId="{30F0EA71-FB6D-4CA1-A9D2-7F765731D5EA}" srcOrd="0" destOrd="0" presId="urn:microsoft.com/office/officeart/2005/8/layout/radial6"/>
    <dgm:cxn modelId="{2E89FA87-166D-408A-92AC-86E487C99CB5}" type="presOf" srcId="{96CBC48A-33E4-4E8B-8F0F-159A690D70B9}" destId="{A25A3FC3-6B9D-402E-8C03-0416F4F37FDF}" srcOrd="0" destOrd="0" presId="urn:microsoft.com/office/officeart/2005/8/layout/radial6"/>
    <dgm:cxn modelId="{8F83ED8A-3B48-4751-8742-0BC1B4891A8B}" srcId="{96CBC48A-33E4-4E8B-8F0F-159A690D70B9}" destId="{A2F6C8C7-F07E-46B2-AEF5-1EE6145100C9}" srcOrd="0" destOrd="0" parTransId="{CF593543-DF34-4096-9197-98C29ED51732}" sibTransId="{9EEFF450-9733-457E-BF9E-8084A9EAE6E9}"/>
    <dgm:cxn modelId="{6F83D58D-4F6F-4F05-BD4C-9235C611D195}" srcId="{A2F6C8C7-F07E-46B2-AEF5-1EE6145100C9}" destId="{C67A8141-0891-4B98-9D5F-073FF3C42FF1}" srcOrd="2" destOrd="0" parTransId="{1BD080B0-249C-4A3F-9C98-1850C26DDCCB}" sibTransId="{84BFA378-5056-49AE-8808-675ACC7FCA2C}"/>
    <dgm:cxn modelId="{6AEEF21F-E24F-4141-909C-BD3A64E30006}" type="presOf" srcId="{A2F6C8C7-F07E-46B2-AEF5-1EE6145100C9}" destId="{7EDD0A63-7070-4FBA-A3CB-132EB08DE2DF}" srcOrd="0" destOrd="0" presId="urn:microsoft.com/office/officeart/2005/8/layout/radial6"/>
    <dgm:cxn modelId="{4C4E4F6C-1070-4111-A0F7-99AF7595A53F}" type="presOf" srcId="{98F27370-4C24-4C4E-8E99-EA192D04EF9C}" destId="{0CCC4E66-982E-4284-B9BD-435DB7D51D22}" srcOrd="0" destOrd="0" presId="urn:microsoft.com/office/officeart/2005/8/layout/radial6"/>
    <dgm:cxn modelId="{45CEF80B-6411-45E9-AE09-19020CCA3BEE}" type="presOf" srcId="{C67A8141-0891-4B98-9D5F-073FF3C42FF1}" destId="{F780ACCF-009A-44A5-8640-1ECF29734CC4}" srcOrd="0" destOrd="0" presId="urn:microsoft.com/office/officeart/2005/8/layout/radial6"/>
    <dgm:cxn modelId="{A2EF1805-967E-4660-BECA-BC092377C625}" type="presOf" srcId="{B7151C39-3FE9-4304-8818-8627C105EAFF}" destId="{6FDF9992-3529-4B98-B0E3-5349E417A503}" srcOrd="0" destOrd="0" presId="urn:microsoft.com/office/officeart/2005/8/layout/radial6"/>
    <dgm:cxn modelId="{87F648BB-909B-48BB-949C-2FBA99DE74FC}" type="presParOf" srcId="{A25A3FC3-6B9D-402E-8C03-0416F4F37FDF}" destId="{7EDD0A63-7070-4FBA-A3CB-132EB08DE2DF}" srcOrd="0" destOrd="0" presId="urn:microsoft.com/office/officeart/2005/8/layout/radial6"/>
    <dgm:cxn modelId="{DDA332C4-5143-467A-86EC-C0B1185F3452}" type="presParOf" srcId="{A25A3FC3-6B9D-402E-8C03-0416F4F37FDF}" destId="{52927658-C775-47F8-847F-61095F309A2B}" srcOrd="1" destOrd="0" presId="urn:microsoft.com/office/officeart/2005/8/layout/radial6"/>
    <dgm:cxn modelId="{F5294AB6-0A53-4464-AEF8-04B584C3F6B2}" type="presParOf" srcId="{A25A3FC3-6B9D-402E-8C03-0416F4F37FDF}" destId="{A33481F8-6970-47D2-858B-933C0104A35C}" srcOrd="2" destOrd="0" presId="urn:microsoft.com/office/officeart/2005/8/layout/radial6"/>
    <dgm:cxn modelId="{51A5C0DA-B3C2-43A8-A8C2-6EF2FDC32D88}" type="presParOf" srcId="{A25A3FC3-6B9D-402E-8C03-0416F4F37FDF}" destId="{4756AC6E-B99C-48EB-AB48-4FFE08C4E9AC}" srcOrd="3" destOrd="0" presId="urn:microsoft.com/office/officeart/2005/8/layout/radial6"/>
    <dgm:cxn modelId="{2276A2E1-2A24-44DA-997E-D42044D4EDAE}" type="presParOf" srcId="{A25A3FC3-6B9D-402E-8C03-0416F4F37FDF}" destId="{0CCC4E66-982E-4284-B9BD-435DB7D51D22}" srcOrd="4" destOrd="0" presId="urn:microsoft.com/office/officeart/2005/8/layout/radial6"/>
    <dgm:cxn modelId="{B0A81800-A68A-4C47-9671-76FABBF912B2}" type="presParOf" srcId="{A25A3FC3-6B9D-402E-8C03-0416F4F37FDF}" destId="{2CC863B0-03D5-4913-A132-F1715DB0B930}" srcOrd="5" destOrd="0" presId="urn:microsoft.com/office/officeart/2005/8/layout/radial6"/>
    <dgm:cxn modelId="{7C39AEEF-B5C2-4939-A54A-E398F31F16D9}" type="presParOf" srcId="{A25A3FC3-6B9D-402E-8C03-0416F4F37FDF}" destId="{6FDF9992-3529-4B98-B0E3-5349E417A503}" srcOrd="6" destOrd="0" presId="urn:microsoft.com/office/officeart/2005/8/layout/radial6"/>
    <dgm:cxn modelId="{C9AA4EE5-3F48-4AEF-B402-5825BDD25A0F}" type="presParOf" srcId="{A25A3FC3-6B9D-402E-8C03-0416F4F37FDF}" destId="{F780ACCF-009A-44A5-8640-1ECF29734CC4}" srcOrd="7" destOrd="0" presId="urn:microsoft.com/office/officeart/2005/8/layout/radial6"/>
    <dgm:cxn modelId="{DE1789C5-079E-421A-B116-B69DB64B9CEC}" type="presParOf" srcId="{A25A3FC3-6B9D-402E-8C03-0416F4F37FDF}" destId="{F2AA558F-FCF5-421C-971F-811D976C8993}" srcOrd="8" destOrd="0" presId="urn:microsoft.com/office/officeart/2005/8/layout/radial6"/>
    <dgm:cxn modelId="{6AD3081F-B02E-478F-8673-03B2182E228C}" type="presParOf" srcId="{A25A3FC3-6B9D-402E-8C03-0416F4F37FDF}" destId="{30F0EA71-FB6D-4CA1-A9D2-7F765731D5E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F3B46-AA37-420E-B076-D45CC4DC734B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E844A-EB03-452C-8414-94B2889641D1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860CCF09-2929-4F1F-B3CB-E71DEC7BC1AD}" type="parTrans" cxnId="{FB1C729C-47D6-46A2-A4EC-07F50AA6B9BE}">
      <dgm:prSet/>
      <dgm:spPr/>
      <dgm:t>
        <a:bodyPr/>
        <a:lstStyle/>
        <a:p>
          <a:endParaRPr lang="ru-RU"/>
        </a:p>
      </dgm:t>
    </dgm:pt>
    <dgm:pt modelId="{889A4FA2-3017-4A23-9A38-B5F53B559A2C}" type="sibTrans" cxnId="{FB1C729C-47D6-46A2-A4EC-07F50AA6B9BE}">
      <dgm:prSet/>
      <dgm:spPr/>
      <dgm:t>
        <a:bodyPr/>
        <a:lstStyle/>
        <a:p>
          <a:endParaRPr lang="ru-RU"/>
        </a:p>
      </dgm:t>
    </dgm:pt>
    <dgm:pt modelId="{5F53E947-BDE3-45A4-953D-C31B859F5966}">
      <dgm:prSet phldrT="[Текст]"/>
      <dgm:spPr/>
      <dgm:t>
        <a:bodyPr/>
        <a:lstStyle/>
        <a:p>
          <a:r>
            <a:rPr lang="uk-UA" dirty="0" smtClean="0"/>
            <a:t>Виникнення конфліктної ситуації</a:t>
          </a:r>
          <a:endParaRPr lang="ru-RU" dirty="0"/>
        </a:p>
      </dgm:t>
    </dgm:pt>
    <dgm:pt modelId="{46737FAA-7BDD-4A18-938E-24E885C0F07D}" type="parTrans" cxnId="{E184669A-D02C-4BA0-B93C-24439DDCE478}">
      <dgm:prSet/>
      <dgm:spPr/>
      <dgm:t>
        <a:bodyPr/>
        <a:lstStyle/>
        <a:p>
          <a:endParaRPr lang="ru-RU"/>
        </a:p>
      </dgm:t>
    </dgm:pt>
    <dgm:pt modelId="{0F5002B0-CBB8-4A6C-96B8-754C9F84755E}" type="sibTrans" cxnId="{E184669A-D02C-4BA0-B93C-24439DDCE478}">
      <dgm:prSet/>
      <dgm:spPr/>
      <dgm:t>
        <a:bodyPr/>
        <a:lstStyle/>
        <a:p>
          <a:endParaRPr lang="ru-RU"/>
        </a:p>
      </dgm:t>
    </dgm:pt>
    <dgm:pt modelId="{5961A168-249A-417F-91A6-8A04F18AA019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868D08F1-9428-4C5D-B60C-6870580646D5}" type="parTrans" cxnId="{65EC4AF0-10E1-4A90-8F78-8C7C095AE276}">
      <dgm:prSet/>
      <dgm:spPr/>
      <dgm:t>
        <a:bodyPr/>
        <a:lstStyle/>
        <a:p>
          <a:endParaRPr lang="ru-RU"/>
        </a:p>
      </dgm:t>
    </dgm:pt>
    <dgm:pt modelId="{222A8C15-B87E-48B1-B8A8-993F54985849}" type="sibTrans" cxnId="{65EC4AF0-10E1-4A90-8F78-8C7C095AE276}">
      <dgm:prSet/>
      <dgm:spPr/>
      <dgm:t>
        <a:bodyPr/>
        <a:lstStyle/>
        <a:p>
          <a:endParaRPr lang="ru-RU"/>
        </a:p>
      </dgm:t>
    </dgm:pt>
    <dgm:pt modelId="{3F1DAC90-06AF-4E10-ABFC-4560B873B9C0}">
      <dgm:prSet phldrT="[Текст]"/>
      <dgm:spPr/>
      <dgm:t>
        <a:bodyPr/>
        <a:lstStyle/>
        <a:p>
          <a:r>
            <a:rPr lang="uk-UA" dirty="0" smtClean="0"/>
            <a:t>Усвідомлення конфлікту</a:t>
          </a:r>
          <a:endParaRPr lang="ru-RU" dirty="0"/>
        </a:p>
      </dgm:t>
    </dgm:pt>
    <dgm:pt modelId="{85B2D540-8ABC-46F9-B717-B6E1FE554A10}" type="parTrans" cxnId="{34AA621B-B61B-4F81-98D3-4F80E7BF970D}">
      <dgm:prSet/>
      <dgm:spPr/>
      <dgm:t>
        <a:bodyPr/>
        <a:lstStyle/>
        <a:p>
          <a:endParaRPr lang="ru-RU"/>
        </a:p>
      </dgm:t>
    </dgm:pt>
    <dgm:pt modelId="{5D238C11-BAE7-41B2-AA0E-9D9736AEDEE3}" type="sibTrans" cxnId="{34AA621B-B61B-4F81-98D3-4F80E7BF970D}">
      <dgm:prSet/>
      <dgm:spPr/>
      <dgm:t>
        <a:bodyPr/>
        <a:lstStyle/>
        <a:p>
          <a:endParaRPr lang="ru-RU"/>
        </a:p>
      </dgm:t>
    </dgm:pt>
    <dgm:pt modelId="{B5EDA887-5F70-4E48-BFCB-5EF9AA340DEA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7718BB03-091A-459D-AEA9-576872FE617E}" type="parTrans" cxnId="{6621A493-CBF6-475E-8F63-83B2C53E9543}">
      <dgm:prSet/>
      <dgm:spPr/>
      <dgm:t>
        <a:bodyPr/>
        <a:lstStyle/>
        <a:p>
          <a:endParaRPr lang="ru-RU"/>
        </a:p>
      </dgm:t>
    </dgm:pt>
    <dgm:pt modelId="{67042951-4F4C-41EC-96BB-B85E3014A216}" type="sibTrans" cxnId="{6621A493-CBF6-475E-8F63-83B2C53E9543}">
      <dgm:prSet/>
      <dgm:spPr/>
      <dgm:t>
        <a:bodyPr/>
        <a:lstStyle/>
        <a:p>
          <a:endParaRPr lang="ru-RU"/>
        </a:p>
      </dgm:t>
    </dgm:pt>
    <dgm:pt modelId="{E5EFA0FB-54AF-44E3-B8DD-34F91E67EE0A}">
      <dgm:prSet phldrT="[Текст]"/>
      <dgm:spPr/>
      <dgm:t>
        <a:bodyPr/>
        <a:lstStyle/>
        <a:p>
          <a:r>
            <a:rPr lang="uk-UA" dirty="0" smtClean="0"/>
            <a:t>Перехід до конфліктної поведінки</a:t>
          </a:r>
          <a:endParaRPr lang="ru-RU" dirty="0"/>
        </a:p>
      </dgm:t>
    </dgm:pt>
    <dgm:pt modelId="{FE6D379E-A2F5-497D-872B-201D006D9878}" type="parTrans" cxnId="{DC2393B7-B2CB-423B-B928-71695FA657E6}">
      <dgm:prSet/>
      <dgm:spPr/>
      <dgm:t>
        <a:bodyPr/>
        <a:lstStyle/>
        <a:p>
          <a:endParaRPr lang="ru-RU"/>
        </a:p>
      </dgm:t>
    </dgm:pt>
    <dgm:pt modelId="{A8E692F7-BA38-4CA7-B449-A24A180B39FA}" type="sibTrans" cxnId="{DC2393B7-B2CB-423B-B928-71695FA657E6}">
      <dgm:prSet/>
      <dgm:spPr/>
      <dgm:t>
        <a:bodyPr/>
        <a:lstStyle/>
        <a:p>
          <a:endParaRPr lang="ru-RU"/>
        </a:p>
      </dgm:t>
    </dgm:pt>
    <dgm:pt modelId="{B7F2BDAB-F936-4272-AB71-58463E54BE35}">
      <dgm:prSet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90AC7441-66FF-471F-B7A7-FC71A0FA8FA8}" type="parTrans" cxnId="{205EF928-DFFD-4677-9C82-A048D419D3F1}">
      <dgm:prSet/>
      <dgm:spPr/>
      <dgm:t>
        <a:bodyPr/>
        <a:lstStyle/>
        <a:p>
          <a:endParaRPr lang="ru-RU"/>
        </a:p>
      </dgm:t>
    </dgm:pt>
    <dgm:pt modelId="{8A7BB33E-C9C6-4DCF-86DC-3FA6AE8931B5}" type="sibTrans" cxnId="{205EF928-DFFD-4677-9C82-A048D419D3F1}">
      <dgm:prSet/>
      <dgm:spPr/>
      <dgm:t>
        <a:bodyPr/>
        <a:lstStyle/>
        <a:p>
          <a:endParaRPr lang="ru-RU"/>
        </a:p>
      </dgm:t>
    </dgm:pt>
    <dgm:pt modelId="{6BB20DFC-D74D-4D42-A73B-8C5955E364A5}">
      <dgm:prSet/>
      <dgm:spPr/>
      <dgm:t>
        <a:bodyPr/>
        <a:lstStyle/>
        <a:p>
          <a:r>
            <a:rPr lang="uk-UA" dirty="0" err="1" smtClean="0"/>
            <a:t>Розв</a:t>
          </a:r>
          <a:r>
            <a:rPr lang="en-US" dirty="0" smtClean="0"/>
            <a:t>’</a:t>
          </a:r>
          <a:r>
            <a:rPr lang="uk-UA" dirty="0" err="1" smtClean="0"/>
            <a:t>язання</a:t>
          </a:r>
          <a:r>
            <a:rPr lang="uk-UA" dirty="0" smtClean="0"/>
            <a:t> конфлікту</a:t>
          </a:r>
          <a:endParaRPr lang="ru-RU" dirty="0"/>
        </a:p>
      </dgm:t>
    </dgm:pt>
    <dgm:pt modelId="{04E41CF9-2028-4104-A21C-48FE4C1417EE}" type="parTrans" cxnId="{3E716BB9-8BDB-45D3-A1C6-7EACF3AD82E0}">
      <dgm:prSet/>
      <dgm:spPr/>
      <dgm:t>
        <a:bodyPr/>
        <a:lstStyle/>
        <a:p>
          <a:endParaRPr lang="ru-RU"/>
        </a:p>
      </dgm:t>
    </dgm:pt>
    <dgm:pt modelId="{8E871EB2-6DF7-428B-84D2-13CD7381BAE6}" type="sibTrans" cxnId="{3E716BB9-8BDB-45D3-A1C6-7EACF3AD82E0}">
      <dgm:prSet/>
      <dgm:spPr/>
      <dgm:t>
        <a:bodyPr/>
        <a:lstStyle/>
        <a:p>
          <a:endParaRPr lang="ru-RU"/>
        </a:p>
      </dgm:t>
    </dgm:pt>
    <dgm:pt modelId="{05C0397E-2290-4D22-9256-89144C3CD95E}" type="pres">
      <dgm:prSet presAssocID="{A24F3B46-AA37-420E-B076-D45CC4DC73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987F5-5F53-45F5-AF11-9C2D34B415AD}" type="pres">
      <dgm:prSet presAssocID="{4F1E844A-EB03-452C-8414-94B2889641D1}" presName="composite" presStyleCnt="0"/>
      <dgm:spPr/>
    </dgm:pt>
    <dgm:pt modelId="{032028E8-605B-4AC4-9464-EB61AFADF51B}" type="pres">
      <dgm:prSet presAssocID="{4F1E844A-EB03-452C-8414-94B2889641D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CF51C-C9FB-4B75-9FAE-3CF1D238959C}" type="pres">
      <dgm:prSet presAssocID="{4F1E844A-EB03-452C-8414-94B2889641D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D9694-A9FA-418B-9BF4-ADB09EF6E0E6}" type="pres">
      <dgm:prSet presAssocID="{889A4FA2-3017-4A23-9A38-B5F53B559A2C}" presName="sp" presStyleCnt="0"/>
      <dgm:spPr/>
    </dgm:pt>
    <dgm:pt modelId="{AD1808EF-6C21-4E3A-A7CF-834BAB3112CE}" type="pres">
      <dgm:prSet presAssocID="{5961A168-249A-417F-91A6-8A04F18AA019}" presName="composite" presStyleCnt="0"/>
      <dgm:spPr/>
    </dgm:pt>
    <dgm:pt modelId="{726699CF-8551-41A0-835C-9A78B98D1E56}" type="pres">
      <dgm:prSet presAssocID="{5961A168-249A-417F-91A6-8A04F18AA01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2EA1A-E529-4C41-B7B3-96213DFD4D4B}" type="pres">
      <dgm:prSet presAssocID="{5961A168-249A-417F-91A6-8A04F18AA01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9309A-0291-4174-8B95-9C864BD1C5CD}" type="pres">
      <dgm:prSet presAssocID="{222A8C15-B87E-48B1-B8A8-993F54985849}" presName="sp" presStyleCnt="0"/>
      <dgm:spPr/>
    </dgm:pt>
    <dgm:pt modelId="{0DF569CB-33BD-4DF8-87C6-0CA806067CFF}" type="pres">
      <dgm:prSet presAssocID="{B5EDA887-5F70-4E48-BFCB-5EF9AA340DEA}" presName="composite" presStyleCnt="0"/>
      <dgm:spPr/>
    </dgm:pt>
    <dgm:pt modelId="{5770D651-3E18-4158-84E9-66658E7F94AB}" type="pres">
      <dgm:prSet presAssocID="{B5EDA887-5F70-4E48-BFCB-5EF9AA340DE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761C5-6D1B-4B85-8ED1-290C1950F580}" type="pres">
      <dgm:prSet presAssocID="{B5EDA887-5F70-4E48-BFCB-5EF9AA340DE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09096-542A-4DE9-A6E8-9005DCAF75C2}" type="pres">
      <dgm:prSet presAssocID="{67042951-4F4C-41EC-96BB-B85E3014A216}" presName="sp" presStyleCnt="0"/>
      <dgm:spPr/>
    </dgm:pt>
    <dgm:pt modelId="{12BAE5E8-890D-4149-B178-7CDB5C5D4138}" type="pres">
      <dgm:prSet presAssocID="{B7F2BDAB-F936-4272-AB71-58463E54BE35}" presName="composite" presStyleCnt="0"/>
      <dgm:spPr/>
    </dgm:pt>
    <dgm:pt modelId="{5DDB5733-3472-4E30-82A2-5CE9537BF9ED}" type="pres">
      <dgm:prSet presAssocID="{B7F2BDAB-F936-4272-AB71-58463E54BE3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6F7D7-3A6C-4379-85D9-EABE5F7C1A92}" type="pres">
      <dgm:prSet presAssocID="{B7F2BDAB-F936-4272-AB71-58463E54BE3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DA6DE-E103-451E-8E02-7171670D3F05}" type="presOf" srcId="{4F1E844A-EB03-452C-8414-94B2889641D1}" destId="{032028E8-605B-4AC4-9464-EB61AFADF51B}" srcOrd="0" destOrd="0" presId="urn:microsoft.com/office/officeart/2005/8/layout/chevron2"/>
    <dgm:cxn modelId="{205EF928-DFFD-4677-9C82-A048D419D3F1}" srcId="{A24F3B46-AA37-420E-B076-D45CC4DC734B}" destId="{B7F2BDAB-F936-4272-AB71-58463E54BE35}" srcOrd="3" destOrd="0" parTransId="{90AC7441-66FF-471F-B7A7-FC71A0FA8FA8}" sibTransId="{8A7BB33E-C9C6-4DCF-86DC-3FA6AE8931B5}"/>
    <dgm:cxn modelId="{C9138C39-CDAB-48A4-95B1-A190436FAB12}" type="presOf" srcId="{B7F2BDAB-F936-4272-AB71-58463E54BE35}" destId="{5DDB5733-3472-4E30-82A2-5CE9537BF9ED}" srcOrd="0" destOrd="0" presId="urn:microsoft.com/office/officeart/2005/8/layout/chevron2"/>
    <dgm:cxn modelId="{34AA621B-B61B-4F81-98D3-4F80E7BF970D}" srcId="{5961A168-249A-417F-91A6-8A04F18AA019}" destId="{3F1DAC90-06AF-4E10-ABFC-4560B873B9C0}" srcOrd="0" destOrd="0" parTransId="{85B2D540-8ABC-46F9-B717-B6E1FE554A10}" sibTransId="{5D238C11-BAE7-41B2-AA0E-9D9736AEDEE3}"/>
    <dgm:cxn modelId="{FB1C729C-47D6-46A2-A4EC-07F50AA6B9BE}" srcId="{A24F3B46-AA37-420E-B076-D45CC4DC734B}" destId="{4F1E844A-EB03-452C-8414-94B2889641D1}" srcOrd="0" destOrd="0" parTransId="{860CCF09-2929-4F1F-B3CB-E71DEC7BC1AD}" sibTransId="{889A4FA2-3017-4A23-9A38-B5F53B559A2C}"/>
    <dgm:cxn modelId="{71974EA6-FA4C-4E58-B657-A3592A346700}" type="presOf" srcId="{E5EFA0FB-54AF-44E3-B8DD-34F91E67EE0A}" destId="{FCD761C5-6D1B-4B85-8ED1-290C1950F580}" srcOrd="0" destOrd="0" presId="urn:microsoft.com/office/officeart/2005/8/layout/chevron2"/>
    <dgm:cxn modelId="{E184669A-D02C-4BA0-B93C-24439DDCE478}" srcId="{4F1E844A-EB03-452C-8414-94B2889641D1}" destId="{5F53E947-BDE3-45A4-953D-C31B859F5966}" srcOrd="0" destOrd="0" parTransId="{46737FAA-7BDD-4A18-938E-24E885C0F07D}" sibTransId="{0F5002B0-CBB8-4A6C-96B8-754C9F84755E}"/>
    <dgm:cxn modelId="{D8C003A0-734C-4A2D-8102-EF2ACD8F5E73}" type="presOf" srcId="{B5EDA887-5F70-4E48-BFCB-5EF9AA340DEA}" destId="{5770D651-3E18-4158-84E9-66658E7F94AB}" srcOrd="0" destOrd="0" presId="urn:microsoft.com/office/officeart/2005/8/layout/chevron2"/>
    <dgm:cxn modelId="{3E716BB9-8BDB-45D3-A1C6-7EACF3AD82E0}" srcId="{B7F2BDAB-F936-4272-AB71-58463E54BE35}" destId="{6BB20DFC-D74D-4D42-A73B-8C5955E364A5}" srcOrd="0" destOrd="0" parTransId="{04E41CF9-2028-4104-A21C-48FE4C1417EE}" sibTransId="{8E871EB2-6DF7-428B-84D2-13CD7381BAE6}"/>
    <dgm:cxn modelId="{65EC4AF0-10E1-4A90-8F78-8C7C095AE276}" srcId="{A24F3B46-AA37-420E-B076-D45CC4DC734B}" destId="{5961A168-249A-417F-91A6-8A04F18AA019}" srcOrd="1" destOrd="0" parTransId="{868D08F1-9428-4C5D-B60C-6870580646D5}" sibTransId="{222A8C15-B87E-48B1-B8A8-993F54985849}"/>
    <dgm:cxn modelId="{E4F78403-CF72-40E2-9BC4-4D13C3D6F507}" type="presOf" srcId="{3F1DAC90-06AF-4E10-ABFC-4560B873B9C0}" destId="{8792EA1A-E529-4C41-B7B3-96213DFD4D4B}" srcOrd="0" destOrd="0" presId="urn:microsoft.com/office/officeart/2005/8/layout/chevron2"/>
    <dgm:cxn modelId="{DC2393B7-B2CB-423B-B928-71695FA657E6}" srcId="{B5EDA887-5F70-4E48-BFCB-5EF9AA340DEA}" destId="{E5EFA0FB-54AF-44E3-B8DD-34F91E67EE0A}" srcOrd="0" destOrd="0" parTransId="{FE6D379E-A2F5-497D-872B-201D006D9878}" sibTransId="{A8E692F7-BA38-4CA7-B449-A24A180B39FA}"/>
    <dgm:cxn modelId="{E3048D5F-9FE7-49DD-82BD-C16173093927}" type="presOf" srcId="{5961A168-249A-417F-91A6-8A04F18AA019}" destId="{726699CF-8551-41A0-835C-9A78B98D1E56}" srcOrd="0" destOrd="0" presId="urn:microsoft.com/office/officeart/2005/8/layout/chevron2"/>
    <dgm:cxn modelId="{6CBFA19C-F632-4778-950C-F419F7B776EA}" type="presOf" srcId="{5F53E947-BDE3-45A4-953D-C31B859F5966}" destId="{473CF51C-C9FB-4B75-9FAE-3CF1D238959C}" srcOrd="0" destOrd="0" presId="urn:microsoft.com/office/officeart/2005/8/layout/chevron2"/>
    <dgm:cxn modelId="{6621A493-CBF6-475E-8F63-83B2C53E9543}" srcId="{A24F3B46-AA37-420E-B076-D45CC4DC734B}" destId="{B5EDA887-5F70-4E48-BFCB-5EF9AA340DEA}" srcOrd="2" destOrd="0" parTransId="{7718BB03-091A-459D-AEA9-576872FE617E}" sibTransId="{67042951-4F4C-41EC-96BB-B85E3014A216}"/>
    <dgm:cxn modelId="{E07B8E4A-1BD1-4465-8966-09D83D0DD981}" type="presOf" srcId="{A24F3B46-AA37-420E-B076-D45CC4DC734B}" destId="{05C0397E-2290-4D22-9256-89144C3CD95E}" srcOrd="0" destOrd="0" presId="urn:microsoft.com/office/officeart/2005/8/layout/chevron2"/>
    <dgm:cxn modelId="{2E8658B2-6698-47A3-BACB-325A77C451A0}" type="presOf" srcId="{6BB20DFC-D74D-4D42-A73B-8C5955E364A5}" destId="{AB26F7D7-3A6C-4379-85D9-EABE5F7C1A92}" srcOrd="0" destOrd="0" presId="urn:microsoft.com/office/officeart/2005/8/layout/chevron2"/>
    <dgm:cxn modelId="{362B5248-DB62-40F9-8648-8A9CA4AD2052}" type="presParOf" srcId="{05C0397E-2290-4D22-9256-89144C3CD95E}" destId="{4FE987F5-5F53-45F5-AF11-9C2D34B415AD}" srcOrd="0" destOrd="0" presId="urn:microsoft.com/office/officeart/2005/8/layout/chevron2"/>
    <dgm:cxn modelId="{7B55B7A9-A83D-43C6-97BA-8D022F00E578}" type="presParOf" srcId="{4FE987F5-5F53-45F5-AF11-9C2D34B415AD}" destId="{032028E8-605B-4AC4-9464-EB61AFADF51B}" srcOrd="0" destOrd="0" presId="urn:microsoft.com/office/officeart/2005/8/layout/chevron2"/>
    <dgm:cxn modelId="{F4AB8525-14E5-43D6-96D4-70AD5A048AF7}" type="presParOf" srcId="{4FE987F5-5F53-45F5-AF11-9C2D34B415AD}" destId="{473CF51C-C9FB-4B75-9FAE-3CF1D238959C}" srcOrd="1" destOrd="0" presId="urn:microsoft.com/office/officeart/2005/8/layout/chevron2"/>
    <dgm:cxn modelId="{6A5BE2F5-FFD4-4A4E-A8E4-95BA473F3F44}" type="presParOf" srcId="{05C0397E-2290-4D22-9256-89144C3CD95E}" destId="{318D9694-A9FA-418B-9BF4-ADB09EF6E0E6}" srcOrd="1" destOrd="0" presId="urn:microsoft.com/office/officeart/2005/8/layout/chevron2"/>
    <dgm:cxn modelId="{EA769D6A-89D1-4088-B9CA-5C39B77D948A}" type="presParOf" srcId="{05C0397E-2290-4D22-9256-89144C3CD95E}" destId="{AD1808EF-6C21-4E3A-A7CF-834BAB3112CE}" srcOrd="2" destOrd="0" presId="urn:microsoft.com/office/officeart/2005/8/layout/chevron2"/>
    <dgm:cxn modelId="{52A5A03F-B495-42F4-B951-62B0134706F7}" type="presParOf" srcId="{AD1808EF-6C21-4E3A-A7CF-834BAB3112CE}" destId="{726699CF-8551-41A0-835C-9A78B98D1E56}" srcOrd="0" destOrd="0" presId="urn:microsoft.com/office/officeart/2005/8/layout/chevron2"/>
    <dgm:cxn modelId="{BB1B4904-ABF0-4039-ACEE-A323142B68A9}" type="presParOf" srcId="{AD1808EF-6C21-4E3A-A7CF-834BAB3112CE}" destId="{8792EA1A-E529-4C41-B7B3-96213DFD4D4B}" srcOrd="1" destOrd="0" presId="urn:microsoft.com/office/officeart/2005/8/layout/chevron2"/>
    <dgm:cxn modelId="{403028F7-EE46-4FF6-BCFF-512ABDE90B78}" type="presParOf" srcId="{05C0397E-2290-4D22-9256-89144C3CD95E}" destId="{64B9309A-0291-4174-8B95-9C864BD1C5CD}" srcOrd="3" destOrd="0" presId="urn:microsoft.com/office/officeart/2005/8/layout/chevron2"/>
    <dgm:cxn modelId="{BB0902D2-3BC4-4E9C-8622-C3766A7C56F3}" type="presParOf" srcId="{05C0397E-2290-4D22-9256-89144C3CD95E}" destId="{0DF569CB-33BD-4DF8-87C6-0CA806067CFF}" srcOrd="4" destOrd="0" presId="urn:microsoft.com/office/officeart/2005/8/layout/chevron2"/>
    <dgm:cxn modelId="{B0571080-8F03-43AA-ADB3-5A6ED2B336A1}" type="presParOf" srcId="{0DF569CB-33BD-4DF8-87C6-0CA806067CFF}" destId="{5770D651-3E18-4158-84E9-66658E7F94AB}" srcOrd="0" destOrd="0" presId="urn:microsoft.com/office/officeart/2005/8/layout/chevron2"/>
    <dgm:cxn modelId="{2C4EDA48-2426-4738-9A71-4B11FB7A0E3D}" type="presParOf" srcId="{0DF569CB-33BD-4DF8-87C6-0CA806067CFF}" destId="{FCD761C5-6D1B-4B85-8ED1-290C1950F580}" srcOrd="1" destOrd="0" presId="urn:microsoft.com/office/officeart/2005/8/layout/chevron2"/>
    <dgm:cxn modelId="{68ECB2CC-4200-41C9-8CC5-85C96BBAB04F}" type="presParOf" srcId="{05C0397E-2290-4D22-9256-89144C3CD95E}" destId="{68709096-542A-4DE9-A6E8-9005DCAF75C2}" srcOrd="5" destOrd="0" presId="urn:microsoft.com/office/officeart/2005/8/layout/chevron2"/>
    <dgm:cxn modelId="{FE0FAABE-6F25-4088-B9EA-DD388E2CAC48}" type="presParOf" srcId="{05C0397E-2290-4D22-9256-89144C3CD95E}" destId="{12BAE5E8-890D-4149-B178-7CDB5C5D4138}" srcOrd="6" destOrd="0" presId="urn:microsoft.com/office/officeart/2005/8/layout/chevron2"/>
    <dgm:cxn modelId="{B5C71984-6343-49E5-AEBC-7C4E2F6E5601}" type="presParOf" srcId="{12BAE5E8-890D-4149-B178-7CDB5C5D4138}" destId="{5DDB5733-3472-4E30-82A2-5CE9537BF9ED}" srcOrd="0" destOrd="0" presId="urn:microsoft.com/office/officeart/2005/8/layout/chevron2"/>
    <dgm:cxn modelId="{BDDC8846-DB77-4C27-8235-C05B43AD87ED}" type="presParOf" srcId="{12BAE5E8-890D-4149-B178-7CDB5C5D4138}" destId="{AB26F7D7-3A6C-4379-85D9-EABE5F7C1A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0EA71-FB6D-4CA1-A9D2-7F765731D5EA}">
      <dsp:nvSpPr>
        <dsp:cNvPr id="0" name=""/>
        <dsp:cNvSpPr/>
      </dsp:nvSpPr>
      <dsp:spPr>
        <a:xfrm>
          <a:off x="1622581" y="698342"/>
          <a:ext cx="4448062" cy="4448062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5">
                <a:shade val="90000"/>
                <a:hueOff val="265828"/>
                <a:satOff val="-6642"/>
                <a:lumOff val="31782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265828"/>
                <a:satOff val="-6642"/>
                <a:lumOff val="31782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265828"/>
                <a:satOff val="-6642"/>
                <a:lumOff val="317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DF9992-3529-4B98-B0E3-5349E417A503}">
      <dsp:nvSpPr>
        <dsp:cNvPr id="0" name=""/>
        <dsp:cNvSpPr/>
      </dsp:nvSpPr>
      <dsp:spPr>
        <a:xfrm>
          <a:off x="1516272" y="664893"/>
          <a:ext cx="4448062" cy="4448062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5">
                <a:shade val="90000"/>
                <a:hueOff val="132914"/>
                <a:satOff val="-3321"/>
                <a:lumOff val="15891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32914"/>
                <a:satOff val="-3321"/>
                <a:lumOff val="15891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32914"/>
                <a:satOff val="-3321"/>
                <a:lumOff val="158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56AC6E-B99C-48EB-AB48-4FFE08C4E9AC}">
      <dsp:nvSpPr>
        <dsp:cNvPr id="0" name=""/>
        <dsp:cNvSpPr/>
      </dsp:nvSpPr>
      <dsp:spPr>
        <a:xfrm>
          <a:off x="1516272" y="664893"/>
          <a:ext cx="4448062" cy="4448062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DD0A63-7070-4FBA-A3CB-132EB08DE2DF}">
      <dsp:nvSpPr>
        <dsp:cNvPr id="0" name=""/>
        <dsp:cNvSpPr/>
      </dsp:nvSpPr>
      <dsp:spPr>
        <a:xfrm>
          <a:off x="2106835" y="1842607"/>
          <a:ext cx="3316642" cy="1258835"/>
        </a:xfrm>
        <a:prstGeom prst="ellipse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Риси конфлікту</a:t>
          </a:r>
          <a:endParaRPr lang="ru-RU" sz="3600" b="1" kern="1200" dirty="0"/>
        </a:p>
      </dsp:txBody>
      <dsp:txXfrm>
        <a:off x="2592546" y="2026959"/>
        <a:ext cx="2345220" cy="890131"/>
      </dsp:txXfrm>
    </dsp:sp>
    <dsp:sp modelId="{52927658-C775-47F8-847F-61095F309A2B}">
      <dsp:nvSpPr>
        <dsp:cNvPr id="0" name=""/>
        <dsp:cNvSpPr/>
      </dsp:nvSpPr>
      <dsp:spPr>
        <a:xfrm>
          <a:off x="1420780" y="464"/>
          <a:ext cx="4639046" cy="143195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Біполярність</a:t>
          </a:r>
          <a:endParaRPr lang="ru-RU" sz="2800" kern="1200" dirty="0"/>
        </a:p>
      </dsp:txBody>
      <dsp:txXfrm>
        <a:off x="2100153" y="210170"/>
        <a:ext cx="3280300" cy="1012547"/>
      </dsp:txXfrm>
    </dsp:sp>
    <dsp:sp modelId="{0CCC4E66-982E-4284-B9BD-435DB7D51D22}">
      <dsp:nvSpPr>
        <dsp:cNvPr id="0" name=""/>
        <dsp:cNvSpPr/>
      </dsp:nvSpPr>
      <dsp:spPr>
        <a:xfrm>
          <a:off x="3811093" y="3259185"/>
          <a:ext cx="3621267" cy="143195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Активність</a:t>
          </a:r>
          <a:endParaRPr lang="ru-RU" sz="2800" kern="1200" dirty="0"/>
        </a:p>
      </dsp:txBody>
      <dsp:txXfrm>
        <a:off x="4341415" y="3468891"/>
        <a:ext cx="2560623" cy="1012547"/>
      </dsp:txXfrm>
    </dsp:sp>
    <dsp:sp modelId="{F780ACCF-009A-44A5-8640-1ECF29734CC4}">
      <dsp:nvSpPr>
        <dsp:cNvPr id="0" name=""/>
        <dsp:cNvSpPr/>
      </dsp:nvSpPr>
      <dsp:spPr>
        <a:xfrm>
          <a:off x="22271" y="3259185"/>
          <a:ext cx="3673218" cy="1431959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Наявність суб'єкта або суб'єктів</a:t>
          </a:r>
          <a:endParaRPr lang="ru-RU" sz="2800" kern="1200" dirty="0"/>
        </a:p>
      </dsp:txBody>
      <dsp:txXfrm>
        <a:off x="560201" y="3468891"/>
        <a:ext cx="2597358" cy="1012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028E8-605B-4AC4-9464-EB61AFADF51B}">
      <dsp:nvSpPr>
        <dsp:cNvPr id="0" name=""/>
        <dsp:cNvSpPr/>
      </dsp:nvSpPr>
      <dsp:spPr>
        <a:xfrm rot="5400000">
          <a:off x="-175809" y="177592"/>
          <a:ext cx="1172063" cy="8204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1</a:t>
          </a:r>
          <a:endParaRPr lang="ru-RU" sz="2300" kern="1200" dirty="0"/>
        </a:p>
      </dsp:txBody>
      <dsp:txXfrm rot="-5400000">
        <a:off x="1" y="412004"/>
        <a:ext cx="820444" cy="351619"/>
      </dsp:txXfrm>
    </dsp:sp>
    <dsp:sp modelId="{473CF51C-C9FB-4B75-9FAE-3CF1D238959C}">
      <dsp:nvSpPr>
        <dsp:cNvPr id="0" name=""/>
        <dsp:cNvSpPr/>
      </dsp:nvSpPr>
      <dsp:spPr>
        <a:xfrm rot="5400000">
          <a:off x="3704330" y="-2882102"/>
          <a:ext cx="761841" cy="6529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Виникнення конфліктної ситуації</a:t>
          </a:r>
          <a:endParaRPr lang="ru-RU" sz="3200" kern="1200" dirty="0"/>
        </a:p>
      </dsp:txBody>
      <dsp:txXfrm rot="-5400000">
        <a:off x="820445" y="38973"/>
        <a:ext cx="6492422" cy="687461"/>
      </dsp:txXfrm>
    </dsp:sp>
    <dsp:sp modelId="{726699CF-8551-41A0-835C-9A78B98D1E56}">
      <dsp:nvSpPr>
        <dsp:cNvPr id="0" name=""/>
        <dsp:cNvSpPr/>
      </dsp:nvSpPr>
      <dsp:spPr>
        <a:xfrm rot="5400000">
          <a:off x="-175809" y="1201873"/>
          <a:ext cx="1172063" cy="8204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2</a:t>
          </a:r>
          <a:endParaRPr lang="ru-RU" sz="2300" kern="1200" dirty="0"/>
        </a:p>
      </dsp:txBody>
      <dsp:txXfrm rot="-5400000">
        <a:off x="1" y="1436285"/>
        <a:ext cx="820444" cy="351619"/>
      </dsp:txXfrm>
    </dsp:sp>
    <dsp:sp modelId="{8792EA1A-E529-4C41-B7B3-96213DFD4D4B}">
      <dsp:nvSpPr>
        <dsp:cNvPr id="0" name=""/>
        <dsp:cNvSpPr/>
      </dsp:nvSpPr>
      <dsp:spPr>
        <a:xfrm rot="5400000">
          <a:off x="3704330" y="-1857821"/>
          <a:ext cx="761841" cy="6529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Усвідомлення конфлікту</a:t>
          </a:r>
          <a:endParaRPr lang="ru-RU" sz="3200" kern="1200" dirty="0"/>
        </a:p>
      </dsp:txBody>
      <dsp:txXfrm rot="-5400000">
        <a:off x="820445" y="1063254"/>
        <a:ext cx="6492422" cy="687461"/>
      </dsp:txXfrm>
    </dsp:sp>
    <dsp:sp modelId="{5770D651-3E18-4158-84E9-66658E7F94AB}">
      <dsp:nvSpPr>
        <dsp:cNvPr id="0" name=""/>
        <dsp:cNvSpPr/>
      </dsp:nvSpPr>
      <dsp:spPr>
        <a:xfrm rot="5400000">
          <a:off x="-175809" y="2226154"/>
          <a:ext cx="1172063" cy="8204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3</a:t>
          </a:r>
          <a:endParaRPr lang="ru-RU" sz="2300" kern="1200" dirty="0"/>
        </a:p>
      </dsp:txBody>
      <dsp:txXfrm rot="-5400000">
        <a:off x="1" y="2460566"/>
        <a:ext cx="820444" cy="351619"/>
      </dsp:txXfrm>
    </dsp:sp>
    <dsp:sp modelId="{FCD761C5-6D1B-4B85-8ED1-290C1950F580}">
      <dsp:nvSpPr>
        <dsp:cNvPr id="0" name=""/>
        <dsp:cNvSpPr/>
      </dsp:nvSpPr>
      <dsp:spPr>
        <a:xfrm rot="5400000">
          <a:off x="3704330" y="-833540"/>
          <a:ext cx="761841" cy="6529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Перехід до конфліктної поведінки</a:t>
          </a:r>
          <a:endParaRPr lang="ru-RU" sz="3200" kern="1200" dirty="0"/>
        </a:p>
      </dsp:txBody>
      <dsp:txXfrm rot="-5400000">
        <a:off x="820445" y="2087535"/>
        <a:ext cx="6492422" cy="687461"/>
      </dsp:txXfrm>
    </dsp:sp>
    <dsp:sp modelId="{5DDB5733-3472-4E30-82A2-5CE9537BF9ED}">
      <dsp:nvSpPr>
        <dsp:cNvPr id="0" name=""/>
        <dsp:cNvSpPr/>
      </dsp:nvSpPr>
      <dsp:spPr>
        <a:xfrm rot="5400000">
          <a:off x="-175809" y="3250435"/>
          <a:ext cx="1172063" cy="8204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4</a:t>
          </a:r>
          <a:endParaRPr lang="ru-RU" sz="2300" kern="1200" dirty="0"/>
        </a:p>
      </dsp:txBody>
      <dsp:txXfrm rot="-5400000">
        <a:off x="1" y="3484847"/>
        <a:ext cx="820444" cy="351619"/>
      </dsp:txXfrm>
    </dsp:sp>
    <dsp:sp modelId="{AB26F7D7-3A6C-4379-85D9-EABE5F7C1A92}">
      <dsp:nvSpPr>
        <dsp:cNvPr id="0" name=""/>
        <dsp:cNvSpPr/>
      </dsp:nvSpPr>
      <dsp:spPr>
        <a:xfrm rot="5400000">
          <a:off x="3704330" y="190740"/>
          <a:ext cx="761841" cy="6529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err="1" smtClean="0"/>
            <a:t>Розв</a:t>
          </a:r>
          <a:r>
            <a:rPr lang="en-US" sz="3200" kern="1200" dirty="0" smtClean="0"/>
            <a:t>’</a:t>
          </a:r>
          <a:r>
            <a:rPr lang="uk-UA" sz="3200" kern="1200" dirty="0" err="1" smtClean="0"/>
            <a:t>язання</a:t>
          </a:r>
          <a:r>
            <a:rPr lang="uk-UA" sz="3200" kern="1200" dirty="0" smtClean="0"/>
            <a:t> конфлікту</a:t>
          </a:r>
          <a:endParaRPr lang="ru-RU" sz="3200" kern="1200" dirty="0"/>
        </a:p>
      </dsp:txBody>
      <dsp:txXfrm rot="-5400000">
        <a:off x="820445" y="3111815"/>
        <a:ext cx="6492422" cy="687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274872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Конфлікти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" descr="ÐÐ°ÑÑÐ¸Ð½ÐºÐ¸ Ð¿Ð¾ Ð·Ð°Ð¿ÑÐ¾ÑÑ ÐÐ¾Ð½ÑÐ»ÑÐº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48" y="1290381"/>
            <a:ext cx="5306971" cy="53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68" y="5517232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Міжнаціональні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Види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09" y="1196752"/>
            <a:ext cx="668271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9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68" y="5517232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Релігійні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Види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AutoShape 2" descr="ÐÐ°ÑÑÐ¸Ð½ÐºÐ¸ Ð¿Ð¾ Ð·Ð°Ð¿ÑÐ¾ÑÑ ÑÐµÐ»ÑÐ³ÑÐ¹Ð½Ñ ÐºÐ¾Ð½ÑÐ»ÑÐº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ÑÐµÐ»ÑÐ³ÑÐ¹Ð½Ñ ÐºÐ¾Ð½ÑÐ»ÑÐºÑ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79136"/>
            <a:ext cx="5692909" cy="47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0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68" y="332656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Суперництво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- 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48319"/>
            <a:ext cx="7247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боротьба за визнання особистих досягнень і творчих здібностей особи з боку суспільства, групи, організації тощо. Її метою є набуття кращих професійних позицій, суспільного визнання, винагород, а змістом – демонстрація своєї переваги шляхом досягнення соціально важливих і престижних результатів.</a:t>
            </a:r>
          </a:p>
        </p:txBody>
      </p:sp>
      <p:pic>
        <p:nvPicPr>
          <p:cNvPr id="3074" name="Picture 2" descr="ÐÐ°ÑÑÐ¸Ð½ÐºÐ¸ Ð¿Ð¾ Ð·Ð°Ð¿ÑÐ¾ÑÑ ÑÑÐ¿ÐµÑÐ½Ð¸ÑÑÐ²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977870" cy="20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4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510" y="332656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Конкуренція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- 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9222" y="1484784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особлива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форма суперництва, в основі якого лежить отримання зиску або доступу до дефіцитних ресурсів.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66247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5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68" y="332656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Конфронтація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- 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7176" y="1196752"/>
            <a:ext cx="7361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пасивне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протистояння протиборчих груп із відмінними політичними, економічними та соціальними інтересами. Відбувається найчастіше, без відкритих зіткнень, але пов'язується зі </a:t>
            </a: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здійсненням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тиску на суперника.</a:t>
            </a: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6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108" y="1487307"/>
            <a:ext cx="3582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Переговори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Шляхи розв'язання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348807"/>
            <a:ext cx="3921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мирна бесіда обох сторін із метою пошуку можливостей розв'язання проблеми.</a:t>
            </a:r>
          </a:p>
        </p:txBody>
      </p:sp>
      <p:pic>
        <p:nvPicPr>
          <p:cNvPr id="14338" name="Picture 2" descr="ÐÐ°ÑÑÐ¸Ð½ÐºÐ¸ Ð¿Ð¾ Ð·Ð°Ð¿ÑÐ¾ÑÑ Ð¿ÐµÑÐµÐ³Ð¾Ð²Ð¾Ñ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49" y="3231802"/>
            <a:ext cx="3963582" cy="33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4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108" y="1487307"/>
            <a:ext cx="3582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Компроміс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Шляхи розв'язання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348807"/>
            <a:ext cx="3921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озв'язання проблеми шляхом взаємних поступок сторін.</a:t>
            </a:r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ÐÐ°ÑÑÐ¸Ð½ÐºÐ¸ Ð¿Ð¾ Ð·Ð°Ð¿ÑÐ¾ÑÑ ÐºÐ¾Ð¼Ð¿ÑÐ¾Ð¼Ñ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66" y="3140968"/>
            <a:ext cx="5829917" cy="34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8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108" y="1487307"/>
            <a:ext cx="3582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Консенсус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Шляхи розв'язання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348807"/>
            <a:ext cx="3921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озв'язання проблеми шляхом досягнення загальної згоди.</a:t>
            </a:r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ÐÐ°ÑÑÐ¸Ð½ÐºÐ¸ Ð¿Ð¾ Ð·Ð°Ð¿ÑÐ¾ÑÑ ÐºÐ¾Ð½ÑÐµÐ½ÑÑ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1603"/>
            <a:ext cx="5472607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2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108" y="1487307"/>
            <a:ext cx="3582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Арбітраж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Шляхи розв'язання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931315"/>
            <a:ext cx="3921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вернення до спеціального владного органу, наділеного повноваженнями для розв'язання проблеми.</a:t>
            </a:r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ÐÐ°ÑÑÐ¸Ð½ÐºÐ¸ Ð¿Ð¾ Ð·Ð°Ð¿ÑÐ¾ÑÑ Ð°ÑÐ±ÑÑÑÐ°Ð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ÐÐ°ÑÑÐ¸Ð½ÐºÐ¸ Ð¿Ð¾ Ð·Ð°Ð¿ÑÐ¾ÑÑ Ð°ÑÐ±ÑÑÑÐ°Ð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54700"/>
            <a:ext cx="3435398" cy="34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7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146" y="1268760"/>
            <a:ext cx="53930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Посередництво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Шляхи розв'язання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5638" y="2204864"/>
            <a:ext cx="7402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икористання допомоги третьої сторони, авторитетної для учасників конфлікту, для заочного розв'язання проблеми.</a:t>
            </a:r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ÐÐ°ÑÑÐ¸Ð½ÐºÐ¸ Ð¿Ð¾ Ð·Ð°Ð¿ÑÐ¾ÑÑ Ð¿Ð¾ÑÐµÑÐµÐ´Ð½Ð¸ÑÑÐ²Ð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2"/>
          <a:stretch/>
        </p:blipFill>
        <p:spPr bwMode="auto">
          <a:xfrm>
            <a:off x="2668883" y="3786389"/>
            <a:ext cx="5135563" cy="28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7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5248" y="778932"/>
            <a:ext cx="2967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Конфлікт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9388" y="332656"/>
            <a:ext cx="4013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-  зіткнення протилежних інтересів, цілей, поглядів, ідеологій.</a:t>
            </a:r>
            <a:endParaRPr lang="ru-RU" sz="2800" b="1" dirty="0"/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53" y="2262499"/>
            <a:ext cx="3673421" cy="38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5" y="2636912"/>
            <a:ext cx="37434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Це ситуація, в якій кожна зі сторін прагне зайняти позицію, несумісну з інтересами,  поглядами, позиціями іншої сторони.</a:t>
            </a:r>
            <a:endParaRPr lang="ru-R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146" y="986106"/>
            <a:ext cx="75145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Застосування сили або влади закону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Шляхи розв'язання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604" y="2708920"/>
            <a:ext cx="7402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одноосібне використання сили або влади тією зі сторін конфлікту, яка вважає себе сильнішою.</a:t>
            </a:r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Ð°ÑÑÐ¸Ð½ÐºÐ¸ Ð¿Ð¾ Ð·Ð°Ð¿ÑÐ¾ÑÑ Ð·Ð°ÐºÐ¾Ð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5999"/>
          <a:stretch/>
        </p:blipFill>
        <p:spPr bwMode="auto">
          <a:xfrm>
            <a:off x="3923928" y="3645024"/>
            <a:ext cx="4474468" cy="29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3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375" y="260648"/>
            <a:ext cx="75145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Як уникнути конфлікту?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604" y="1267789"/>
            <a:ext cx="74020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Говорити спокійно.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Проаналізувати ситуацію, що склалася.</a:t>
            </a:r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Не нервувати.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Вислухати іншу сторону та зрозуміти її.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Знайти компроміс.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Розібратися у своїх глибинних думках.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Знайти можливість висловити конкретні позиції щодо зміни ситуації.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Вибачитися.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2676"/>
            <a:ext cx="2409450" cy="18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7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320" y="332656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Мета </a:t>
            </a: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конфлікту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- 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50320" y="1357313"/>
            <a:ext cx="75009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altLang="ru-RU" sz="3600" b="1" dirty="0">
                <a:latin typeface="Times New Roman" pitchFamily="18" charset="0"/>
                <a:cs typeface="Times New Roman" pitchFamily="18" charset="0"/>
              </a:rPr>
              <a:t>крім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внутрішньо особистих </a:t>
            </a:r>
            <a:r>
              <a:rPr lang="uk-UA" altLang="ru-RU" sz="3600" b="1" dirty="0">
                <a:latin typeface="Times New Roman" pitchFamily="18" charset="0"/>
                <a:cs typeface="Times New Roman" pitchFamily="18" charset="0"/>
              </a:rPr>
              <a:t>цілей, це досягнення певної користі за рахунок інтересів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інших.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0" y="3111639"/>
            <a:ext cx="4775150" cy="33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1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3688909"/>
              </p:ext>
            </p:extLst>
          </p:nvPr>
        </p:nvGraphicFramePr>
        <p:xfrm>
          <a:off x="1331640" y="548680"/>
          <a:ext cx="74546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28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274872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Стадії </a:t>
            </a: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конфлікту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3976229"/>
              </p:ext>
            </p:extLst>
          </p:nvPr>
        </p:nvGraphicFramePr>
        <p:xfrm>
          <a:off x="1531557" y="1283793"/>
          <a:ext cx="7350057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57193"/>
            <a:ext cx="1933350" cy="21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7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68" y="5517232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Міжособистісні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Види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77" y="1196752"/>
            <a:ext cx="61245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9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68" y="5517232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Міжгрупові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Види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ÐÐ°ÑÑÐ¸Ð½ÐºÐ¸ Ð¿Ð¾ Ð·Ð°Ð¿ÑÐ¾ÑÑ Ð¼ÑÐ¶Ð³ÑÑÐ¿Ð¾Ð²Ñ ÐºÐ¾Ð½ÑÐ»ÑÐº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25" y="1196752"/>
            <a:ext cx="63150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5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68" y="5517232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Сімейні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Види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31" y="1214034"/>
            <a:ext cx="5976664" cy="43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8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68" y="5517232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Політичні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33145"/>
            <a:ext cx="723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Види конфліктів: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314" name="Picture 2" descr="ÐÐ°ÑÑÐ¸Ð½ÐºÐ¸ Ð¿Ð¾ Ð·Ð°Ð¿ÑÐ¾ÑÑ Ð¿Ð¾Ð»ÑÑÐ¸ÑÐ½Ñ ÐºÐ¾Ð½ÑÐ»ÑÐº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53" y="1484784"/>
            <a:ext cx="6990606" cy="38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05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343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Виталиk</cp:lastModifiedBy>
  <cp:revision>21</cp:revision>
  <dcterms:created xsi:type="dcterms:W3CDTF">2014-11-07T17:01:55Z</dcterms:created>
  <dcterms:modified xsi:type="dcterms:W3CDTF">2019-06-20T14:35:34Z</dcterms:modified>
</cp:coreProperties>
</file>