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0"/>
  </p:notesMasterIdLst>
  <p:sldIdLst>
    <p:sldId id="256" r:id="rId2"/>
    <p:sldId id="258" r:id="rId3"/>
    <p:sldId id="259" r:id="rId4"/>
    <p:sldId id="260" r:id="rId5"/>
    <p:sldId id="261" r:id="rId6"/>
    <p:sldId id="262" r:id="rId7"/>
    <p:sldId id="264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89" autoAdjust="0"/>
    <p:restoredTop sz="94660"/>
  </p:normalViewPr>
  <p:slideViewPr>
    <p:cSldViewPr>
      <p:cViewPr varScale="1">
        <p:scale>
          <a:sx n="64" d="100"/>
          <a:sy n="64" d="100"/>
        </p:scale>
        <p:origin x="-157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611270-E9BC-4753-8DBD-3BC77CA2610F}" type="datetimeFigureOut">
              <a:rPr lang="ru-RU" smtClean="0"/>
              <a:pPr/>
              <a:t>06.12.2021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8E13AB-ECEC-4BC5-9EA1-26F0FC62D0B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8E13AB-ECEC-4BC5-9EA1-26F0FC62D0B1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06.12.2021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06.12.2021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1000108"/>
            <a:ext cx="8572560" cy="2714645"/>
          </a:xfrm>
        </p:spPr>
        <p:txBody>
          <a:bodyPr>
            <a:normAutofit fontScale="90000"/>
          </a:bodyPr>
          <a:lstStyle/>
          <a:p>
            <a:pPr algn="ctr"/>
            <a:r>
              <a:rPr lang="uk-UA" sz="4000" dirty="0" smtClean="0"/>
              <a:t>Моя</a:t>
            </a:r>
            <a:br>
              <a:rPr lang="uk-UA" sz="4000" dirty="0" smtClean="0"/>
            </a:br>
            <a:r>
              <a:rPr lang="uk-UA" sz="4000" dirty="0" smtClean="0"/>
              <a:t> майбутня професія – вихователь  дитячого садка</a:t>
            </a:r>
            <a:r>
              <a:rPr lang="uk-UA" sz="3200" dirty="0" smtClean="0"/>
              <a:t/>
            </a:r>
            <a:br>
              <a:rPr lang="uk-UA" sz="3200" dirty="0" smtClean="0"/>
            </a:br>
            <a:r>
              <a:rPr lang="uk-UA" sz="3200" dirty="0" smtClean="0"/>
              <a:t> </a:t>
            </a:r>
            <a:br>
              <a:rPr lang="uk-UA" sz="3200" dirty="0" smtClean="0"/>
            </a:br>
            <a:r>
              <a:rPr lang="uk-UA" sz="3200" dirty="0" smtClean="0"/>
              <a:t/>
            </a:r>
            <a:br>
              <a:rPr lang="uk-UA" sz="3200" dirty="0" smtClean="0"/>
            </a:b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857884" y="5000636"/>
            <a:ext cx="3128962" cy="1752600"/>
          </a:xfrm>
        </p:spPr>
        <p:txBody>
          <a:bodyPr/>
          <a:lstStyle/>
          <a:p>
            <a:r>
              <a:rPr lang="uk-UA" dirty="0" smtClean="0"/>
              <a:t>Підготувала </a:t>
            </a:r>
          </a:p>
          <a:p>
            <a:r>
              <a:rPr lang="uk-UA" dirty="0" smtClean="0"/>
              <a:t>Студентка 4 курсу</a:t>
            </a:r>
            <a:endParaRPr lang="uk-UA" dirty="0" smtClean="0"/>
          </a:p>
          <a:p>
            <a:r>
              <a:rPr lang="uk-UA" dirty="0" err="1" smtClean="0"/>
              <a:t>Васильчук</a:t>
            </a:r>
            <a:r>
              <a:rPr lang="uk-UA" dirty="0" smtClean="0"/>
              <a:t> Наталія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57158" y="1714488"/>
            <a:ext cx="4357718" cy="4786346"/>
          </a:xfrm>
        </p:spPr>
        <p:txBody>
          <a:bodyPr>
            <a:normAutofit/>
          </a:bodyPr>
          <a:lstStyle/>
          <a:p>
            <a:r>
              <a:rPr lang="ru-RU" b="1" dirty="0" err="1" smtClean="0"/>
              <a:t>Історія</a:t>
            </a:r>
            <a:r>
              <a:rPr lang="ru-RU" b="1" dirty="0" smtClean="0"/>
              <a:t> </a:t>
            </a:r>
            <a:r>
              <a:rPr lang="ru-RU" b="1" dirty="0" err="1" smtClean="0"/>
              <a:t>професії</a:t>
            </a:r>
            <a:r>
              <a:rPr lang="ru-RU" b="1" dirty="0" smtClean="0"/>
              <a:t> </a:t>
            </a:r>
            <a:r>
              <a:rPr lang="ru-RU" b="1" dirty="0" err="1" smtClean="0"/>
              <a:t>вихователя</a:t>
            </a:r>
            <a:r>
              <a:rPr lang="ru-RU" b="1" dirty="0" smtClean="0"/>
              <a:t> </a:t>
            </a:r>
            <a:r>
              <a:rPr lang="ru-RU" b="1" dirty="0" err="1" smtClean="0"/>
              <a:t>зародилася</a:t>
            </a:r>
            <a:r>
              <a:rPr lang="ru-RU" b="1" dirty="0" smtClean="0"/>
              <a:t> в </a:t>
            </a:r>
            <a:r>
              <a:rPr lang="ru-RU" b="1" dirty="0" err="1" smtClean="0"/>
              <a:t>Давній</a:t>
            </a:r>
            <a:r>
              <a:rPr lang="ru-RU" b="1" dirty="0" smtClean="0"/>
              <a:t> </a:t>
            </a:r>
            <a:r>
              <a:rPr lang="ru-RU" b="1" dirty="0" err="1" smtClean="0"/>
              <a:t>Греції</a:t>
            </a:r>
            <a:r>
              <a:rPr lang="ru-RU" b="1" dirty="0" smtClean="0"/>
              <a:t>, </a:t>
            </a:r>
            <a:r>
              <a:rPr lang="ru-RU" b="1" dirty="0" err="1" smtClean="0"/>
              <a:t>проте</a:t>
            </a:r>
            <a:r>
              <a:rPr lang="ru-RU" b="1" dirty="0" smtClean="0"/>
              <a:t> </a:t>
            </a:r>
            <a:r>
              <a:rPr lang="ru-RU" b="1" dirty="0" err="1" smtClean="0"/>
              <a:t>в</a:t>
            </a:r>
            <a:r>
              <a:rPr lang="ru-RU" b="1" dirty="0" smtClean="0"/>
              <a:t> </a:t>
            </a:r>
            <a:r>
              <a:rPr lang="ru-RU" b="1" dirty="0" err="1" smtClean="0"/>
              <a:t>ті</a:t>
            </a:r>
            <a:r>
              <a:rPr lang="ru-RU" b="1" dirty="0" smtClean="0"/>
              <a:t> </a:t>
            </a:r>
            <a:r>
              <a:rPr lang="ru-RU" b="1" dirty="0" err="1" smtClean="0"/>
              <a:t>часи</a:t>
            </a:r>
            <a:r>
              <a:rPr lang="ru-RU" b="1" dirty="0" smtClean="0"/>
              <a:t> </a:t>
            </a:r>
            <a:r>
              <a:rPr lang="ru-RU" b="1" dirty="0" err="1" smtClean="0"/>
              <a:t>вихованням</a:t>
            </a:r>
            <a:r>
              <a:rPr lang="ru-RU" b="1" dirty="0" smtClean="0"/>
              <a:t> </a:t>
            </a:r>
            <a:r>
              <a:rPr lang="ru-RU" b="1" dirty="0" err="1" smtClean="0"/>
              <a:t>дитини</a:t>
            </a:r>
            <a:r>
              <a:rPr lang="ru-RU" b="1" dirty="0" smtClean="0"/>
              <a:t> </a:t>
            </a:r>
            <a:r>
              <a:rPr lang="ru-RU" b="1" dirty="0" err="1" smtClean="0"/>
              <a:t>займався</a:t>
            </a:r>
            <a:r>
              <a:rPr lang="ru-RU" b="1" dirty="0" smtClean="0"/>
              <a:t> раб, </a:t>
            </a:r>
            <a:r>
              <a:rPr lang="ru-RU" b="1" dirty="0" err="1" smtClean="0"/>
              <a:t>який</a:t>
            </a:r>
            <a:r>
              <a:rPr lang="ru-RU" b="1" dirty="0" smtClean="0"/>
              <a:t> </a:t>
            </a:r>
            <a:r>
              <a:rPr lang="ru-RU" b="1" dirty="0" err="1" smtClean="0"/>
              <a:t>відводив</a:t>
            </a:r>
            <a:r>
              <a:rPr lang="ru-RU" b="1" dirty="0" smtClean="0"/>
              <a:t> </a:t>
            </a:r>
            <a:r>
              <a:rPr lang="ru-RU" b="1" dirty="0" err="1" smtClean="0"/>
              <a:t>її</a:t>
            </a:r>
            <a:r>
              <a:rPr lang="ru-RU" b="1" dirty="0" smtClean="0"/>
              <a:t> в школу та </a:t>
            </a:r>
            <a:r>
              <a:rPr lang="ru-RU" b="1" dirty="0" err="1" smtClean="0"/>
              <a:t>відносив</a:t>
            </a:r>
            <a:r>
              <a:rPr lang="ru-RU" b="1" dirty="0" smtClean="0"/>
              <a:t> </a:t>
            </a:r>
            <a:r>
              <a:rPr lang="ru-RU" b="1" dirty="0" err="1" smtClean="0"/>
              <a:t>всі</a:t>
            </a:r>
            <a:r>
              <a:rPr lang="ru-RU" b="1" dirty="0" smtClean="0"/>
              <a:t> </a:t>
            </a:r>
            <a:r>
              <a:rPr lang="ru-RU" b="1" dirty="0" err="1" smtClean="0"/>
              <a:t>необхідні</a:t>
            </a:r>
            <a:r>
              <a:rPr lang="ru-RU" b="1" dirty="0" smtClean="0"/>
              <a:t> </a:t>
            </a:r>
            <a:r>
              <a:rPr lang="ru-RU" b="1" dirty="0" err="1" smtClean="0"/>
              <a:t>речі</a:t>
            </a:r>
            <a:r>
              <a:rPr lang="ru-RU" b="1" dirty="0" smtClean="0"/>
              <a:t> для </a:t>
            </a:r>
            <a:r>
              <a:rPr lang="ru-RU" b="1" dirty="0" err="1" smtClean="0"/>
              <a:t>навчання</a:t>
            </a:r>
            <a:r>
              <a:rPr lang="ru-RU" b="1" dirty="0" smtClean="0"/>
              <a:t>. В </a:t>
            </a:r>
            <a:r>
              <a:rPr lang="ru-RU" b="1" dirty="0" err="1" smtClean="0"/>
              <a:t>інший</a:t>
            </a:r>
            <a:r>
              <a:rPr lang="ru-RU" b="1" dirty="0" smtClean="0"/>
              <a:t> час раб </a:t>
            </a:r>
            <a:r>
              <a:rPr lang="ru-RU" b="1" dirty="0" err="1" smtClean="0"/>
              <a:t>стежив</a:t>
            </a:r>
            <a:r>
              <a:rPr lang="ru-RU" b="1" dirty="0" smtClean="0"/>
              <a:t> за </a:t>
            </a:r>
            <a:r>
              <a:rPr lang="ru-RU" b="1" dirty="0" err="1" smtClean="0"/>
              <a:t>розвитком</a:t>
            </a:r>
            <a:r>
              <a:rPr lang="ru-RU" b="1" dirty="0" smtClean="0"/>
              <a:t> </a:t>
            </a:r>
            <a:r>
              <a:rPr lang="ru-RU" b="1" dirty="0" err="1" smtClean="0"/>
              <a:t>дитини</a:t>
            </a:r>
            <a:r>
              <a:rPr lang="ru-RU" b="1" dirty="0" smtClean="0"/>
              <a:t>, </a:t>
            </a:r>
            <a:r>
              <a:rPr lang="ru-RU" b="1" dirty="0" err="1" smtClean="0"/>
              <a:t>оберігав</a:t>
            </a:r>
            <a:r>
              <a:rPr lang="ru-RU" b="1" dirty="0" smtClean="0"/>
              <a:t> </a:t>
            </a:r>
            <a:r>
              <a:rPr lang="ru-RU" b="1" dirty="0" err="1" smtClean="0"/>
              <a:t>від</a:t>
            </a:r>
            <a:r>
              <a:rPr lang="ru-RU" b="1" dirty="0" smtClean="0"/>
              <a:t> </a:t>
            </a:r>
            <a:r>
              <a:rPr lang="ru-RU" b="1" dirty="0" err="1" smtClean="0"/>
              <a:t>небезпек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мимоволі</a:t>
            </a:r>
            <a:r>
              <a:rPr lang="ru-RU" b="1" dirty="0" smtClean="0"/>
              <a:t> </a:t>
            </a:r>
            <a:r>
              <a:rPr lang="ru-RU" b="1" dirty="0" err="1" smtClean="0"/>
              <a:t>формував</a:t>
            </a:r>
            <a:r>
              <a:rPr lang="ru-RU" b="1" dirty="0" smtClean="0"/>
              <a:t> </a:t>
            </a:r>
            <a:r>
              <a:rPr lang="ru-RU" b="1" dirty="0" err="1" smtClean="0"/>
              <a:t>вчинки</a:t>
            </a:r>
            <a:r>
              <a:rPr lang="ru-RU" b="1" dirty="0" smtClean="0"/>
              <a:t> </a:t>
            </a:r>
            <a:r>
              <a:rPr lang="ru-RU" b="1" dirty="0" err="1" smtClean="0"/>
              <a:t>дитини</a:t>
            </a:r>
            <a:r>
              <a:rPr lang="ru-RU" b="1" dirty="0" smtClean="0"/>
              <a:t> та </a:t>
            </a:r>
            <a:r>
              <a:rPr lang="ru-RU" b="1" dirty="0" err="1" smtClean="0"/>
              <a:t>її</a:t>
            </a:r>
            <a:r>
              <a:rPr lang="ru-RU" b="1" dirty="0" smtClean="0"/>
              <a:t> </a:t>
            </a:r>
            <a:r>
              <a:rPr lang="ru-RU" b="1" dirty="0" err="1" smtClean="0"/>
              <a:t>поведінку</a:t>
            </a:r>
            <a:r>
              <a:rPr lang="ru-RU" b="1" dirty="0" smtClean="0"/>
              <a:t> в </a:t>
            </a:r>
            <a:r>
              <a:rPr lang="ru-RU" b="1" dirty="0" err="1" smtClean="0"/>
              <a:t>цілому</a:t>
            </a:r>
            <a:r>
              <a:rPr lang="ru-RU" b="1" dirty="0" smtClean="0"/>
              <a:t>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214290"/>
            <a:ext cx="7086600" cy="962012"/>
          </a:xfrm>
        </p:spPr>
        <p:txBody>
          <a:bodyPr/>
          <a:lstStyle/>
          <a:p>
            <a:r>
              <a:rPr lang="uk-UA" dirty="0" smtClean="0"/>
              <a:t>    Історія професії</a:t>
            </a:r>
            <a:endParaRPr lang="ru-RU" dirty="0"/>
          </a:p>
        </p:txBody>
      </p:sp>
      <p:pic>
        <p:nvPicPr>
          <p:cNvPr id="2050" name="Picture 2" descr="C:\Users\вася\Desktop\zanyatia-v-detskom-sadu-0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2285992"/>
            <a:ext cx="4071966" cy="27638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0034" y="357166"/>
            <a:ext cx="7286676" cy="2992916"/>
          </a:xfrm>
        </p:spPr>
        <p:txBody>
          <a:bodyPr>
            <a:normAutofit/>
          </a:bodyPr>
          <a:lstStyle/>
          <a:p>
            <a:r>
              <a:rPr lang="ru-RU" b="1" dirty="0" smtClean="0"/>
              <a:t>У </a:t>
            </a:r>
            <a:r>
              <a:rPr lang="ru-RU" b="1" dirty="0" err="1" smtClean="0"/>
              <a:t>період</a:t>
            </a:r>
            <a:r>
              <a:rPr lang="ru-RU" b="1" dirty="0" smtClean="0"/>
              <a:t> </a:t>
            </a:r>
            <a:r>
              <a:rPr lang="en-US" b="1" dirty="0" smtClean="0"/>
              <a:t>XIX - </a:t>
            </a:r>
            <a:r>
              <a:rPr lang="ru-RU" b="1" dirty="0" smtClean="0"/>
              <a:t>початку </a:t>
            </a:r>
            <a:r>
              <a:rPr lang="en-US" b="1" dirty="0" smtClean="0"/>
              <a:t>XX </a:t>
            </a:r>
            <a:r>
              <a:rPr lang="ru-RU" b="1" dirty="0" smtClean="0"/>
              <a:t>ст. у </a:t>
            </a:r>
            <a:r>
              <a:rPr lang="ru-RU" b="1" dirty="0" err="1" smtClean="0"/>
              <a:t>заможних</a:t>
            </a:r>
            <a:r>
              <a:rPr lang="ru-RU" b="1" dirty="0" smtClean="0"/>
              <a:t> </a:t>
            </a:r>
            <a:r>
              <a:rPr lang="ru-RU" b="1" dirty="0" err="1" smtClean="0"/>
              <a:t>сім'ях</a:t>
            </a:r>
            <a:r>
              <a:rPr lang="ru-RU" b="1" dirty="0" smtClean="0"/>
              <a:t> </a:t>
            </a:r>
            <a:r>
              <a:rPr lang="ru-RU" b="1" dirty="0" err="1" smtClean="0"/>
              <a:t>прийнято</a:t>
            </a:r>
            <a:r>
              <a:rPr lang="ru-RU" b="1" dirty="0" smtClean="0"/>
              <a:t> </a:t>
            </a:r>
            <a:r>
              <a:rPr lang="ru-RU" b="1" dirty="0" err="1" smtClean="0"/>
              <a:t>було</a:t>
            </a:r>
            <a:r>
              <a:rPr lang="ru-RU" b="1" dirty="0" smtClean="0"/>
              <a:t> для </a:t>
            </a:r>
            <a:r>
              <a:rPr lang="ru-RU" b="1" dirty="0" err="1" smtClean="0"/>
              <a:t>виховання</a:t>
            </a:r>
            <a:r>
              <a:rPr lang="ru-RU" b="1" dirty="0" smtClean="0"/>
              <a:t> </a:t>
            </a:r>
            <a:r>
              <a:rPr lang="ru-RU" b="1" dirty="0" err="1" smtClean="0"/>
              <a:t>дітей</a:t>
            </a:r>
            <a:r>
              <a:rPr lang="ru-RU" b="1" dirty="0" smtClean="0"/>
              <a:t> </a:t>
            </a:r>
            <a:r>
              <a:rPr lang="ru-RU" b="1" dirty="0" err="1" smtClean="0"/>
              <a:t>наймати</a:t>
            </a:r>
            <a:r>
              <a:rPr lang="ru-RU" b="1" dirty="0" smtClean="0"/>
              <a:t> </a:t>
            </a:r>
            <a:r>
              <a:rPr lang="ru-RU" b="1" dirty="0" err="1" smtClean="0"/>
              <a:t>гувернерів</a:t>
            </a:r>
            <a:r>
              <a:rPr lang="ru-RU" b="1" dirty="0" smtClean="0"/>
              <a:t>. </a:t>
            </a:r>
            <a:r>
              <a:rPr lang="ru-RU" b="1" dirty="0" err="1" smtClean="0"/>
              <a:t>Ця</a:t>
            </a:r>
            <a:r>
              <a:rPr lang="ru-RU" b="1" dirty="0" smtClean="0"/>
              <a:t> </a:t>
            </a:r>
            <a:r>
              <a:rPr lang="ru-RU" b="1" dirty="0" err="1" smtClean="0"/>
              <a:t>професія</a:t>
            </a:r>
            <a:r>
              <a:rPr lang="ru-RU" b="1" dirty="0" smtClean="0"/>
              <a:t> </a:t>
            </a:r>
            <a:r>
              <a:rPr lang="ru-RU" b="1" dirty="0" err="1" smtClean="0"/>
              <a:t>була</a:t>
            </a:r>
            <a:r>
              <a:rPr lang="ru-RU" b="1" dirty="0" smtClean="0"/>
              <a:t> </a:t>
            </a:r>
            <a:r>
              <a:rPr lang="ru-RU" b="1" dirty="0" err="1" smtClean="0"/>
              <a:t>дуже</a:t>
            </a:r>
            <a:r>
              <a:rPr lang="ru-RU" b="1" dirty="0" smtClean="0"/>
              <a:t> популярною. </a:t>
            </a:r>
            <a:r>
              <a:rPr lang="ru-RU" b="1" dirty="0" err="1" smtClean="0"/>
              <a:t>Тоді</a:t>
            </a:r>
            <a:r>
              <a:rPr lang="ru-RU" b="1" dirty="0" smtClean="0"/>
              <a:t> гувернерами ставали </a:t>
            </a:r>
            <a:r>
              <a:rPr lang="ru-RU" b="1" dirty="0" err="1" smtClean="0"/>
              <a:t>хлопці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дівчата</a:t>
            </a:r>
            <a:r>
              <a:rPr lang="ru-RU" b="1" dirty="0" smtClean="0"/>
              <a:t> </a:t>
            </a:r>
            <a:r>
              <a:rPr lang="ru-RU" b="1" dirty="0" err="1" smtClean="0"/>
              <a:t>зі</a:t>
            </a:r>
            <a:r>
              <a:rPr lang="ru-RU" b="1" dirty="0" smtClean="0"/>
              <a:t> </a:t>
            </a:r>
            <a:r>
              <a:rPr lang="ru-RU" b="1" dirty="0" err="1" smtClean="0"/>
              <a:t>збіднілих</a:t>
            </a:r>
            <a:r>
              <a:rPr lang="ru-RU" b="1" dirty="0" smtClean="0"/>
              <a:t> </a:t>
            </a:r>
            <a:r>
              <a:rPr lang="ru-RU" b="1" dirty="0" err="1" smtClean="0"/>
              <a:t>аристократичних</a:t>
            </a:r>
            <a:r>
              <a:rPr lang="ru-RU" b="1" dirty="0" smtClean="0"/>
              <a:t> </a:t>
            </a:r>
            <a:r>
              <a:rPr lang="ru-RU" b="1" dirty="0" err="1" smtClean="0"/>
              <a:t>сімей</a:t>
            </a:r>
            <a:r>
              <a:rPr lang="ru-RU" b="1" dirty="0" smtClean="0"/>
              <a:t>, </a:t>
            </a:r>
            <a:r>
              <a:rPr lang="ru-RU" b="1" dirty="0" err="1" smtClean="0"/>
              <a:t>які</a:t>
            </a:r>
            <a:r>
              <a:rPr lang="ru-RU" b="1" dirty="0" smtClean="0"/>
              <a:t> </a:t>
            </a:r>
            <a:r>
              <a:rPr lang="ru-RU" b="1" dirty="0" err="1" smtClean="0"/>
              <a:t>отримали</a:t>
            </a:r>
            <a:r>
              <a:rPr lang="ru-RU" b="1" dirty="0" smtClean="0"/>
              <a:t> </a:t>
            </a:r>
            <a:r>
              <a:rPr lang="ru-RU" b="1" dirty="0" err="1" smtClean="0"/>
              <a:t>гарне</a:t>
            </a:r>
            <a:r>
              <a:rPr lang="ru-RU" b="1" dirty="0" smtClean="0"/>
              <a:t> </a:t>
            </a:r>
            <a:r>
              <a:rPr lang="ru-RU" b="1" dirty="0" err="1" smtClean="0"/>
              <a:t>виховання</a:t>
            </a:r>
            <a:r>
              <a:rPr lang="ru-RU" b="1" dirty="0" smtClean="0"/>
              <a:t> та </a:t>
            </a:r>
            <a:r>
              <a:rPr lang="ru-RU" b="1" dirty="0" err="1" smtClean="0"/>
              <a:t>освіту</a:t>
            </a:r>
            <a:r>
              <a:rPr lang="ru-RU" b="1" dirty="0" smtClean="0"/>
              <a:t> в </a:t>
            </a:r>
            <a:r>
              <a:rPr lang="ru-RU" b="1" dirty="0" err="1" smtClean="0"/>
              <a:t>різних</a:t>
            </a:r>
            <a:r>
              <a:rPr lang="ru-RU" b="1" dirty="0" smtClean="0"/>
              <a:t> </a:t>
            </a:r>
            <a:r>
              <a:rPr lang="ru-RU" b="1" dirty="0" err="1" smtClean="0"/>
              <a:t>інститутах</a:t>
            </a:r>
            <a:r>
              <a:rPr lang="ru-RU" b="1" dirty="0" smtClean="0"/>
              <a:t> </a:t>
            </a:r>
            <a:r>
              <a:rPr lang="ru-RU" b="1" dirty="0" err="1" smtClean="0"/>
              <a:t>або</a:t>
            </a:r>
            <a:r>
              <a:rPr lang="ru-RU" b="1" dirty="0" smtClean="0"/>
              <a:t> </a:t>
            </a:r>
            <a:r>
              <a:rPr lang="ru-RU" b="1" dirty="0" err="1" smtClean="0"/>
              <a:t>університетах</a:t>
            </a:r>
            <a:r>
              <a:rPr lang="ru-RU" b="1" dirty="0" smtClean="0"/>
              <a:t>. </a:t>
            </a:r>
            <a:r>
              <a:rPr lang="ru-RU" b="1" dirty="0" err="1" smtClean="0"/>
              <a:t>Після</a:t>
            </a:r>
            <a:r>
              <a:rPr lang="ru-RU" b="1" dirty="0" smtClean="0"/>
              <a:t> </a:t>
            </a:r>
            <a:r>
              <a:rPr lang="ru-RU" b="1" dirty="0" err="1" smtClean="0"/>
              <a:t>декількох</a:t>
            </a:r>
            <a:r>
              <a:rPr lang="ru-RU" b="1" dirty="0" smtClean="0"/>
              <a:t> </a:t>
            </a:r>
            <a:r>
              <a:rPr lang="ru-RU" b="1" dirty="0" err="1" smtClean="0"/>
              <a:t>десятиліть</a:t>
            </a:r>
            <a:r>
              <a:rPr lang="ru-RU" b="1" dirty="0" smtClean="0"/>
              <a:t> перерви </a:t>
            </a:r>
            <a:r>
              <a:rPr lang="ru-RU" b="1" dirty="0" err="1" smtClean="0"/>
              <a:t>ця</a:t>
            </a:r>
            <a:r>
              <a:rPr lang="ru-RU" b="1" dirty="0" smtClean="0"/>
              <a:t> </a:t>
            </a:r>
            <a:r>
              <a:rPr lang="ru-RU" b="1" dirty="0" err="1" smtClean="0"/>
              <a:t>професія</a:t>
            </a:r>
            <a:r>
              <a:rPr lang="ru-RU" b="1" dirty="0" smtClean="0"/>
              <a:t> </a:t>
            </a:r>
            <a:r>
              <a:rPr lang="ru-RU" b="1" dirty="0" err="1" smtClean="0"/>
              <a:t>знову</a:t>
            </a:r>
            <a:r>
              <a:rPr lang="ru-RU" b="1" dirty="0" smtClean="0"/>
              <a:t> стала популярною. </a:t>
            </a:r>
            <a:r>
              <a:rPr lang="ru-RU" b="1" dirty="0" err="1" smtClean="0"/>
              <a:t>Гувернерів</a:t>
            </a:r>
            <a:r>
              <a:rPr lang="ru-RU" b="1" dirty="0" smtClean="0"/>
              <a:t> </a:t>
            </a:r>
            <a:r>
              <a:rPr lang="ru-RU" b="1" dirty="0" err="1" smtClean="0"/>
              <a:t>запрошували</a:t>
            </a:r>
            <a:r>
              <a:rPr lang="ru-RU" b="1" dirty="0" smtClean="0"/>
              <a:t> до </a:t>
            </a:r>
            <a:r>
              <a:rPr lang="ru-RU" b="1" dirty="0" err="1" smtClean="0"/>
              <a:t>дітей</a:t>
            </a:r>
            <a:r>
              <a:rPr lang="ru-RU" b="1" dirty="0" smtClean="0"/>
              <a:t> </a:t>
            </a:r>
            <a:r>
              <a:rPr lang="ru-RU" b="1" dirty="0" err="1" smtClean="0"/>
              <a:t>віком</a:t>
            </a:r>
            <a:r>
              <a:rPr lang="ru-RU" b="1" dirty="0" smtClean="0"/>
              <a:t> </a:t>
            </a:r>
            <a:r>
              <a:rPr lang="ru-RU" b="1" dirty="0" err="1" smtClean="0"/>
              <a:t>понад</a:t>
            </a:r>
            <a:r>
              <a:rPr lang="ru-RU" b="1" dirty="0" smtClean="0"/>
              <a:t> три роки.</a:t>
            </a:r>
          </a:p>
          <a:p>
            <a:endParaRPr lang="ru-RU" dirty="0"/>
          </a:p>
        </p:txBody>
      </p:sp>
      <p:pic>
        <p:nvPicPr>
          <p:cNvPr id="3074" name="Picture 2" descr="C:\Users\вася\Desktop\VRRIKP34G3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3214686"/>
            <a:ext cx="3810000" cy="2667000"/>
          </a:xfrm>
          <a:prstGeom prst="rect">
            <a:avLst/>
          </a:prstGeom>
          <a:noFill/>
        </p:spPr>
      </p:pic>
      <p:pic>
        <p:nvPicPr>
          <p:cNvPr id="3075" name="Picture 3" descr="C:\Users\вася\Desktop\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1" y="3214686"/>
            <a:ext cx="2424912" cy="27439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4282" y="1714488"/>
            <a:ext cx="6357982" cy="5143512"/>
          </a:xfrm>
        </p:spPr>
        <p:txBody>
          <a:bodyPr>
            <a:normAutofit/>
          </a:bodyPr>
          <a:lstStyle/>
          <a:p>
            <a:r>
              <a:rPr lang="ru-RU" dirty="0" err="1" smtClean="0"/>
              <a:t>Вихователь</a:t>
            </a:r>
            <a:r>
              <a:rPr lang="ru-RU" dirty="0" smtClean="0"/>
              <a:t> </a:t>
            </a:r>
            <a:r>
              <a:rPr lang="ru-RU" dirty="0" err="1" smtClean="0"/>
              <a:t>займається</a:t>
            </a:r>
            <a:r>
              <a:rPr lang="ru-RU" dirty="0" smtClean="0"/>
              <a:t> </a:t>
            </a:r>
            <a:r>
              <a:rPr lang="ru-RU" dirty="0" err="1" smtClean="0"/>
              <a:t>освітою</a:t>
            </a:r>
            <a:r>
              <a:rPr lang="ru-RU" dirty="0" smtClean="0"/>
              <a:t> </a:t>
            </a:r>
            <a:r>
              <a:rPr lang="ru-RU" dirty="0" err="1" smtClean="0"/>
              <a:t>дитини</a:t>
            </a:r>
            <a:r>
              <a:rPr lang="ru-RU" dirty="0" smtClean="0"/>
              <a:t>: </a:t>
            </a:r>
            <a:r>
              <a:rPr lang="ru-RU" dirty="0" err="1" smtClean="0"/>
              <a:t>її</a:t>
            </a:r>
            <a:r>
              <a:rPr lang="ru-RU" dirty="0" smtClean="0"/>
              <a:t> </a:t>
            </a:r>
            <a:r>
              <a:rPr lang="ru-RU" dirty="0" err="1" smtClean="0"/>
              <a:t>вихованням</a:t>
            </a:r>
            <a:r>
              <a:rPr lang="ru-RU" dirty="0" smtClean="0"/>
              <a:t>, </a:t>
            </a:r>
            <a:r>
              <a:rPr lang="ru-RU" dirty="0" err="1" smtClean="0"/>
              <a:t>навчанням</a:t>
            </a:r>
            <a:r>
              <a:rPr lang="ru-RU" dirty="0" smtClean="0"/>
              <a:t> 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розвитком</a:t>
            </a:r>
            <a:r>
              <a:rPr lang="ru-RU" dirty="0" smtClean="0"/>
              <a:t>. Проводить зарядки, </a:t>
            </a:r>
            <a:r>
              <a:rPr lang="ru-RU" dirty="0" err="1" smtClean="0"/>
              <a:t>заняття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розвитку</a:t>
            </a:r>
            <a:r>
              <a:rPr lang="ru-RU" dirty="0" smtClean="0"/>
              <a:t> </a:t>
            </a:r>
            <a:r>
              <a:rPr lang="ru-RU" dirty="0" err="1" smtClean="0"/>
              <a:t>мовлення</a:t>
            </a:r>
            <a:r>
              <a:rPr lang="ru-RU" dirty="0" smtClean="0"/>
              <a:t>, </a:t>
            </a:r>
            <a:r>
              <a:rPr lang="ru-RU" dirty="0" err="1" smtClean="0"/>
              <a:t>навичокусного</a:t>
            </a:r>
            <a:r>
              <a:rPr lang="ru-RU" dirty="0" smtClean="0"/>
              <a:t> </a:t>
            </a:r>
            <a:r>
              <a:rPr lang="ru-RU" dirty="0" err="1" smtClean="0"/>
              <a:t>рахунку</a:t>
            </a:r>
            <a:r>
              <a:rPr lang="ru-RU" dirty="0" smtClean="0"/>
              <a:t>, </a:t>
            </a:r>
            <a:r>
              <a:rPr lang="ru-RU" dirty="0" err="1" smtClean="0"/>
              <a:t>читання</a:t>
            </a:r>
            <a:r>
              <a:rPr lang="ru-RU" dirty="0" smtClean="0"/>
              <a:t>, </a:t>
            </a:r>
            <a:r>
              <a:rPr lang="ru-RU" dirty="0" err="1" smtClean="0"/>
              <a:t>малювання</a:t>
            </a:r>
            <a:r>
              <a:rPr lang="ru-RU" dirty="0" smtClean="0"/>
              <a:t>, </a:t>
            </a:r>
            <a:r>
              <a:rPr lang="ru-RU" dirty="0" err="1" smtClean="0"/>
              <a:t>ліплення</a:t>
            </a:r>
            <a:r>
              <a:rPr lang="ru-RU" dirty="0" smtClean="0"/>
              <a:t>, </a:t>
            </a:r>
            <a:r>
              <a:rPr lang="ru-RU" dirty="0" err="1" smtClean="0"/>
              <a:t>природознавства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Розвиває</a:t>
            </a:r>
            <a:r>
              <a:rPr lang="ru-RU" dirty="0" smtClean="0"/>
              <a:t> у </a:t>
            </a:r>
            <a:r>
              <a:rPr lang="ru-RU" dirty="0" err="1" smtClean="0"/>
              <a:t>дітей</a:t>
            </a:r>
            <a:r>
              <a:rPr lang="ru-RU" dirty="0" smtClean="0"/>
              <a:t> </a:t>
            </a:r>
            <a:r>
              <a:rPr lang="ru-RU" dirty="0" err="1" smtClean="0"/>
              <a:t>увагу</a:t>
            </a:r>
            <a:r>
              <a:rPr lang="ru-RU" dirty="0" smtClean="0"/>
              <a:t>, </a:t>
            </a:r>
            <a:r>
              <a:rPr lang="ru-RU" dirty="0" err="1" smtClean="0"/>
              <a:t>пам'ять</a:t>
            </a:r>
            <a:r>
              <a:rPr lang="ru-RU" dirty="0" smtClean="0"/>
              <a:t>, </a:t>
            </a:r>
            <a:r>
              <a:rPr lang="ru-RU" dirty="0" err="1" smtClean="0"/>
              <a:t>мислення</a:t>
            </a:r>
            <a:r>
              <a:rPr lang="ru-RU" dirty="0" smtClean="0"/>
              <a:t>, </a:t>
            </a:r>
            <a:r>
              <a:rPr lang="ru-RU" dirty="0" err="1" smtClean="0"/>
              <a:t>кмітливість</a:t>
            </a:r>
            <a:r>
              <a:rPr lang="ru-RU" dirty="0" smtClean="0"/>
              <a:t>, </a:t>
            </a:r>
            <a:r>
              <a:rPr lang="ru-RU" dirty="0" err="1" smtClean="0"/>
              <a:t>ініціативність,навички</a:t>
            </a:r>
            <a:r>
              <a:rPr lang="ru-RU" dirty="0" smtClean="0"/>
              <a:t> </a:t>
            </a:r>
            <a:r>
              <a:rPr lang="ru-RU" dirty="0" err="1" smtClean="0"/>
              <a:t>спілкування</a:t>
            </a:r>
            <a:r>
              <a:rPr lang="ru-RU" dirty="0" smtClean="0"/>
              <a:t>. </a:t>
            </a:r>
            <a:r>
              <a:rPr lang="ru-RU" dirty="0" err="1" smtClean="0"/>
              <a:t>Знайомить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 </a:t>
            </a:r>
            <a:r>
              <a:rPr lang="ru-RU" dirty="0" err="1" smtClean="0"/>
              <a:t>етичними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естетичними</a:t>
            </a:r>
            <a:r>
              <a:rPr lang="ru-RU" dirty="0" smtClean="0"/>
              <a:t> </a:t>
            </a:r>
            <a:r>
              <a:rPr lang="ru-RU" dirty="0" err="1" smtClean="0"/>
              <a:t>нормамиповедінки</a:t>
            </a:r>
            <a:r>
              <a:rPr lang="ru-RU" dirty="0" smtClean="0"/>
              <a:t> в </a:t>
            </a:r>
            <a:r>
              <a:rPr lang="ru-RU" dirty="0" err="1" smtClean="0"/>
              <a:t>суспільстві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dirty="0" smtClean="0"/>
              <a:t>    </a:t>
            </a:r>
            <a:br>
              <a:rPr lang="ru-RU" dirty="0" smtClean="0"/>
            </a:br>
            <a:r>
              <a:rPr lang="ru-RU" dirty="0" err="1" smtClean="0"/>
              <a:t>Організовує</a:t>
            </a:r>
            <a:r>
              <a:rPr lang="ru-RU" dirty="0" smtClean="0"/>
              <a:t> </a:t>
            </a:r>
            <a:r>
              <a:rPr lang="ru-RU" dirty="0" err="1" smtClean="0"/>
              <a:t>проведення</a:t>
            </a:r>
            <a:r>
              <a:rPr lang="ru-RU" dirty="0" smtClean="0"/>
              <a:t> часу </a:t>
            </a:r>
            <a:r>
              <a:rPr lang="ru-RU" dirty="0" err="1" smtClean="0"/>
              <a:t>дітей</a:t>
            </a:r>
            <a:r>
              <a:rPr lang="ru-RU" dirty="0" smtClean="0"/>
              <a:t>: </a:t>
            </a:r>
            <a:r>
              <a:rPr lang="ru-RU" dirty="0" err="1" smtClean="0"/>
              <a:t>ігри</a:t>
            </a:r>
            <a:r>
              <a:rPr lang="ru-RU" dirty="0" smtClean="0"/>
              <a:t>, </a:t>
            </a:r>
            <a:r>
              <a:rPr lang="ru-RU" dirty="0" err="1" smtClean="0"/>
              <a:t>щоденну</a:t>
            </a:r>
            <a:r>
              <a:rPr lang="ru-RU" dirty="0" smtClean="0"/>
              <a:t> </a:t>
            </a:r>
            <a:r>
              <a:rPr lang="ru-RU" dirty="0" err="1" smtClean="0"/>
              <a:t>прогулянку</a:t>
            </a:r>
            <a:r>
              <a:rPr lang="ru-RU" dirty="0" smtClean="0"/>
              <a:t>, </a:t>
            </a:r>
            <a:r>
              <a:rPr lang="ru-RU" dirty="0" err="1" smtClean="0"/>
              <a:t>інші</a:t>
            </a:r>
            <a:r>
              <a:rPr lang="ru-RU" dirty="0" smtClean="0"/>
              <a:t> </a:t>
            </a:r>
            <a:r>
              <a:rPr lang="ru-RU" dirty="0" smtClean="0"/>
              <a:t>заходи</a:t>
            </a:r>
            <a:r>
              <a:rPr lang="ru-RU" dirty="0" smtClean="0"/>
              <a:t> </a:t>
            </a:r>
            <a:r>
              <a:rPr lang="ru-RU" dirty="0" err="1" smtClean="0"/>
              <a:t>відповідно</a:t>
            </a:r>
            <a:r>
              <a:rPr lang="ru-RU" dirty="0" smtClean="0"/>
              <a:t> до режиму дня. </a:t>
            </a:r>
            <a:r>
              <a:rPr lang="ru-RU" dirty="0" err="1" smtClean="0"/>
              <a:t>Несе</a:t>
            </a:r>
            <a:r>
              <a:rPr lang="ru-RU" dirty="0" smtClean="0"/>
              <a:t> </a:t>
            </a:r>
            <a:r>
              <a:rPr lang="ru-RU" dirty="0" err="1" smtClean="0"/>
              <a:t>відповідальність</a:t>
            </a:r>
            <a:r>
              <a:rPr lang="ru-RU" dirty="0" smtClean="0"/>
              <a:t> за </a:t>
            </a:r>
            <a:r>
              <a:rPr lang="ru-RU" dirty="0" err="1" smtClean="0"/>
              <a:t>життя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здоров'я</a:t>
            </a:r>
            <a:r>
              <a:rPr lang="ru-RU" dirty="0" smtClean="0"/>
              <a:t> </a:t>
            </a:r>
            <a:r>
              <a:rPr lang="ru-RU" dirty="0" err="1" smtClean="0"/>
              <a:t>дітей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142852"/>
            <a:ext cx="5143536" cy="928694"/>
          </a:xfrm>
        </p:spPr>
        <p:txBody>
          <a:bodyPr/>
          <a:lstStyle/>
          <a:p>
            <a:r>
              <a:rPr lang="uk-UA" dirty="0" smtClean="0"/>
              <a:t>Опис професії</a:t>
            </a:r>
            <a:endParaRPr lang="ru-RU" dirty="0"/>
          </a:p>
        </p:txBody>
      </p:sp>
      <p:pic>
        <p:nvPicPr>
          <p:cNvPr id="4099" name="Picture 3" descr="C:\Users\вася\Desktop\2BWt1oHBuV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02328" y="0"/>
            <a:ext cx="2741672" cy="37925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14348" y="1357298"/>
            <a:ext cx="7572428" cy="2421412"/>
          </a:xfrm>
        </p:spPr>
        <p:txBody>
          <a:bodyPr>
            <a:normAutofit/>
          </a:bodyPr>
          <a:lstStyle/>
          <a:p>
            <a:r>
              <a:rPr lang="ru-RU" b="1" dirty="0" err="1" smtClean="0"/>
              <a:t>Сучасний</a:t>
            </a:r>
            <a:r>
              <a:rPr lang="ru-RU" b="1" dirty="0" smtClean="0"/>
              <a:t> </a:t>
            </a:r>
            <a:r>
              <a:rPr lang="ru-RU" b="1" dirty="0" err="1" smtClean="0"/>
              <a:t>вихователь</a:t>
            </a:r>
            <a:r>
              <a:rPr lang="ru-RU" b="1" dirty="0" smtClean="0"/>
              <a:t> повинен </a:t>
            </a:r>
            <a:r>
              <a:rPr lang="ru-RU" b="1" dirty="0" err="1" smtClean="0"/>
              <a:t>мати</a:t>
            </a:r>
            <a:r>
              <a:rPr lang="ru-RU" b="1" dirty="0" smtClean="0"/>
              <a:t> </a:t>
            </a:r>
            <a:r>
              <a:rPr lang="ru-RU" b="1" dirty="0" err="1" smtClean="0"/>
              <a:t>знання</a:t>
            </a:r>
            <a:r>
              <a:rPr lang="ru-RU" b="1" dirty="0" smtClean="0"/>
              <a:t> </a:t>
            </a:r>
            <a:r>
              <a:rPr lang="ru-RU" b="1" dirty="0" err="1" smtClean="0"/>
              <a:t>з</a:t>
            </a:r>
            <a:r>
              <a:rPr lang="ru-RU" b="1" dirty="0" smtClean="0"/>
              <a:t> </a:t>
            </a:r>
            <a:r>
              <a:rPr lang="ru-RU" b="1" dirty="0" err="1" smtClean="0"/>
              <a:t>педагогіки</a:t>
            </a:r>
            <a:r>
              <a:rPr lang="ru-RU" b="1" dirty="0" smtClean="0"/>
              <a:t>, </a:t>
            </a:r>
            <a:r>
              <a:rPr lang="ru-RU" b="1" dirty="0" err="1" smtClean="0"/>
              <a:t>психології</a:t>
            </a:r>
            <a:r>
              <a:rPr lang="ru-RU" b="1" dirty="0" smtClean="0"/>
              <a:t>, основ </a:t>
            </a:r>
            <a:r>
              <a:rPr lang="ru-RU" b="1" dirty="0" err="1" smtClean="0"/>
              <a:t>безпеки</a:t>
            </a:r>
            <a:r>
              <a:rPr lang="ru-RU" b="1" dirty="0" smtClean="0"/>
              <a:t> </a:t>
            </a:r>
            <a:r>
              <a:rPr lang="ru-RU" b="1" dirty="0" err="1" smtClean="0"/>
              <a:t>життєдіяльності</a:t>
            </a:r>
            <a:r>
              <a:rPr lang="ru-RU" b="1" dirty="0" smtClean="0"/>
              <a:t>, </a:t>
            </a:r>
            <a:r>
              <a:rPr lang="ru-RU" b="1" dirty="0" err="1" smtClean="0"/>
              <a:t>надання</a:t>
            </a:r>
            <a:r>
              <a:rPr lang="ru-RU" b="1" dirty="0" smtClean="0"/>
              <a:t> </a:t>
            </a:r>
            <a:r>
              <a:rPr lang="ru-RU" b="1" dirty="0" err="1" smtClean="0"/>
              <a:t>першої</a:t>
            </a:r>
            <a:r>
              <a:rPr lang="ru-RU" b="1" dirty="0" smtClean="0"/>
              <a:t> </a:t>
            </a:r>
            <a:r>
              <a:rPr lang="ru-RU" b="1" dirty="0" err="1" smtClean="0"/>
              <a:t>допомоги</a:t>
            </a:r>
            <a:r>
              <a:rPr lang="ru-RU" b="1" dirty="0" smtClean="0"/>
              <a:t>, </a:t>
            </a:r>
            <a:r>
              <a:rPr lang="ru-RU" b="1" dirty="0" err="1" smtClean="0"/>
              <a:t>етики</a:t>
            </a:r>
            <a:r>
              <a:rPr lang="ru-RU" b="1" dirty="0" smtClean="0"/>
              <a:t> та </a:t>
            </a:r>
            <a:r>
              <a:rPr lang="ru-RU" b="1" dirty="0" err="1" smtClean="0"/>
              <a:t>естетики</a:t>
            </a:r>
            <a:r>
              <a:rPr lang="ru-RU" b="1" dirty="0" smtClean="0"/>
              <a:t>, </a:t>
            </a:r>
            <a:r>
              <a:rPr lang="ru-RU" b="1" dirty="0" err="1" smtClean="0"/>
              <a:t>змісту</a:t>
            </a:r>
            <a:r>
              <a:rPr lang="ru-RU" b="1" dirty="0" smtClean="0"/>
              <a:t> </a:t>
            </a:r>
            <a:r>
              <a:rPr lang="ru-RU" b="1" dirty="0" err="1" smtClean="0"/>
              <a:t>та</a:t>
            </a:r>
            <a:r>
              <a:rPr lang="ru-RU" b="1" dirty="0" smtClean="0"/>
              <a:t> </a:t>
            </a:r>
            <a:r>
              <a:rPr lang="ru-RU" b="1" dirty="0" err="1" smtClean="0"/>
              <a:t>принципів</a:t>
            </a:r>
            <a:r>
              <a:rPr lang="ru-RU" b="1" dirty="0" smtClean="0"/>
              <a:t> </a:t>
            </a:r>
            <a:r>
              <a:rPr lang="ru-RU" b="1" dirty="0" err="1" smtClean="0"/>
              <a:t>організації</a:t>
            </a:r>
            <a:r>
              <a:rPr lang="ru-RU" b="1" dirty="0" smtClean="0"/>
              <a:t> </a:t>
            </a:r>
            <a:r>
              <a:rPr lang="ru-RU" b="1" dirty="0" err="1" smtClean="0"/>
              <a:t>дошкільного</a:t>
            </a:r>
            <a:r>
              <a:rPr lang="ru-RU" b="1" dirty="0" smtClean="0"/>
              <a:t> </a:t>
            </a:r>
            <a:r>
              <a:rPr lang="ru-RU" b="1" dirty="0" err="1" smtClean="0"/>
              <a:t>виховання</a:t>
            </a:r>
            <a:r>
              <a:rPr lang="ru-RU" b="1" dirty="0" smtClean="0"/>
              <a:t>. Знати методики </a:t>
            </a:r>
            <a:r>
              <a:rPr lang="ru-RU" b="1" dirty="0" err="1" smtClean="0"/>
              <a:t>навчання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розвитку</a:t>
            </a:r>
            <a:r>
              <a:rPr lang="ru-RU" b="1" dirty="0" smtClean="0"/>
              <a:t> </a:t>
            </a:r>
            <a:r>
              <a:rPr lang="ru-RU" b="1" dirty="0" err="1" smtClean="0"/>
              <a:t>дітей</a:t>
            </a:r>
            <a:r>
              <a:rPr lang="ru-RU" b="1" dirty="0" smtClean="0"/>
              <a:t>, </a:t>
            </a:r>
            <a:r>
              <a:rPr lang="ru-RU" b="1" dirty="0" err="1" smtClean="0"/>
              <a:t>вміти</a:t>
            </a:r>
            <a:r>
              <a:rPr lang="ru-RU" b="1" dirty="0" smtClean="0"/>
              <a:t> </a:t>
            </a:r>
            <a:r>
              <a:rPr lang="ru-RU" b="1" dirty="0" err="1" smtClean="0"/>
              <a:t>організовувати</a:t>
            </a:r>
            <a:r>
              <a:rPr lang="ru-RU" b="1" dirty="0" smtClean="0"/>
              <a:t> </a:t>
            </a:r>
            <a:r>
              <a:rPr lang="ru-RU" b="1" dirty="0" err="1" smtClean="0"/>
              <a:t>їх</a:t>
            </a:r>
            <a:r>
              <a:rPr lang="ru-RU" b="1" dirty="0" smtClean="0"/>
              <a:t> </a:t>
            </a:r>
            <a:r>
              <a:rPr lang="ru-RU" b="1" dirty="0" err="1" smtClean="0"/>
              <a:t>пізнавальну</a:t>
            </a:r>
            <a:r>
              <a:rPr lang="ru-RU" b="1" dirty="0" smtClean="0"/>
              <a:t> </a:t>
            </a:r>
            <a:r>
              <a:rPr lang="ru-RU" b="1" dirty="0" err="1" smtClean="0"/>
              <a:t>діяльність</a:t>
            </a:r>
            <a:r>
              <a:rPr lang="ru-RU" b="1" dirty="0" smtClean="0"/>
              <a:t>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43174" y="214290"/>
            <a:ext cx="5614998" cy="857256"/>
          </a:xfrm>
        </p:spPr>
        <p:txBody>
          <a:bodyPr/>
          <a:lstStyle/>
          <a:p>
            <a:r>
              <a:rPr lang="uk-UA" dirty="0" smtClean="0"/>
              <a:t>Сучасність</a:t>
            </a:r>
            <a:endParaRPr lang="ru-RU" dirty="0"/>
          </a:p>
        </p:txBody>
      </p:sp>
      <p:pic>
        <p:nvPicPr>
          <p:cNvPr id="5122" name="Picture 2" descr="C:\Users\вася\Desktop\04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3571876"/>
            <a:ext cx="4518654" cy="28241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14348" y="714356"/>
            <a:ext cx="7286676" cy="1643074"/>
          </a:xfrm>
        </p:spPr>
        <p:txBody>
          <a:bodyPr>
            <a:normAutofit/>
          </a:bodyPr>
          <a:lstStyle/>
          <a:p>
            <a:r>
              <a:rPr lang="ru-RU" b="1" dirty="0" err="1" smtClean="0"/>
              <a:t>Позитивні</a:t>
            </a:r>
            <a:r>
              <a:rPr lang="ru-RU" b="1" dirty="0" smtClean="0"/>
              <a:t> </a:t>
            </a:r>
            <a:r>
              <a:rPr lang="ru-RU" b="1" dirty="0" err="1" smtClean="0"/>
              <a:t>сторони</a:t>
            </a:r>
            <a:r>
              <a:rPr lang="ru-RU" b="1" dirty="0" smtClean="0"/>
              <a:t> </a:t>
            </a:r>
            <a:r>
              <a:rPr lang="ru-RU" b="1" dirty="0" err="1" smtClean="0"/>
              <a:t>професії</a:t>
            </a:r>
            <a:r>
              <a:rPr lang="ru-RU" b="1" dirty="0" smtClean="0"/>
              <a:t> </a:t>
            </a:r>
            <a:r>
              <a:rPr lang="ru-RU" b="1" dirty="0" err="1" smtClean="0"/>
              <a:t>безпосередньо</a:t>
            </a:r>
            <a:r>
              <a:rPr lang="ru-RU" b="1" dirty="0" smtClean="0"/>
              <a:t> </a:t>
            </a:r>
            <a:r>
              <a:rPr lang="ru-RU" b="1" dirty="0" err="1" smtClean="0"/>
              <a:t>полягають</a:t>
            </a:r>
            <a:r>
              <a:rPr lang="ru-RU" b="1" dirty="0" smtClean="0"/>
              <a:t> в </a:t>
            </a:r>
            <a:r>
              <a:rPr lang="ru-RU" b="1" dirty="0" err="1" smtClean="0"/>
              <a:t>спілкуванні</a:t>
            </a:r>
            <a:r>
              <a:rPr lang="ru-RU" b="1" dirty="0" smtClean="0"/>
              <a:t> </a:t>
            </a:r>
            <a:r>
              <a:rPr lang="ru-RU" b="1" dirty="0" err="1" smtClean="0"/>
              <a:t>з</a:t>
            </a:r>
            <a:r>
              <a:rPr lang="ru-RU" b="1" dirty="0" smtClean="0"/>
              <a:t> </a:t>
            </a:r>
            <a:r>
              <a:rPr lang="ru-RU" b="1" dirty="0" err="1" smtClean="0"/>
              <a:t>дітьми</a:t>
            </a:r>
            <a:r>
              <a:rPr lang="ru-RU" b="1" dirty="0" smtClean="0"/>
              <a:t>. </a:t>
            </a:r>
            <a:r>
              <a:rPr lang="ru-RU" b="1" dirty="0" err="1" smtClean="0"/>
              <a:t>Професія</a:t>
            </a:r>
            <a:r>
              <a:rPr lang="ru-RU" b="1" dirty="0" smtClean="0"/>
              <a:t> </a:t>
            </a:r>
            <a:r>
              <a:rPr lang="ru-RU" b="1" dirty="0" err="1" smtClean="0"/>
              <a:t>вихователя</a:t>
            </a:r>
            <a:r>
              <a:rPr lang="ru-RU" b="1" dirty="0" smtClean="0"/>
              <a:t> прекрасно </a:t>
            </a:r>
            <a:r>
              <a:rPr lang="ru-RU" b="1" dirty="0" err="1" smtClean="0"/>
              <a:t>підходить</a:t>
            </a:r>
            <a:r>
              <a:rPr lang="ru-RU" b="1" dirty="0" smtClean="0"/>
              <a:t> </a:t>
            </a:r>
            <a:r>
              <a:rPr lang="ru-RU" b="1" dirty="0" err="1" smtClean="0"/>
              <a:t>жінкам</a:t>
            </a:r>
            <a:r>
              <a:rPr lang="ru-RU" b="1" dirty="0" smtClean="0"/>
              <a:t>, </a:t>
            </a:r>
            <a:r>
              <a:rPr lang="ru-RU" b="1" dirty="0" err="1" smtClean="0"/>
              <a:t>що</a:t>
            </a:r>
            <a:r>
              <a:rPr lang="ru-RU" b="1" dirty="0" smtClean="0"/>
              <a:t> </a:t>
            </a:r>
            <a:r>
              <a:rPr lang="ru-RU" b="1" dirty="0" err="1" smtClean="0"/>
              <a:t>яскраво</a:t>
            </a:r>
            <a:r>
              <a:rPr lang="ru-RU" b="1" dirty="0" smtClean="0"/>
              <a:t> </a:t>
            </a:r>
            <a:r>
              <a:rPr lang="ru-RU" b="1" dirty="0" err="1" smtClean="0"/>
              <a:t>відображає</a:t>
            </a:r>
            <a:r>
              <a:rPr lang="ru-RU" b="1" dirty="0" smtClean="0"/>
              <a:t> статистика</a:t>
            </a:r>
          </a:p>
          <a:p>
            <a:endParaRPr lang="ru-RU" dirty="0"/>
          </a:p>
        </p:txBody>
      </p:sp>
      <p:pic>
        <p:nvPicPr>
          <p:cNvPr id="6147" name="Picture 3" descr="C:\Users\вася\Desktop\сад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2000240"/>
            <a:ext cx="5705500" cy="37092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5720" y="214290"/>
            <a:ext cx="8643998" cy="3786214"/>
          </a:xfrm>
        </p:spPr>
        <p:txBody>
          <a:bodyPr>
            <a:normAutofit/>
          </a:bodyPr>
          <a:lstStyle/>
          <a:p>
            <a:r>
              <a:rPr lang="ru-RU" dirty="0" smtClean="0"/>
              <a:t> Для </a:t>
            </a:r>
            <a:r>
              <a:rPr lang="ru-RU" dirty="0" err="1" smtClean="0"/>
              <a:t>успішного</a:t>
            </a:r>
            <a:r>
              <a:rPr lang="ru-RU" dirty="0" smtClean="0"/>
              <a:t> </a:t>
            </a:r>
            <a:r>
              <a:rPr lang="ru-RU" dirty="0" err="1" smtClean="0"/>
              <a:t>оволодіння</a:t>
            </a:r>
            <a:r>
              <a:rPr lang="ru-RU" dirty="0" smtClean="0"/>
              <a:t> </a:t>
            </a:r>
            <a:r>
              <a:rPr lang="ru-RU" dirty="0" err="1" smtClean="0"/>
              <a:t>професією</a:t>
            </a:r>
            <a:r>
              <a:rPr lang="ru-RU" dirty="0" smtClean="0"/>
              <a:t> </a:t>
            </a:r>
            <a:r>
              <a:rPr lang="ru-RU" dirty="0" err="1" smtClean="0"/>
              <a:t>людина</a:t>
            </a:r>
            <a:r>
              <a:rPr lang="ru-RU" dirty="0" smtClean="0"/>
              <a:t> повинна бути </a:t>
            </a:r>
            <a:r>
              <a:rPr lang="ru-RU" dirty="0" err="1" smtClean="0"/>
              <a:t>уважною</a:t>
            </a:r>
            <a:r>
              <a:rPr lang="ru-RU" dirty="0" smtClean="0"/>
              <a:t>, </a:t>
            </a:r>
            <a:r>
              <a:rPr lang="ru-RU" dirty="0" err="1" smtClean="0"/>
              <a:t>відповідальною</a:t>
            </a:r>
            <a:r>
              <a:rPr lang="ru-RU" dirty="0" smtClean="0"/>
              <a:t>, </a:t>
            </a:r>
            <a:r>
              <a:rPr lang="ru-RU" dirty="0" err="1" smtClean="0"/>
              <a:t>чуйною</a:t>
            </a:r>
            <a:r>
              <a:rPr lang="ru-RU" dirty="0" smtClean="0"/>
              <a:t>, </a:t>
            </a:r>
            <a:r>
              <a:rPr lang="ru-RU" dirty="0" err="1" smtClean="0"/>
              <a:t>товариською</a:t>
            </a:r>
            <a:r>
              <a:rPr lang="ru-RU" dirty="0" smtClean="0"/>
              <a:t>, </a:t>
            </a:r>
            <a:r>
              <a:rPr lang="ru-RU" dirty="0" err="1" smtClean="0"/>
              <a:t>терплячою</a:t>
            </a:r>
            <a:r>
              <a:rPr lang="ru-RU" dirty="0" smtClean="0"/>
              <a:t>, </a:t>
            </a:r>
            <a:r>
              <a:rPr lang="ru-RU" dirty="0" err="1" smtClean="0"/>
              <a:t>виявляти</a:t>
            </a:r>
            <a:r>
              <a:rPr lang="ru-RU" dirty="0" smtClean="0"/>
              <a:t> </a:t>
            </a:r>
            <a:r>
              <a:rPr lang="ru-RU" dirty="0" err="1" smtClean="0"/>
              <a:t>схильність</a:t>
            </a:r>
            <a:r>
              <a:rPr lang="ru-RU" dirty="0" smtClean="0"/>
              <a:t> до </a:t>
            </a:r>
            <a:r>
              <a:rPr lang="ru-RU" dirty="0" err="1" smtClean="0"/>
              <a:t>роботи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дітьми</a:t>
            </a:r>
            <a:r>
              <a:rPr lang="ru-RU" dirty="0" smtClean="0"/>
              <a:t>. </a:t>
            </a:r>
            <a:r>
              <a:rPr lang="ru-RU" dirty="0" err="1" smtClean="0"/>
              <a:t>Бажано</a:t>
            </a:r>
            <a:r>
              <a:rPr lang="ru-RU" dirty="0" smtClean="0"/>
              <a:t> </a:t>
            </a:r>
            <a:r>
              <a:rPr lang="ru-RU" dirty="0" err="1" smtClean="0"/>
              <a:t>мати</a:t>
            </a:r>
            <a:r>
              <a:rPr lang="ru-RU" dirty="0" smtClean="0"/>
              <a:t> </a:t>
            </a:r>
            <a:r>
              <a:rPr lang="ru-RU" dirty="0" err="1" smtClean="0"/>
              <a:t>хорошу</a:t>
            </a:r>
            <a:r>
              <a:rPr lang="ru-RU" dirty="0" smtClean="0"/>
              <a:t> </a:t>
            </a:r>
            <a:r>
              <a:rPr lang="ru-RU" dirty="0" err="1" smtClean="0"/>
              <a:t>пам'ять</a:t>
            </a:r>
            <a:r>
              <a:rPr lang="ru-RU" dirty="0" smtClean="0"/>
              <a:t>, </a:t>
            </a:r>
            <a:r>
              <a:rPr lang="ru-RU" dirty="0" err="1" smtClean="0"/>
              <a:t>увагу</a:t>
            </a:r>
            <a:r>
              <a:rPr lang="ru-RU" dirty="0" smtClean="0"/>
              <a:t>,. </a:t>
            </a:r>
            <a:br>
              <a:rPr lang="ru-RU" dirty="0" smtClean="0"/>
            </a:b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необхідні</a:t>
            </a:r>
            <a:r>
              <a:rPr lang="ru-RU" dirty="0" smtClean="0"/>
              <a:t> </a:t>
            </a:r>
            <a:r>
              <a:rPr lang="ru-RU" dirty="0" err="1" smtClean="0"/>
              <a:t>стресостійкість</a:t>
            </a:r>
            <a:r>
              <a:rPr lang="ru-RU" dirty="0" smtClean="0"/>
              <a:t>, </a:t>
            </a:r>
            <a:r>
              <a:rPr lang="ru-RU" dirty="0" err="1" smtClean="0"/>
              <a:t>вміння</a:t>
            </a:r>
            <a:r>
              <a:rPr lang="ru-RU" dirty="0" smtClean="0"/>
              <a:t> </a:t>
            </a:r>
            <a:r>
              <a:rPr lang="ru-RU" dirty="0" err="1" smtClean="0"/>
              <a:t>контролювати</a:t>
            </a:r>
            <a:r>
              <a:rPr lang="ru-RU" dirty="0" smtClean="0"/>
              <a:t> свою </a:t>
            </a:r>
            <a:r>
              <a:rPr lang="ru-RU" dirty="0" err="1" smtClean="0"/>
              <a:t>поведінку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емоції</a:t>
            </a:r>
            <a:r>
              <a:rPr lang="ru-RU" dirty="0" smtClean="0"/>
              <a:t>, </a:t>
            </a:r>
            <a:r>
              <a:rPr lang="ru-RU" dirty="0" err="1" smtClean="0"/>
              <a:t>міцна</a:t>
            </a:r>
            <a:r>
              <a:rPr lang="ru-RU" dirty="0" smtClean="0"/>
              <a:t> </a:t>
            </a:r>
            <a:r>
              <a:rPr lang="ru-RU" dirty="0" err="1" smtClean="0"/>
              <a:t>нервова</a:t>
            </a:r>
            <a:r>
              <a:rPr lang="ru-RU" dirty="0" smtClean="0"/>
              <a:t> система: робота </a:t>
            </a:r>
            <a:r>
              <a:rPr lang="ru-RU" dirty="0" err="1" smtClean="0"/>
              <a:t>вихователя</a:t>
            </a:r>
            <a:r>
              <a:rPr lang="ru-RU" dirty="0" smtClean="0"/>
              <a:t> </a:t>
            </a:r>
            <a:r>
              <a:rPr lang="ru-RU" dirty="0" err="1" smtClean="0"/>
              <a:t>хоча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не </a:t>
            </a:r>
            <a:r>
              <a:rPr lang="ru-RU" dirty="0" err="1" smtClean="0"/>
              <a:t>супроводжується</a:t>
            </a:r>
            <a:r>
              <a:rPr lang="ru-RU" dirty="0" smtClean="0"/>
              <a:t> </a:t>
            </a:r>
            <a:r>
              <a:rPr lang="ru-RU" dirty="0" err="1" smtClean="0"/>
              <a:t>підвищеними</a:t>
            </a:r>
            <a:r>
              <a:rPr lang="ru-RU" dirty="0" smtClean="0"/>
              <a:t> </a:t>
            </a:r>
            <a:r>
              <a:rPr lang="ru-RU" dirty="0" err="1" smtClean="0"/>
              <a:t>фізичними</a:t>
            </a:r>
            <a:r>
              <a:rPr lang="ru-RU" dirty="0" smtClean="0"/>
              <a:t> </a:t>
            </a:r>
            <a:r>
              <a:rPr lang="ru-RU" dirty="0" err="1" smtClean="0"/>
              <a:t>навантаженнями</a:t>
            </a:r>
            <a:r>
              <a:rPr lang="ru-RU" dirty="0" smtClean="0"/>
              <a:t>, </a:t>
            </a:r>
            <a:r>
              <a:rPr lang="ru-RU" dirty="0" err="1" smtClean="0"/>
              <a:t>проте</a:t>
            </a:r>
            <a:r>
              <a:rPr lang="ru-RU" dirty="0" smtClean="0"/>
              <a:t> проходить в </a:t>
            </a:r>
            <a:r>
              <a:rPr lang="ru-RU" dirty="0" err="1" smtClean="0"/>
              <a:t>умовах</a:t>
            </a:r>
            <a:r>
              <a:rPr lang="ru-RU" dirty="0" smtClean="0"/>
              <a:t> </a:t>
            </a:r>
            <a:r>
              <a:rPr lang="ru-RU" dirty="0" err="1" smtClean="0"/>
              <a:t>постійного</a:t>
            </a:r>
            <a:r>
              <a:rPr lang="ru-RU" dirty="0" smtClean="0"/>
              <a:t> </a:t>
            </a:r>
            <a:r>
              <a:rPr lang="ru-RU" dirty="0" err="1" smtClean="0"/>
              <a:t>психоемоційного</a:t>
            </a:r>
            <a:r>
              <a:rPr lang="ru-RU" dirty="0" smtClean="0"/>
              <a:t> </a:t>
            </a:r>
            <a:r>
              <a:rPr lang="ru-RU" dirty="0" err="1" smtClean="0"/>
              <a:t>напруження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7170" name="Picture 2" descr="C:\Users\вася\Desktop\20000002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3429000"/>
            <a:ext cx="7000924" cy="3143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357430"/>
            <a:ext cx="8229600" cy="2714644"/>
          </a:xfrm>
        </p:spPr>
        <p:txBody>
          <a:bodyPr>
            <a:normAutofit/>
          </a:bodyPr>
          <a:lstStyle/>
          <a:p>
            <a:pPr algn="ctr"/>
            <a:r>
              <a:rPr lang="uk-UA" sz="6000" dirty="0" smtClean="0"/>
              <a:t>Дякую за увагу</a:t>
            </a:r>
            <a:endParaRPr lang="ru-RU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61</TotalTime>
  <Words>199</Words>
  <PresentationFormat>Экран (4:3)</PresentationFormat>
  <Paragraphs>15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Метро</vt:lpstr>
      <vt:lpstr>Моя  майбутня професія – вихователь  дитячого садка    </vt:lpstr>
      <vt:lpstr>    Історія професії</vt:lpstr>
      <vt:lpstr>Слайд 3</vt:lpstr>
      <vt:lpstr>Опис професії</vt:lpstr>
      <vt:lpstr>Сучасність</vt:lpstr>
      <vt:lpstr>Слайд 6</vt:lpstr>
      <vt:lpstr>Слайд 7</vt:lpstr>
      <vt:lpstr>Дякую за увагу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Моя  майбутня професія – вихователь  дитячого садка    </dc:title>
  <dc:creator>вася</dc:creator>
  <cp:lastModifiedBy>1</cp:lastModifiedBy>
  <cp:revision>9</cp:revision>
  <dcterms:created xsi:type="dcterms:W3CDTF">2016-03-16T17:17:25Z</dcterms:created>
  <dcterms:modified xsi:type="dcterms:W3CDTF">2021-12-06T20:34:30Z</dcterms:modified>
</cp:coreProperties>
</file>