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1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7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1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6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8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2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65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32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F43DF-F8D0-4126-BF38-50BEF94840BC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5F1E9-04F7-48BC-AFA8-F77EC7015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0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e4077628b712a5fa319f0750423f5f4fdc08f85271df40f2095235f00c2d8733_81985d8bc1ea95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888" y="-15479"/>
            <a:ext cx="9164637" cy="687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Lina Yurievna</dc:creator>
  <cp:lastModifiedBy>Lina Yurievna</cp:lastModifiedBy>
  <cp:revision>1</cp:revision>
  <dcterms:created xsi:type="dcterms:W3CDTF">2021-11-24T20:04:44Z</dcterms:created>
  <dcterms:modified xsi:type="dcterms:W3CDTF">2021-11-24T20:05:30Z</dcterms:modified>
</cp:coreProperties>
</file>