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017" r:id="rId3"/>
    <p:sldId id="2018" r:id="rId4"/>
    <p:sldId id="2019" r:id="rId5"/>
    <p:sldId id="2026" r:id="rId6"/>
    <p:sldId id="2020" r:id="rId7"/>
    <p:sldId id="2021" r:id="rId8"/>
    <p:sldId id="2022" r:id="rId9"/>
    <p:sldId id="2030" r:id="rId10"/>
    <p:sldId id="2028" r:id="rId11"/>
    <p:sldId id="2023" r:id="rId12"/>
    <p:sldId id="2024" r:id="rId13"/>
    <p:sldId id="2032" r:id="rId14"/>
    <p:sldId id="2035" r:id="rId15"/>
    <p:sldId id="2033" r:id="rId16"/>
    <p:sldId id="2036" r:id="rId17"/>
    <p:sldId id="2037" r:id="rId18"/>
    <p:sldId id="2038" r:id="rId19"/>
    <p:sldId id="1728" r:id="rId20"/>
    <p:sldId id="259" r:id="rId21"/>
    <p:sldId id="261" r:id="rId22"/>
    <p:sldId id="30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A7DB1"/>
    <a:srgbClr val="727272"/>
    <a:srgbClr val="63A18C"/>
    <a:srgbClr val="70AD47"/>
    <a:srgbClr val="13408F"/>
    <a:srgbClr val="19426B"/>
    <a:srgbClr val="46A6E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5071" autoAdjust="0"/>
  </p:normalViewPr>
  <p:slideViewPr>
    <p:cSldViewPr snapToGrid="0">
      <p:cViewPr varScale="1">
        <p:scale>
          <a:sx n="68" d="100"/>
          <a:sy n="68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AE5D4-5F6B-4A21-8DEB-DD604E31B3E6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8E9EAF3-FF84-49A3-A168-7885A93547A8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b="1" i="1" dirty="0"/>
            <a:t>Шрифт символів</a:t>
          </a:r>
        </a:p>
      </dgm:t>
    </dgm:pt>
    <dgm:pt modelId="{2DC3FE25-9EF9-47EB-A3F8-7AF4863F5CAC}" type="parTrans" cxnId="{2A2EF47E-89CA-425C-929E-B3CC46A9C533}">
      <dgm:prSet/>
      <dgm:spPr/>
      <dgm:t>
        <a:bodyPr/>
        <a:lstStyle/>
        <a:p>
          <a:endParaRPr lang="uk-UA" b="1" i="1"/>
        </a:p>
      </dgm:t>
    </dgm:pt>
    <dgm:pt modelId="{4F5AD727-8D25-4ABA-9239-FD306BB1BBDA}" type="sibTrans" cxnId="{2A2EF47E-89CA-425C-929E-B3CC46A9C533}">
      <dgm:prSet/>
      <dgm:spPr/>
      <dgm:t>
        <a:bodyPr/>
        <a:lstStyle/>
        <a:p>
          <a:endParaRPr lang="uk-UA" b="1" i="1"/>
        </a:p>
      </dgm:t>
    </dgm:pt>
    <dgm:pt modelId="{0A991235-3E84-4845-B34C-0408134D4E9B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b="1" i="1" dirty="0"/>
            <a:t>Розмір символів</a:t>
          </a:r>
        </a:p>
      </dgm:t>
    </dgm:pt>
    <dgm:pt modelId="{4BC80C38-E597-412A-BC97-744DA0DB7989}" type="parTrans" cxnId="{CBE0CA31-625F-4F6D-A09A-617A418E5DD6}">
      <dgm:prSet/>
      <dgm:spPr/>
      <dgm:t>
        <a:bodyPr/>
        <a:lstStyle/>
        <a:p>
          <a:endParaRPr lang="uk-UA" b="1" i="1"/>
        </a:p>
      </dgm:t>
    </dgm:pt>
    <dgm:pt modelId="{3C4A4156-307B-4E3E-B688-1C7718F3E0EA}" type="sibTrans" cxnId="{CBE0CA31-625F-4F6D-A09A-617A418E5DD6}">
      <dgm:prSet/>
      <dgm:spPr/>
      <dgm:t>
        <a:bodyPr/>
        <a:lstStyle/>
        <a:p>
          <a:endParaRPr lang="uk-UA" b="1" i="1"/>
        </a:p>
      </dgm:t>
    </dgm:pt>
    <dgm:pt modelId="{81B4EB31-EBFA-4A26-BFDB-FDCA8FFB3A32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Накреслення символів</a:t>
          </a:r>
        </a:p>
      </dgm:t>
    </dgm:pt>
    <dgm:pt modelId="{A5C48214-3857-4D80-95E3-11562DD4AAE0}" type="parTrans" cxnId="{F6C1E865-7853-45E8-9ECE-629BC4B48AFA}">
      <dgm:prSet/>
      <dgm:spPr/>
      <dgm:t>
        <a:bodyPr/>
        <a:lstStyle/>
        <a:p>
          <a:endParaRPr lang="uk-UA" b="1" i="1"/>
        </a:p>
      </dgm:t>
    </dgm:pt>
    <dgm:pt modelId="{480A44DA-2EAE-46CA-A5D4-9A3D50E9AA11}" type="sibTrans" cxnId="{F6C1E865-7853-45E8-9ECE-629BC4B48AFA}">
      <dgm:prSet/>
      <dgm:spPr/>
      <dgm:t>
        <a:bodyPr/>
        <a:lstStyle/>
        <a:p>
          <a:endParaRPr lang="uk-UA" b="1" i="1"/>
        </a:p>
      </dgm:t>
    </dgm:pt>
    <dgm:pt modelId="{ED5B3599-7184-45A5-89EA-813054CF8D79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i="1" dirty="0"/>
            <a:t>Колір символів</a:t>
          </a:r>
        </a:p>
      </dgm:t>
    </dgm:pt>
    <dgm:pt modelId="{9B074AA2-7CFF-4B66-B60E-D4AB622E149C}" type="parTrans" cxnId="{4C0E1059-4DAE-46E4-906D-63086C1D52FD}">
      <dgm:prSet/>
      <dgm:spPr/>
      <dgm:t>
        <a:bodyPr/>
        <a:lstStyle/>
        <a:p>
          <a:endParaRPr lang="uk-UA" b="1" i="1"/>
        </a:p>
      </dgm:t>
    </dgm:pt>
    <dgm:pt modelId="{4504833F-D87D-41A6-A675-3BD209BD1C27}" type="sibTrans" cxnId="{4C0E1059-4DAE-46E4-906D-63086C1D52FD}">
      <dgm:prSet/>
      <dgm:spPr/>
      <dgm:t>
        <a:bodyPr/>
        <a:lstStyle/>
        <a:p>
          <a:endParaRPr lang="uk-UA" b="1" i="1"/>
        </a:p>
      </dgm:t>
    </dgm:pt>
    <dgm:pt modelId="{1658CEFC-A946-4B2B-86E9-46C6A1FA1C14}" type="pres">
      <dgm:prSet presAssocID="{1F4AE5D4-5F6B-4A21-8DEB-DD604E31B3E6}" presName="diagram" presStyleCnt="0">
        <dgm:presLayoutVars>
          <dgm:dir val="rev"/>
          <dgm:resizeHandles val="exact"/>
        </dgm:presLayoutVars>
      </dgm:prSet>
      <dgm:spPr/>
    </dgm:pt>
    <dgm:pt modelId="{0B435015-6EB3-42BD-80F4-33751933694D}" type="pres">
      <dgm:prSet presAssocID="{C8E9EAF3-FF84-49A3-A168-7885A93547A8}" presName="node" presStyleLbl="node1" presStyleIdx="0" presStyleCnt="4" custScaleX="166775">
        <dgm:presLayoutVars>
          <dgm:bulletEnabled val="1"/>
        </dgm:presLayoutVars>
      </dgm:prSet>
      <dgm:spPr/>
    </dgm:pt>
    <dgm:pt modelId="{046AFC6C-376C-445C-8335-53BB48EB302A}" type="pres">
      <dgm:prSet presAssocID="{4F5AD727-8D25-4ABA-9239-FD306BB1BBDA}" presName="sibTrans" presStyleCnt="0"/>
      <dgm:spPr/>
    </dgm:pt>
    <dgm:pt modelId="{F67E0EA1-5498-49C6-93D0-587202BA1C68}" type="pres">
      <dgm:prSet presAssocID="{0A991235-3E84-4845-B34C-0408134D4E9B}" presName="node" presStyleLbl="node1" presStyleIdx="1" presStyleCnt="4" custScaleX="166775">
        <dgm:presLayoutVars>
          <dgm:bulletEnabled val="1"/>
        </dgm:presLayoutVars>
      </dgm:prSet>
      <dgm:spPr/>
    </dgm:pt>
    <dgm:pt modelId="{90884E57-1DED-4427-93A1-3B2900DF1F04}" type="pres">
      <dgm:prSet presAssocID="{3C4A4156-307B-4E3E-B688-1C7718F3E0EA}" presName="sibTrans" presStyleCnt="0"/>
      <dgm:spPr/>
    </dgm:pt>
    <dgm:pt modelId="{4974C98E-2B13-4831-A591-EC0AED63B093}" type="pres">
      <dgm:prSet presAssocID="{ED5B3599-7184-45A5-89EA-813054CF8D79}" presName="node" presStyleLbl="node1" presStyleIdx="2" presStyleCnt="4" custScaleX="166775">
        <dgm:presLayoutVars>
          <dgm:bulletEnabled val="1"/>
        </dgm:presLayoutVars>
      </dgm:prSet>
      <dgm:spPr/>
    </dgm:pt>
    <dgm:pt modelId="{BA89CE73-6585-43A3-B09E-928FA23CE88D}" type="pres">
      <dgm:prSet presAssocID="{4504833F-D87D-41A6-A675-3BD209BD1C27}" presName="sibTrans" presStyleCnt="0"/>
      <dgm:spPr/>
    </dgm:pt>
    <dgm:pt modelId="{1A503D8E-4071-40B7-B4B8-33331D9E1694}" type="pres">
      <dgm:prSet presAssocID="{81B4EB31-EBFA-4A26-BFDB-FDCA8FFB3A32}" presName="node" presStyleLbl="node1" presStyleIdx="3" presStyleCnt="4" custScaleX="166775">
        <dgm:presLayoutVars>
          <dgm:bulletEnabled val="1"/>
        </dgm:presLayoutVars>
      </dgm:prSet>
      <dgm:spPr/>
    </dgm:pt>
  </dgm:ptLst>
  <dgm:cxnLst>
    <dgm:cxn modelId="{57842E00-E341-4A89-A7EC-3F5C8DB23857}" type="presOf" srcId="{ED5B3599-7184-45A5-89EA-813054CF8D79}" destId="{4974C98E-2B13-4831-A591-EC0AED63B093}" srcOrd="0" destOrd="0" presId="urn:microsoft.com/office/officeart/2005/8/layout/default"/>
    <dgm:cxn modelId="{8F54300A-AE58-45F9-B623-5DE64B1051D7}" type="presOf" srcId="{81B4EB31-EBFA-4A26-BFDB-FDCA8FFB3A32}" destId="{1A503D8E-4071-40B7-B4B8-33331D9E1694}" srcOrd="0" destOrd="0" presId="urn:microsoft.com/office/officeart/2005/8/layout/default"/>
    <dgm:cxn modelId="{CBE0CA31-625F-4F6D-A09A-617A418E5DD6}" srcId="{1F4AE5D4-5F6B-4A21-8DEB-DD604E31B3E6}" destId="{0A991235-3E84-4845-B34C-0408134D4E9B}" srcOrd="1" destOrd="0" parTransId="{4BC80C38-E597-412A-BC97-744DA0DB7989}" sibTransId="{3C4A4156-307B-4E3E-B688-1C7718F3E0EA}"/>
    <dgm:cxn modelId="{F6C1E865-7853-45E8-9ECE-629BC4B48AFA}" srcId="{1F4AE5D4-5F6B-4A21-8DEB-DD604E31B3E6}" destId="{81B4EB31-EBFA-4A26-BFDB-FDCA8FFB3A32}" srcOrd="3" destOrd="0" parTransId="{A5C48214-3857-4D80-95E3-11562DD4AAE0}" sibTransId="{480A44DA-2EAE-46CA-A5D4-9A3D50E9AA11}"/>
    <dgm:cxn modelId="{B321A768-BF37-471C-A83B-C5127307AE58}" type="presOf" srcId="{C8E9EAF3-FF84-49A3-A168-7885A93547A8}" destId="{0B435015-6EB3-42BD-80F4-33751933694D}" srcOrd="0" destOrd="0" presId="urn:microsoft.com/office/officeart/2005/8/layout/default"/>
    <dgm:cxn modelId="{4C0E1059-4DAE-46E4-906D-63086C1D52FD}" srcId="{1F4AE5D4-5F6B-4A21-8DEB-DD604E31B3E6}" destId="{ED5B3599-7184-45A5-89EA-813054CF8D79}" srcOrd="2" destOrd="0" parTransId="{9B074AA2-7CFF-4B66-B60E-D4AB622E149C}" sibTransId="{4504833F-D87D-41A6-A675-3BD209BD1C27}"/>
    <dgm:cxn modelId="{2A2EF47E-89CA-425C-929E-B3CC46A9C533}" srcId="{1F4AE5D4-5F6B-4A21-8DEB-DD604E31B3E6}" destId="{C8E9EAF3-FF84-49A3-A168-7885A93547A8}" srcOrd="0" destOrd="0" parTransId="{2DC3FE25-9EF9-47EB-A3F8-7AF4863F5CAC}" sibTransId="{4F5AD727-8D25-4ABA-9239-FD306BB1BBDA}"/>
    <dgm:cxn modelId="{9001427F-A11E-49D6-BEAC-22DC59E1DF36}" type="presOf" srcId="{0A991235-3E84-4845-B34C-0408134D4E9B}" destId="{F67E0EA1-5498-49C6-93D0-587202BA1C68}" srcOrd="0" destOrd="0" presId="urn:microsoft.com/office/officeart/2005/8/layout/default"/>
    <dgm:cxn modelId="{99CA81FE-3062-46ED-B078-66D252B8EECF}" type="presOf" srcId="{1F4AE5D4-5F6B-4A21-8DEB-DD604E31B3E6}" destId="{1658CEFC-A946-4B2B-86E9-46C6A1FA1C14}" srcOrd="0" destOrd="0" presId="urn:microsoft.com/office/officeart/2005/8/layout/default"/>
    <dgm:cxn modelId="{0275578E-AC77-4578-8EA9-27293E9B45D9}" type="presParOf" srcId="{1658CEFC-A946-4B2B-86E9-46C6A1FA1C14}" destId="{0B435015-6EB3-42BD-80F4-33751933694D}" srcOrd="0" destOrd="0" presId="urn:microsoft.com/office/officeart/2005/8/layout/default"/>
    <dgm:cxn modelId="{F3630676-396B-44E4-A748-11972D86A7A4}" type="presParOf" srcId="{1658CEFC-A946-4B2B-86E9-46C6A1FA1C14}" destId="{046AFC6C-376C-445C-8335-53BB48EB302A}" srcOrd="1" destOrd="0" presId="urn:microsoft.com/office/officeart/2005/8/layout/default"/>
    <dgm:cxn modelId="{850B72EA-F66A-43E6-961E-1C74B86EDC8A}" type="presParOf" srcId="{1658CEFC-A946-4B2B-86E9-46C6A1FA1C14}" destId="{F67E0EA1-5498-49C6-93D0-587202BA1C68}" srcOrd="2" destOrd="0" presId="urn:microsoft.com/office/officeart/2005/8/layout/default"/>
    <dgm:cxn modelId="{A84F6C76-9381-4416-B8A7-870FA5B2E1EF}" type="presParOf" srcId="{1658CEFC-A946-4B2B-86E9-46C6A1FA1C14}" destId="{90884E57-1DED-4427-93A1-3B2900DF1F04}" srcOrd="3" destOrd="0" presId="urn:microsoft.com/office/officeart/2005/8/layout/default"/>
    <dgm:cxn modelId="{E1FA7978-351E-4F72-9286-331D4BFF8071}" type="presParOf" srcId="{1658CEFC-A946-4B2B-86E9-46C6A1FA1C14}" destId="{4974C98E-2B13-4831-A591-EC0AED63B093}" srcOrd="4" destOrd="0" presId="urn:microsoft.com/office/officeart/2005/8/layout/default"/>
    <dgm:cxn modelId="{252C02DC-1C6D-4C08-AADB-90975376F033}" type="presParOf" srcId="{1658CEFC-A946-4B2B-86E9-46C6A1FA1C14}" destId="{BA89CE73-6585-43A3-B09E-928FA23CE88D}" srcOrd="5" destOrd="0" presId="urn:microsoft.com/office/officeart/2005/8/layout/default"/>
    <dgm:cxn modelId="{399A4A41-D937-4CF5-B225-11FB7DBEDCD1}" type="presParOf" srcId="{1658CEFC-A946-4B2B-86E9-46C6A1FA1C14}" destId="{1A503D8E-4071-40B7-B4B8-33331D9E16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01669-C4E9-4B1E-99F5-3FA1F91C7CB5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0642876-A2FC-4645-9938-382E679F71FF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>
              <a:solidFill>
                <a:srgbClr val="002060"/>
              </a:solidFill>
            </a:rPr>
            <a:t>Весна</a:t>
          </a:r>
        </a:p>
      </dgm:t>
    </dgm:pt>
    <dgm:pt modelId="{C6261F51-8896-43F8-A5E7-085FF747269E}" type="parTrans" cxnId="{B6743BF8-19E0-4371-912F-79E305AD4CD0}">
      <dgm:prSet/>
      <dgm:spPr/>
      <dgm:t>
        <a:bodyPr/>
        <a:lstStyle/>
        <a:p>
          <a:endParaRPr lang="uk-UA" b="1"/>
        </a:p>
      </dgm:t>
    </dgm:pt>
    <dgm:pt modelId="{C5F570DC-52FB-414C-AB43-E1E9FB485495}" type="sibTrans" cxnId="{B6743BF8-19E0-4371-912F-79E305AD4CD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uk-UA" b="1"/>
        </a:p>
      </dgm:t>
    </dgm:pt>
    <dgm:pt modelId="{4698E63E-6D78-4A25-8FD2-A92A818430ED}">
      <dgm:prSet phldrT="[Текст]"/>
      <dgm:spPr>
        <a:solidFill>
          <a:srgbClr val="00B050"/>
        </a:solidFill>
      </dgm:spPr>
      <dgm:t>
        <a:bodyPr/>
        <a:lstStyle/>
        <a:p>
          <a:r>
            <a:rPr lang="uk-UA" b="1" dirty="0"/>
            <a:t>Літо</a:t>
          </a:r>
        </a:p>
      </dgm:t>
    </dgm:pt>
    <dgm:pt modelId="{E394C003-E06C-48EB-9BDD-5D52FE43AFD5}" type="parTrans" cxnId="{C557D4CE-8B93-4A37-912A-9CE0E667A8E4}">
      <dgm:prSet/>
      <dgm:spPr/>
      <dgm:t>
        <a:bodyPr/>
        <a:lstStyle/>
        <a:p>
          <a:endParaRPr lang="uk-UA" b="1"/>
        </a:p>
      </dgm:t>
    </dgm:pt>
    <dgm:pt modelId="{31E1EE82-9BB4-4197-BF25-97C758BAAA2E}" type="sibTrans" cxnId="{C557D4CE-8B93-4A37-912A-9CE0E667A8E4}">
      <dgm:prSet/>
      <dgm:spPr>
        <a:solidFill>
          <a:srgbClr val="00B050"/>
        </a:solidFill>
      </dgm:spPr>
      <dgm:t>
        <a:bodyPr/>
        <a:lstStyle/>
        <a:p>
          <a:endParaRPr lang="uk-UA" b="1"/>
        </a:p>
      </dgm:t>
    </dgm:pt>
    <dgm:pt modelId="{B30177D0-FA98-4AE1-8517-DD4175A4193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b="1" dirty="0"/>
            <a:t>Осінь</a:t>
          </a:r>
        </a:p>
      </dgm:t>
    </dgm:pt>
    <dgm:pt modelId="{FD60A1CD-2E8A-4B02-A0E6-02972F590725}" type="parTrans" cxnId="{FC213C09-EBC6-44B4-AF74-408B15BDD761}">
      <dgm:prSet/>
      <dgm:spPr/>
      <dgm:t>
        <a:bodyPr/>
        <a:lstStyle/>
        <a:p>
          <a:endParaRPr lang="uk-UA" b="1"/>
        </a:p>
      </dgm:t>
    </dgm:pt>
    <dgm:pt modelId="{46BACF7C-8459-4B4C-94B4-E9A376D0315E}" type="sibTrans" cxnId="{FC213C09-EBC6-44B4-AF74-408B15BDD76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uk-UA" b="1"/>
        </a:p>
      </dgm:t>
    </dgm:pt>
    <dgm:pt modelId="{60798B65-1172-4757-AFCB-B316B596BD5C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dirty="0"/>
            <a:t>Зима</a:t>
          </a:r>
        </a:p>
      </dgm:t>
    </dgm:pt>
    <dgm:pt modelId="{39CFB697-008F-4BC3-8188-14D5C9D49471}" type="parTrans" cxnId="{7B719912-25AD-4209-96B1-220F5E6AC4C2}">
      <dgm:prSet/>
      <dgm:spPr/>
      <dgm:t>
        <a:bodyPr/>
        <a:lstStyle/>
        <a:p>
          <a:endParaRPr lang="uk-UA" b="1"/>
        </a:p>
      </dgm:t>
    </dgm:pt>
    <dgm:pt modelId="{8F15D3D0-6443-4502-90C8-1E98994F708F}" type="sibTrans" cxnId="{7B719912-25AD-4209-96B1-220F5E6AC4C2}">
      <dgm:prSet/>
      <dgm:spPr/>
      <dgm:t>
        <a:bodyPr/>
        <a:lstStyle/>
        <a:p>
          <a:endParaRPr lang="uk-UA" b="1"/>
        </a:p>
      </dgm:t>
    </dgm:pt>
    <dgm:pt modelId="{D44DC4E3-9E8A-433E-AC0A-E38B9242F99B}" type="pres">
      <dgm:prSet presAssocID="{43801669-C4E9-4B1E-99F5-3FA1F91C7CB5}" presName="cycle" presStyleCnt="0">
        <dgm:presLayoutVars>
          <dgm:dir/>
          <dgm:resizeHandles val="exact"/>
        </dgm:presLayoutVars>
      </dgm:prSet>
      <dgm:spPr/>
    </dgm:pt>
    <dgm:pt modelId="{974332D9-80AB-44E8-BEC2-BF62850F9DBD}" type="pres">
      <dgm:prSet presAssocID="{30642876-A2FC-4645-9938-382E679F71FF}" presName="node" presStyleLbl="node1" presStyleIdx="0" presStyleCnt="4">
        <dgm:presLayoutVars>
          <dgm:bulletEnabled val="1"/>
        </dgm:presLayoutVars>
      </dgm:prSet>
      <dgm:spPr/>
    </dgm:pt>
    <dgm:pt modelId="{15B31502-E076-458E-8C95-EBE89D20CBE7}" type="pres">
      <dgm:prSet presAssocID="{C5F570DC-52FB-414C-AB43-E1E9FB485495}" presName="sibTrans" presStyleLbl="sibTrans2D1" presStyleIdx="0" presStyleCnt="4"/>
      <dgm:spPr/>
    </dgm:pt>
    <dgm:pt modelId="{E9F8FD8D-4A41-4EE1-96DA-2CF8CB921754}" type="pres">
      <dgm:prSet presAssocID="{C5F570DC-52FB-414C-AB43-E1E9FB485495}" presName="connectorText" presStyleLbl="sibTrans2D1" presStyleIdx="0" presStyleCnt="4"/>
      <dgm:spPr/>
    </dgm:pt>
    <dgm:pt modelId="{CE517632-10D9-42D7-8766-7CC7D796D1AD}" type="pres">
      <dgm:prSet presAssocID="{4698E63E-6D78-4A25-8FD2-A92A818430ED}" presName="node" presStyleLbl="node1" presStyleIdx="1" presStyleCnt="4">
        <dgm:presLayoutVars>
          <dgm:bulletEnabled val="1"/>
        </dgm:presLayoutVars>
      </dgm:prSet>
      <dgm:spPr/>
    </dgm:pt>
    <dgm:pt modelId="{94598214-CC16-4283-B4A7-6B33408229E9}" type="pres">
      <dgm:prSet presAssocID="{31E1EE82-9BB4-4197-BF25-97C758BAAA2E}" presName="sibTrans" presStyleLbl="sibTrans2D1" presStyleIdx="1" presStyleCnt="4"/>
      <dgm:spPr/>
    </dgm:pt>
    <dgm:pt modelId="{783E46E8-19F1-44C8-98AA-3D6838AFEFCB}" type="pres">
      <dgm:prSet presAssocID="{31E1EE82-9BB4-4197-BF25-97C758BAAA2E}" presName="connectorText" presStyleLbl="sibTrans2D1" presStyleIdx="1" presStyleCnt="4"/>
      <dgm:spPr/>
    </dgm:pt>
    <dgm:pt modelId="{1DDA5F55-8524-4084-923D-CE49806478F5}" type="pres">
      <dgm:prSet presAssocID="{B30177D0-FA98-4AE1-8517-DD4175A41932}" presName="node" presStyleLbl="node1" presStyleIdx="2" presStyleCnt="4">
        <dgm:presLayoutVars>
          <dgm:bulletEnabled val="1"/>
        </dgm:presLayoutVars>
      </dgm:prSet>
      <dgm:spPr/>
    </dgm:pt>
    <dgm:pt modelId="{D9DF8CF8-6C2A-49AB-BE6B-75A789E8750A}" type="pres">
      <dgm:prSet presAssocID="{46BACF7C-8459-4B4C-94B4-E9A376D0315E}" presName="sibTrans" presStyleLbl="sibTrans2D1" presStyleIdx="2" presStyleCnt="4"/>
      <dgm:spPr/>
    </dgm:pt>
    <dgm:pt modelId="{A9EE2738-200F-4DC9-8A10-2AEA2D22CA9E}" type="pres">
      <dgm:prSet presAssocID="{46BACF7C-8459-4B4C-94B4-E9A376D0315E}" presName="connectorText" presStyleLbl="sibTrans2D1" presStyleIdx="2" presStyleCnt="4"/>
      <dgm:spPr/>
    </dgm:pt>
    <dgm:pt modelId="{C0A32FCF-5EDF-456C-8789-5C860997D152}" type="pres">
      <dgm:prSet presAssocID="{60798B65-1172-4757-AFCB-B316B596BD5C}" presName="node" presStyleLbl="node1" presStyleIdx="3" presStyleCnt="4">
        <dgm:presLayoutVars>
          <dgm:bulletEnabled val="1"/>
        </dgm:presLayoutVars>
      </dgm:prSet>
      <dgm:spPr/>
    </dgm:pt>
    <dgm:pt modelId="{94200EBA-E7FE-4BE6-A7EF-0118CE5F6B55}" type="pres">
      <dgm:prSet presAssocID="{8F15D3D0-6443-4502-90C8-1E98994F708F}" presName="sibTrans" presStyleLbl="sibTrans2D1" presStyleIdx="3" presStyleCnt="4"/>
      <dgm:spPr/>
    </dgm:pt>
    <dgm:pt modelId="{C928365A-BEBD-4CD2-B756-98727F0B95EE}" type="pres">
      <dgm:prSet presAssocID="{8F15D3D0-6443-4502-90C8-1E98994F708F}" presName="connectorText" presStyleLbl="sibTrans2D1" presStyleIdx="3" presStyleCnt="4"/>
      <dgm:spPr/>
    </dgm:pt>
  </dgm:ptLst>
  <dgm:cxnLst>
    <dgm:cxn modelId="{FC213C09-EBC6-44B4-AF74-408B15BDD761}" srcId="{43801669-C4E9-4B1E-99F5-3FA1F91C7CB5}" destId="{B30177D0-FA98-4AE1-8517-DD4175A41932}" srcOrd="2" destOrd="0" parTransId="{FD60A1CD-2E8A-4B02-A0E6-02972F590725}" sibTransId="{46BACF7C-8459-4B4C-94B4-E9A376D0315E}"/>
    <dgm:cxn modelId="{557D380A-275D-4223-8A30-9B0FAE31603E}" type="presOf" srcId="{30642876-A2FC-4645-9938-382E679F71FF}" destId="{974332D9-80AB-44E8-BEC2-BF62850F9DBD}" srcOrd="0" destOrd="0" presId="urn:microsoft.com/office/officeart/2005/8/layout/cycle2"/>
    <dgm:cxn modelId="{7B719912-25AD-4209-96B1-220F5E6AC4C2}" srcId="{43801669-C4E9-4B1E-99F5-3FA1F91C7CB5}" destId="{60798B65-1172-4757-AFCB-B316B596BD5C}" srcOrd="3" destOrd="0" parTransId="{39CFB697-008F-4BC3-8188-14D5C9D49471}" sibTransId="{8F15D3D0-6443-4502-90C8-1E98994F708F}"/>
    <dgm:cxn modelId="{2050DF23-8DA2-4982-A8C4-19ADDBF29F30}" type="presOf" srcId="{31E1EE82-9BB4-4197-BF25-97C758BAAA2E}" destId="{783E46E8-19F1-44C8-98AA-3D6838AFEFCB}" srcOrd="1" destOrd="0" presId="urn:microsoft.com/office/officeart/2005/8/layout/cycle2"/>
    <dgm:cxn modelId="{F7325036-01FB-40C6-830A-715A74D99971}" type="presOf" srcId="{43801669-C4E9-4B1E-99F5-3FA1F91C7CB5}" destId="{D44DC4E3-9E8A-433E-AC0A-E38B9242F99B}" srcOrd="0" destOrd="0" presId="urn:microsoft.com/office/officeart/2005/8/layout/cycle2"/>
    <dgm:cxn modelId="{09A7BF39-3867-4711-83CE-81E8138D8A01}" type="presOf" srcId="{31E1EE82-9BB4-4197-BF25-97C758BAAA2E}" destId="{94598214-CC16-4283-B4A7-6B33408229E9}" srcOrd="0" destOrd="0" presId="urn:microsoft.com/office/officeart/2005/8/layout/cycle2"/>
    <dgm:cxn modelId="{774B6D42-4FEA-4E3E-818A-397E75987EDC}" type="presOf" srcId="{8F15D3D0-6443-4502-90C8-1E98994F708F}" destId="{94200EBA-E7FE-4BE6-A7EF-0118CE5F6B55}" srcOrd="0" destOrd="0" presId="urn:microsoft.com/office/officeart/2005/8/layout/cycle2"/>
    <dgm:cxn modelId="{D3192463-E85B-4B9D-9248-9D5C4776D760}" type="presOf" srcId="{46BACF7C-8459-4B4C-94B4-E9A376D0315E}" destId="{D9DF8CF8-6C2A-49AB-BE6B-75A789E8750A}" srcOrd="0" destOrd="0" presId="urn:microsoft.com/office/officeart/2005/8/layout/cycle2"/>
    <dgm:cxn modelId="{13545E54-16B8-40D0-A1DB-A5D2C81BDE1E}" type="presOf" srcId="{46BACF7C-8459-4B4C-94B4-E9A376D0315E}" destId="{A9EE2738-200F-4DC9-8A10-2AEA2D22CA9E}" srcOrd="1" destOrd="0" presId="urn:microsoft.com/office/officeart/2005/8/layout/cycle2"/>
    <dgm:cxn modelId="{B5806985-3BEC-418D-9C2A-492A46E1050E}" type="presOf" srcId="{60798B65-1172-4757-AFCB-B316B596BD5C}" destId="{C0A32FCF-5EDF-456C-8789-5C860997D152}" srcOrd="0" destOrd="0" presId="urn:microsoft.com/office/officeart/2005/8/layout/cycle2"/>
    <dgm:cxn modelId="{7EDEBBA9-6018-437B-AE62-55A0E518FF1E}" type="presOf" srcId="{B30177D0-FA98-4AE1-8517-DD4175A41932}" destId="{1DDA5F55-8524-4084-923D-CE49806478F5}" srcOrd="0" destOrd="0" presId="urn:microsoft.com/office/officeart/2005/8/layout/cycle2"/>
    <dgm:cxn modelId="{223D6DB3-9A47-4718-91A3-926CC1441BD5}" type="presOf" srcId="{8F15D3D0-6443-4502-90C8-1E98994F708F}" destId="{C928365A-BEBD-4CD2-B756-98727F0B95EE}" srcOrd="1" destOrd="0" presId="urn:microsoft.com/office/officeart/2005/8/layout/cycle2"/>
    <dgm:cxn modelId="{C557D4CE-8B93-4A37-912A-9CE0E667A8E4}" srcId="{43801669-C4E9-4B1E-99F5-3FA1F91C7CB5}" destId="{4698E63E-6D78-4A25-8FD2-A92A818430ED}" srcOrd="1" destOrd="0" parTransId="{E394C003-E06C-48EB-9BDD-5D52FE43AFD5}" sibTransId="{31E1EE82-9BB4-4197-BF25-97C758BAAA2E}"/>
    <dgm:cxn modelId="{6F27E3D1-40EF-466A-A7CA-CCF18CD0F49D}" type="presOf" srcId="{C5F570DC-52FB-414C-AB43-E1E9FB485495}" destId="{E9F8FD8D-4A41-4EE1-96DA-2CF8CB921754}" srcOrd="1" destOrd="0" presId="urn:microsoft.com/office/officeart/2005/8/layout/cycle2"/>
    <dgm:cxn modelId="{BEDBDDF6-09C5-4CC9-928F-01A6FD28ED2D}" type="presOf" srcId="{4698E63E-6D78-4A25-8FD2-A92A818430ED}" destId="{CE517632-10D9-42D7-8766-7CC7D796D1AD}" srcOrd="0" destOrd="0" presId="urn:microsoft.com/office/officeart/2005/8/layout/cycle2"/>
    <dgm:cxn modelId="{B6743BF8-19E0-4371-912F-79E305AD4CD0}" srcId="{43801669-C4E9-4B1E-99F5-3FA1F91C7CB5}" destId="{30642876-A2FC-4645-9938-382E679F71FF}" srcOrd="0" destOrd="0" parTransId="{C6261F51-8896-43F8-A5E7-085FF747269E}" sibTransId="{C5F570DC-52FB-414C-AB43-E1E9FB485495}"/>
    <dgm:cxn modelId="{3F39ABFB-A533-4580-BD55-5F4891867D6F}" type="presOf" srcId="{C5F570DC-52FB-414C-AB43-E1E9FB485495}" destId="{15B31502-E076-458E-8C95-EBE89D20CBE7}" srcOrd="0" destOrd="0" presId="urn:microsoft.com/office/officeart/2005/8/layout/cycle2"/>
    <dgm:cxn modelId="{96E01C1F-3B14-4CD1-980F-54B0F4E196CE}" type="presParOf" srcId="{D44DC4E3-9E8A-433E-AC0A-E38B9242F99B}" destId="{974332D9-80AB-44E8-BEC2-BF62850F9DBD}" srcOrd="0" destOrd="0" presId="urn:microsoft.com/office/officeart/2005/8/layout/cycle2"/>
    <dgm:cxn modelId="{D8DAE143-97AF-4FCD-ADCF-0909170525E6}" type="presParOf" srcId="{D44DC4E3-9E8A-433E-AC0A-E38B9242F99B}" destId="{15B31502-E076-458E-8C95-EBE89D20CBE7}" srcOrd="1" destOrd="0" presId="urn:microsoft.com/office/officeart/2005/8/layout/cycle2"/>
    <dgm:cxn modelId="{60B2E8A2-957D-4E2B-A2AE-435829DCE8B7}" type="presParOf" srcId="{15B31502-E076-458E-8C95-EBE89D20CBE7}" destId="{E9F8FD8D-4A41-4EE1-96DA-2CF8CB921754}" srcOrd="0" destOrd="0" presId="urn:microsoft.com/office/officeart/2005/8/layout/cycle2"/>
    <dgm:cxn modelId="{DE1B2C19-5C52-4A13-B91C-D57F52881742}" type="presParOf" srcId="{D44DC4E3-9E8A-433E-AC0A-E38B9242F99B}" destId="{CE517632-10D9-42D7-8766-7CC7D796D1AD}" srcOrd="2" destOrd="0" presId="urn:microsoft.com/office/officeart/2005/8/layout/cycle2"/>
    <dgm:cxn modelId="{17E59C95-A9F3-489F-B47E-321D1C2C93FA}" type="presParOf" srcId="{D44DC4E3-9E8A-433E-AC0A-E38B9242F99B}" destId="{94598214-CC16-4283-B4A7-6B33408229E9}" srcOrd="3" destOrd="0" presId="urn:microsoft.com/office/officeart/2005/8/layout/cycle2"/>
    <dgm:cxn modelId="{321613FE-A6EE-40B2-B16C-B38548EB726F}" type="presParOf" srcId="{94598214-CC16-4283-B4A7-6B33408229E9}" destId="{783E46E8-19F1-44C8-98AA-3D6838AFEFCB}" srcOrd="0" destOrd="0" presId="urn:microsoft.com/office/officeart/2005/8/layout/cycle2"/>
    <dgm:cxn modelId="{813B1B71-165C-4D29-A4F7-A38694E7D6E4}" type="presParOf" srcId="{D44DC4E3-9E8A-433E-AC0A-E38B9242F99B}" destId="{1DDA5F55-8524-4084-923D-CE49806478F5}" srcOrd="4" destOrd="0" presId="urn:microsoft.com/office/officeart/2005/8/layout/cycle2"/>
    <dgm:cxn modelId="{9162555E-65F8-49C7-AD28-97DC03B2BEA0}" type="presParOf" srcId="{D44DC4E3-9E8A-433E-AC0A-E38B9242F99B}" destId="{D9DF8CF8-6C2A-49AB-BE6B-75A789E8750A}" srcOrd="5" destOrd="0" presId="urn:microsoft.com/office/officeart/2005/8/layout/cycle2"/>
    <dgm:cxn modelId="{8B87071F-431A-4736-98D7-14B2919E4F02}" type="presParOf" srcId="{D9DF8CF8-6C2A-49AB-BE6B-75A789E8750A}" destId="{A9EE2738-200F-4DC9-8A10-2AEA2D22CA9E}" srcOrd="0" destOrd="0" presId="urn:microsoft.com/office/officeart/2005/8/layout/cycle2"/>
    <dgm:cxn modelId="{A79263E3-6A4A-4793-B75D-B82F52BB8FAB}" type="presParOf" srcId="{D44DC4E3-9E8A-433E-AC0A-E38B9242F99B}" destId="{C0A32FCF-5EDF-456C-8789-5C860997D152}" srcOrd="6" destOrd="0" presId="urn:microsoft.com/office/officeart/2005/8/layout/cycle2"/>
    <dgm:cxn modelId="{FF91CC87-86F6-44BB-B563-CA840B88E0A3}" type="presParOf" srcId="{D44DC4E3-9E8A-433E-AC0A-E38B9242F99B}" destId="{94200EBA-E7FE-4BE6-A7EF-0118CE5F6B55}" srcOrd="7" destOrd="0" presId="urn:microsoft.com/office/officeart/2005/8/layout/cycle2"/>
    <dgm:cxn modelId="{AD9A7C34-850F-4E31-88E7-63B7F475FD9D}" type="presParOf" srcId="{94200EBA-E7FE-4BE6-A7EF-0118CE5F6B55}" destId="{C928365A-BEBD-4CD2-B756-98727F0B95E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E1610-48CB-4584-BB3C-548B0BDCE672}" type="doc">
      <dgm:prSet loTypeId="urn:microsoft.com/office/officeart/2005/8/layout/venn1" loCatId="relationship" qsTypeId="urn:microsoft.com/office/officeart/2005/8/quickstyle/3d2" qsCatId="3D" csTypeId="urn:microsoft.com/office/officeart/2005/8/colors/colorful4" csCatId="colorful" phldr="1"/>
      <dgm:spPr/>
    </dgm:pt>
    <dgm:pt modelId="{2BB520E6-7A92-4C06-A992-78CF1D870FB2}">
      <dgm:prSet phldrT="[Текст]"/>
      <dgm:spPr/>
      <dgm:t>
        <a:bodyPr/>
        <a:lstStyle/>
        <a:p>
          <a:r>
            <a:rPr lang="uk-UA" b="1" dirty="0"/>
            <a:t>Спортсмен</a:t>
          </a:r>
        </a:p>
      </dgm:t>
    </dgm:pt>
    <dgm:pt modelId="{545FCE80-E6BD-4858-B1D2-758CF37E0312}" type="parTrans" cxnId="{2C3FC6FC-EEB6-4522-BC49-7FD4F55C53F4}">
      <dgm:prSet/>
      <dgm:spPr/>
      <dgm:t>
        <a:bodyPr/>
        <a:lstStyle/>
        <a:p>
          <a:endParaRPr lang="uk-UA" b="1"/>
        </a:p>
      </dgm:t>
    </dgm:pt>
    <dgm:pt modelId="{B057C568-2AB8-4557-810E-5ADA76230BEF}" type="sibTrans" cxnId="{2C3FC6FC-EEB6-4522-BC49-7FD4F55C53F4}">
      <dgm:prSet/>
      <dgm:spPr/>
      <dgm:t>
        <a:bodyPr/>
        <a:lstStyle/>
        <a:p>
          <a:endParaRPr lang="uk-UA" b="1"/>
        </a:p>
      </dgm:t>
    </dgm:pt>
    <dgm:pt modelId="{9B0C0632-8897-4E5B-9788-4F97A7979DF7}">
      <dgm:prSet phldrT="[Текст]"/>
      <dgm:spPr/>
      <dgm:t>
        <a:bodyPr/>
        <a:lstStyle/>
        <a:p>
          <a:r>
            <a:rPr lang="uk-UA" b="1" dirty="0"/>
            <a:t>Учень</a:t>
          </a:r>
        </a:p>
      </dgm:t>
    </dgm:pt>
    <dgm:pt modelId="{6955D968-EFDE-44DE-AC3D-EBC8A5B4BD5E}" type="parTrans" cxnId="{CC36A32F-07A9-4D3C-87D6-E477F2F7A28D}">
      <dgm:prSet/>
      <dgm:spPr/>
      <dgm:t>
        <a:bodyPr/>
        <a:lstStyle/>
        <a:p>
          <a:endParaRPr lang="uk-UA" b="1"/>
        </a:p>
      </dgm:t>
    </dgm:pt>
    <dgm:pt modelId="{4C3C0287-7661-4730-A1E9-A3029BA8AA5D}" type="sibTrans" cxnId="{CC36A32F-07A9-4D3C-87D6-E477F2F7A28D}">
      <dgm:prSet/>
      <dgm:spPr/>
      <dgm:t>
        <a:bodyPr/>
        <a:lstStyle/>
        <a:p>
          <a:endParaRPr lang="uk-UA" b="1"/>
        </a:p>
      </dgm:t>
    </dgm:pt>
    <dgm:pt modelId="{EA4C620C-3A49-4847-A0B5-2705D1AD4284}">
      <dgm:prSet phldrT="[Текст]"/>
      <dgm:spPr/>
      <dgm:t>
        <a:bodyPr/>
        <a:lstStyle/>
        <a:p>
          <a:r>
            <a:rPr lang="uk-UA" b="1" dirty="0"/>
            <a:t>Брюнет</a:t>
          </a:r>
        </a:p>
      </dgm:t>
    </dgm:pt>
    <dgm:pt modelId="{5942DB36-EE82-410E-8767-382443C43800}" type="parTrans" cxnId="{00776A90-F0B3-4FDA-AB83-603A93A59181}">
      <dgm:prSet/>
      <dgm:spPr/>
      <dgm:t>
        <a:bodyPr/>
        <a:lstStyle/>
        <a:p>
          <a:endParaRPr lang="uk-UA" b="1"/>
        </a:p>
      </dgm:t>
    </dgm:pt>
    <dgm:pt modelId="{6A3D7E96-E863-4763-99F0-6CF462B54437}" type="sibTrans" cxnId="{00776A90-F0B3-4FDA-AB83-603A93A59181}">
      <dgm:prSet/>
      <dgm:spPr/>
      <dgm:t>
        <a:bodyPr/>
        <a:lstStyle/>
        <a:p>
          <a:endParaRPr lang="uk-UA" b="1"/>
        </a:p>
      </dgm:t>
    </dgm:pt>
    <dgm:pt modelId="{77BC80AD-E9E2-430E-87A4-DD5B5F6E7F75}" type="pres">
      <dgm:prSet presAssocID="{1D6E1610-48CB-4584-BB3C-548B0BDCE672}" presName="compositeShape" presStyleCnt="0">
        <dgm:presLayoutVars>
          <dgm:chMax val="7"/>
          <dgm:dir/>
          <dgm:resizeHandles val="exact"/>
        </dgm:presLayoutVars>
      </dgm:prSet>
      <dgm:spPr/>
    </dgm:pt>
    <dgm:pt modelId="{5D67CAEE-4FC0-4D32-9ECD-B05306814C3C}" type="pres">
      <dgm:prSet presAssocID="{2BB520E6-7A92-4C06-A992-78CF1D870FB2}" presName="circ1" presStyleLbl="vennNode1" presStyleIdx="0" presStyleCnt="3"/>
      <dgm:spPr/>
    </dgm:pt>
    <dgm:pt modelId="{ED8F8160-D545-4771-9F16-E09B7CCFCA39}" type="pres">
      <dgm:prSet presAssocID="{2BB520E6-7A92-4C06-A992-78CF1D870F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0846916-8BBD-4F55-9481-D63721A90BD2}" type="pres">
      <dgm:prSet presAssocID="{9B0C0632-8897-4E5B-9788-4F97A7979DF7}" presName="circ2" presStyleLbl="vennNode1" presStyleIdx="1" presStyleCnt="3"/>
      <dgm:spPr/>
    </dgm:pt>
    <dgm:pt modelId="{89E9CCAF-2B46-4C8F-BEFE-636B69DD30EF}" type="pres">
      <dgm:prSet presAssocID="{9B0C0632-8897-4E5B-9788-4F97A7979D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69BC6B-9112-4507-8983-4B887D64DE9E}" type="pres">
      <dgm:prSet presAssocID="{EA4C620C-3A49-4847-A0B5-2705D1AD4284}" presName="circ3" presStyleLbl="vennNode1" presStyleIdx="2" presStyleCnt="3"/>
      <dgm:spPr/>
    </dgm:pt>
    <dgm:pt modelId="{A9BFA45A-08D8-41C3-B631-DB11C4EAF7B1}" type="pres">
      <dgm:prSet presAssocID="{EA4C620C-3A49-4847-A0B5-2705D1AD428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C36A32F-07A9-4D3C-87D6-E477F2F7A28D}" srcId="{1D6E1610-48CB-4584-BB3C-548B0BDCE672}" destId="{9B0C0632-8897-4E5B-9788-4F97A7979DF7}" srcOrd="1" destOrd="0" parTransId="{6955D968-EFDE-44DE-AC3D-EBC8A5B4BD5E}" sibTransId="{4C3C0287-7661-4730-A1E9-A3029BA8AA5D}"/>
    <dgm:cxn modelId="{953BE63E-CB6F-4B56-B252-8858A5F78DA2}" type="presOf" srcId="{2BB520E6-7A92-4C06-A992-78CF1D870FB2}" destId="{ED8F8160-D545-4771-9F16-E09B7CCFCA39}" srcOrd="1" destOrd="0" presId="urn:microsoft.com/office/officeart/2005/8/layout/venn1"/>
    <dgm:cxn modelId="{34A0AA58-6B0B-4AA5-8CBF-E6CBE8A2FA5A}" type="presOf" srcId="{9B0C0632-8897-4E5B-9788-4F97A7979DF7}" destId="{89E9CCAF-2B46-4C8F-BEFE-636B69DD30EF}" srcOrd="1" destOrd="0" presId="urn:microsoft.com/office/officeart/2005/8/layout/venn1"/>
    <dgm:cxn modelId="{A8E9BA7F-6462-42B3-86AA-D6CD27A13A10}" type="presOf" srcId="{EA4C620C-3A49-4847-A0B5-2705D1AD4284}" destId="{A9BFA45A-08D8-41C3-B631-DB11C4EAF7B1}" srcOrd="1" destOrd="0" presId="urn:microsoft.com/office/officeart/2005/8/layout/venn1"/>
    <dgm:cxn modelId="{636DC68F-2A41-4E15-A9FA-111647E55B33}" type="presOf" srcId="{9B0C0632-8897-4E5B-9788-4F97A7979DF7}" destId="{00846916-8BBD-4F55-9481-D63721A90BD2}" srcOrd="0" destOrd="0" presId="urn:microsoft.com/office/officeart/2005/8/layout/venn1"/>
    <dgm:cxn modelId="{00776A90-F0B3-4FDA-AB83-603A93A59181}" srcId="{1D6E1610-48CB-4584-BB3C-548B0BDCE672}" destId="{EA4C620C-3A49-4847-A0B5-2705D1AD4284}" srcOrd="2" destOrd="0" parTransId="{5942DB36-EE82-410E-8767-382443C43800}" sibTransId="{6A3D7E96-E863-4763-99F0-6CF462B54437}"/>
    <dgm:cxn modelId="{6AB96893-D3C9-409F-9304-2A12FCE92ECB}" type="presOf" srcId="{EA4C620C-3A49-4847-A0B5-2705D1AD4284}" destId="{7669BC6B-9112-4507-8983-4B887D64DE9E}" srcOrd="0" destOrd="0" presId="urn:microsoft.com/office/officeart/2005/8/layout/venn1"/>
    <dgm:cxn modelId="{D3A8E1D7-9BD0-4905-A017-4BEFCF01D5C4}" type="presOf" srcId="{1D6E1610-48CB-4584-BB3C-548B0BDCE672}" destId="{77BC80AD-E9E2-430E-87A4-DD5B5F6E7F75}" srcOrd="0" destOrd="0" presId="urn:microsoft.com/office/officeart/2005/8/layout/venn1"/>
    <dgm:cxn modelId="{E7DA06F4-7B15-4192-91AF-4AF6DBB7056A}" type="presOf" srcId="{2BB520E6-7A92-4C06-A992-78CF1D870FB2}" destId="{5D67CAEE-4FC0-4D32-9ECD-B05306814C3C}" srcOrd="0" destOrd="0" presId="urn:microsoft.com/office/officeart/2005/8/layout/venn1"/>
    <dgm:cxn modelId="{2C3FC6FC-EEB6-4522-BC49-7FD4F55C53F4}" srcId="{1D6E1610-48CB-4584-BB3C-548B0BDCE672}" destId="{2BB520E6-7A92-4C06-A992-78CF1D870FB2}" srcOrd="0" destOrd="0" parTransId="{545FCE80-E6BD-4858-B1D2-758CF37E0312}" sibTransId="{B057C568-2AB8-4557-810E-5ADA76230BEF}"/>
    <dgm:cxn modelId="{26960CB9-2C40-46DE-B2A6-D744FBC50B17}" type="presParOf" srcId="{77BC80AD-E9E2-430E-87A4-DD5B5F6E7F75}" destId="{5D67CAEE-4FC0-4D32-9ECD-B05306814C3C}" srcOrd="0" destOrd="0" presId="urn:microsoft.com/office/officeart/2005/8/layout/venn1"/>
    <dgm:cxn modelId="{55BA077B-AFC9-4351-9B46-D533A2E44432}" type="presParOf" srcId="{77BC80AD-E9E2-430E-87A4-DD5B5F6E7F75}" destId="{ED8F8160-D545-4771-9F16-E09B7CCFCA39}" srcOrd="1" destOrd="0" presId="urn:microsoft.com/office/officeart/2005/8/layout/venn1"/>
    <dgm:cxn modelId="{CAE021FE-7A06-46A7-B612-7E434C07F9C5}" type="presParOf" srcId="{77BC80AD-E9E2-430E-87A4-DD5B5F6E7F75}" destId="{00846916-8BBD-4F55-9481-D63721A90BD2}" srcOrd="2" destOrd="0" presId="urn:microsoft.com/office/officeart/2005/8/layout/venn1"/>
    <dgm:cxn modelId="{207B4B14-62B4-479F-8A63-F015A9D61512}" type="presParOf" srcId="{77BC80AD-E9E2-430E-87A4-DD5B5F6E7F75}" destId="{89E9CCAF-2B46-4C8F-BEFE-636B69DD30EF}" srcOrd="3" destOrd="0" presId="urn:microsoft.com/office/officeart/2005/8/layout/venn1"/>
    <dgm:cxn modelId="{B384AD5F-881B-4BC3-9B99-427E1EC52284}" type="presParOf" srcId="{77BC80AD-E9E2-430E-87A4-DD5B5F6E7F75}" destId="{7669BC6B-9112-4507-8983-4B887D64DE9E}" srcOrd="4" destOrd="0" presId="urn:microsoft.com/office/officeart/2005/8/layout/venn1"/>
    <dgm:cxn modelId="{B5B36076-D287-44FC-AB1E-69C98DB62726}" type="presParOf" srcId="{77BC80AD-E9E2-430E-87A4-DD5B5F6E7F75}" destId="{A9BFA45A-08D8-41C3-B631-DB11C4EAF7B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2D645A-2A0A-4BFA-BA67-9BEDA98C6555}" type="doc">
      <dgm:prSet loTypeId="urn:microsoft.com/office/officeart/2005/8/layout/pyramid3" loCatId="pyramid" qsTypeId="urn:microsoft.com/office/officeart/2005/8/quickstyle/simple5" qsCatId="simple" csTypeId="urn:microsoft.com/office/officeart/2005/8/colors/colorful5" csCatId="colorful" phldr="1"/>
      <dgm:spPr/>
    </dgm:pt>
    <dgm:pt modelId="{8F0F7298-F52A-40F9-99C7-C05B5CA6C14F}">
      <dgm:prSet phldrT="[Текст]" custT="1"/>
      <dgm:spPr/>
      <dgm:t>
        <a:bodyPr/>
        <a:lstStyle/>
        <a:p>
          <a:r>
            <a:rPr lang="uk-UA" sz="4000" dirty="0"/>
            <a:t>Місто</a:t>
          </a:r>
        </a:p>
      </dgm:t>
    </dgm:pt>
    <dgm:pt modelId="{44FF0F4F-00B6-4E8E-B006-E656B1BED3D5}" type="parTrans" cxnId="{BFA3844F-F21D-4200-AC91-FD59265A53C2}">
      <dgm:prSet/>
      <dgm:spPr/>
      <dgm:t>
        <a:bodyPr/>
        <a:lstStyle/>
        <a:p>
          <a:endParaRPr lang="uk-UA" sz="1050"/>
        </a:p>
      </dgm:t>
    </dgm:pt>
    <dgm:pt modelId="{B5AF81F0-2505-4CA9-98E0-A361E1D9BDE2}" type="sibTrans" cxnId="{BFA3844F-F21D-4200-AC91-FD59265A53C2}">
      <dgm:prSet/>
      <dgm:spPr/>
      <dgm:t>
        <a:bodyPr/>
        <a:lstStyle/>
        <a:p>
          <a:endParaRPr lang="uk-UA" sz="1050"/>
        </a:p>
      </dgm:t>
    </dgm:pt>
    <dgm:pt modelId="{D599A4E0-ECF2-406A-B105-48445E38AE07}">
      <dgm:prSet phldrT="[Текст]" custT="1"/>
      <dgm:spPr/>
      <dgm:t>
        <a:bodyPr/>
        <a:lstStyle/>
        <a:p>
          <a:r>
            <a:rPr lang="uk-UA" sz="4000" dirty="0"/>
            <a:t>Вулиця</a:t>
          </a:r>
        </a:p>
      </dgm:t>
    </dgm:pt>
    <dgm:pt modelId="{55BDED1E-CACF-47D2-B37A-087E2A26211C}" type="parTrans" cxnId="{6C145BC7-28AE-4759-9F15-BD09532EC0F2}">
      <dgm:prSet/>
      <dgm:spPr/>
      <dgm:t>
        <a:bodyPr/>
        <a:lstStyle/>
        <a:p>
          <a:endParaRPr lang="uk-UA" sz="1050"/>
        </a:p>
      </dgm:t>
    </dgm:pt>
    <dgm:pt modelId="{4EFF1C14-DBB2-4805-AC05-69F1821D4B18}" type="sibTrans" cxnId="{6C145BC7-28AE-4759-9F15-BD09532EC0F2}">
      <dgm:prSet/>
      <dgm:spPr/>
      <dgm:t>
        <a:bodyPr/>
        <a:lstStyle/>
        <a:p>
          <a:endParaRPr lang="uk-UA" sz="1050"/>
        </a:p>
      </dgm:t>
    </dgm:pt>
    <dgm:pt modelId="{F658F032-4079-402F-B051-FAFFF71768D8}">
      <dgm:prSet phldrT="[Текст]" custT="1"/>
      <dgm:spPr/>
      <dgm:t>
        <a:bodyPr anchor="t"/>
        <a:lstStyle/>
        <a:p>
          <a:r>
            <a:rPr lang="uk-UA" sz="4000" dirty="0"/>
            <a:t>Дім</a:t>
          </a:r>
        </a:p>
      </dgm:t>
    </dgm:pt>
    <dgm:pt modelId="{DEE4B704-A277-4EE4-BDE8-84109F98C345}" type="parTrans" cxnId="{86BA3305-043B-490A-BE75-7F3A9CE51756}">
      <dgm:prSet/>
      <dgm:spPr/>
      <dgm:t>
        <a:bodyPr/>
        <a:lstStyle/>
        <a:p>
          <a:endParaRPr lang="uk-UA" sz="1050"/>
        </a:p>
      </dgm:t>
    </dgm:pt>
    <dgm:pt modelId="{487FCDFC-57C0-41BD-AB10-C9BE690B9C0C}" type="sibTrans" cxnId="{86BA3305-043B-490A-BE75-7F3A9CE51756}">
      <dgm:prSet/>
      <dgm:spPr/>
      <dgm:t>
        <a:bodyPr/>
        <a:lstStyle/>
        <a:p>
          <a:endParaRPr lang="uk-UA" sz="1050"/>
        </a:p>
      </dgm:t>
    </dgm:pt>
    <dgm:pt modelId="{1E3BEA25-125B-49CF-A1FE-824EAA7F24D6}" type="pres">
      <dgm:prSet presAssocID="{7E2D645A-2A0A-4BFA-BA67-9BEDA98C6555}" presName="Name0" presStyleCnt="0">
        <dgm:presLayoutVars>
          <dgm:dir/>
          <dgm:animLvl val="lvl"/>
          <dgm:resizeHandles val="exact"/>
        </dgm:presLayoutVars>
      </dgm:prSet>
      <dgm:spPr/>
    </dgm:pt>
    <dgm:pt modelId="{86CB75AE-F036-4189-A55F-173026FCF9F1}" type="pres">
      <dgm:prSet presAssocID="{8F0F7298-F52A-40F9-99C7-C05B5CA6C14F}" presName="Name8" presStyleCnt="0"/>
      <dgm:spPr/>
    </dgm:pt>
    <dgm:pt modelId="{14F1A8F1-C1E9-48F3-88C7-40A946CB1D2A}" type="pres">
      <dgm:prSet presAssocID="{8F0F7298-F52A-40F9-99C7-C05B5CA6C14F}" presName="level" presStyleLbl="node1" presStyleIdx="0" presStyleCnt="3" custLinFactNeighborX="26683" custLinFactNeighborY="-2951">
        <dgm:presLayoutVars>
          <dgm:chMax val="1"/>
          <dgm:bulletEnabled val="1"/>
        </dgm:presLayoutVars>
      </dgm:prSet>
      <dgm:spPr/>
    </dgm:pt>
    <dgm:pt modelId="{F079BFE1-E92A-44A0-8E47-86CE332FB3AF}" type="pres">
      <dgm:prSet presAssocID="{8F0F7298-F52A-40F9-99C7-C05B5CA6C1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3DEB04D-DA5A-4596-91DF-6128161BF328}" type="pres">
      <dgm:prSet presAssocID="{D599A4E0-ECF2-406A-B105-48445E38AE07}" presName="Name8" presStyleCnt="0"/>
      <dgm:spPr/>
    </dgm:pt>
    <dgm:pt modelId="{2A047287-1C36-4ED6-ACD4-EC1E6C54DF13}" type="pres">
      <dgm:prSet presAssocID="{D599A4E0-ECF2-406A-B105-48445E38AE07}" presName="level" presStyleLbl="node1" presStyleIdx="1" presStyleCnt="3">
        <dgm:presLayoutVars>
          <dgm:chMax val="1"/>
          <dgm:bulletEnabled val="1"/>
        </dgm:presLayoutVars>
      </dgm:prSet>
      <dgm:spPr/>
    </dgm:pt>
    <dgm:pt modelId="{0464F024-7985-4497-9388-1DAAA1F3C805}" type="pres">
      <dgm:prSet presAssocID="{D599A4E0-ECF2-406A-B105-48445E38AE0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39AC47-CB0F-4C27-B0F1-30F3E30DFE41}" type="pres">
      <dgm:prSet presAssocID="{F658F032-4079-402F-B051-FAFFF71768D8}" presName="Name8" presStyleCnt="0"/>
      <dgm:spPr/>
    </dgm:pt>
    <dgm:pt modelId="{002B8849-17EE-4D31-8E2E-CFB99161A77B}" type="pres">
      <dgm:prSet presAssocID="{F658F032-4079-402F-B051-FAFFF71768D8}" presName="level" presStyleLbl="node1" presStyleIdx="2" presStyleCnt="3">
        <dgm:presLayoutVars>
          <dgm:chMax val="1"/>
          <dgm:bulletEnabled val="1"/>
        </dgm:presLayoutVars>
      </dgm:prSet>
      <dgm:spPr/>
    </dgm:pt>
    <dgm:pt modelId="{39350117-B3C3-4152-B926-B7B6D06CCD2F}" type="pres">
      <dgm:prSet presAssocID="{F658F032-4079-402F-B051-FAFFF71768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6BA3305-043B-490A-BE75-7F3A9CE51756}" srcId="{7E2D645A-2A0A-4BFA-BA67-9BEDA98C6555}" destId="{F658F032-4079-402F-B051-FAFFF71768D8}" srcOrd="2" destOrd="0" parTransId="{DEE4B704-A277-4EE4-BDE8-84109F98C345}" sibTransId="{487FCDFC-57C0-41BD-AB10-C9BE690B9C0C}"/>
    <dgm:cxn modelId="{073DD519-C236-4AAB-9690-A52342A4C24A}" type="presOf" srcId="{F658F032-4079-402F-B051-FAFFF71768D8}" destId="{002B8849-17EE-4D31-8E2E-CFB99161A77B}" srcOrd="0" destOrd="0" presId="urn:microsoft.com/office/officeart/2005/8/layout/pyramid3"/>
    <dgm:cxn modelId="{B42F5B1E-9F1A-4B5B-9F59-7D20F969C839}" type="presOf" srcId="{8F0F7298-F52A-40F9-99C7-C05B5CA6C14F}" destId="{F079BFE1-E92A-44A0-8E47-86CE332FB3AF}" srcOrd="1" destOrd="0" presId="urn:microsoft.com/office/officeart/2005/8/layout/pyramid3"/>
    <dgm:cxn modelId="{6B4CA324-46F5-4B65-855F-4C408D6FC0E9}" type="presOf" srcId="{7E2D645A-2A0A-4BFA-BA67-9BEDA98C6555}" destId="{1E3BEA25-125B-49CF-A1FE-824EAA7F24D6}" srcOrd="0" destOrd="0" presId="urn:microsoft.com/office/officeart/2005/8/layout/pyramid3"/>
    <dgm:cxn modelId="{7E564D29-6E39-4702-8CFC-B5701FFF6B9D}" type="presOf" srcId="{D599A4E0-ECF2-406A-B105-48445E38AE07}" destId="{2A047287-1C36-4ED6-ACD4-EC1E6C54DF13}" srcOrd="0" destOrd="0" presId="urn:microsoft.com/office/officeart/2005/8/layout/pyramid3"/>
    <dgm:cxn modelId="{BFA3844F-F21D-4200-AC91-FD59265A53C2}" srcId="{7E2D645A-2A0A-4BFA-BA67-9BEDA98C6555}" destId="{8F0F7298-F52A-40F9-99C7-C05B5CA6C14F}" srcOrd="0" destOrd="0" parTransId="{44FF0F4F-00B6-4E8E-B006-E656B1BED3D5}" sibTransId="{B5AF81F0-2505-4CA9-98E0-A361E1D9BDE2}"/>
    <dgm:cxn modelId="{6C145BC7-28AE-4759-9F15-BD09532EC0F2}" srcId="{7E2D645A-2A0A-4BFA-BA67-9BEDA98C6555}" destId="{D599A4E0-ECF2-406A-B105-48445E38AE07}" srcOrd="1" destOrd="0" parTransId="{55BDED1E-CACF-47D2-B37A-087E2A26211C}" sibTransId="{4EFF1C14-DBB2-4805-AC05-69F1821D4B18}"/>
    <dgm:cxn modelId="{B086CCE4-6528-4A35-A2D7-2526B1B2564A}" type="presOf" srcId="{F658F032-4079-402F-B051-FAFFF71768D8}" destId="{39350117-B3C3-4152-B926-B7B6D06CCD2F}" srcOrd="1" destOrd="0" presId="urn:microsoft.com/office/officeart/2005/8/layout/pyramid3"/>
    <dgm:cxn modelId="{41A6B9E9-CF07-41F4-B415-55DD248357ED}" type="presOf" srcId="{D599A4E0-ECF2-406A-B105-48445E38AE07}" destId="{0464F024-7985-4497-9388-1DAAA1F3C805}" srcOrd="1" destOrd="0" presId="urn:microsoft.com/office/officeart/2005/8/layout/pyramid3"/>
    <dgm:cxn modelId="{44D9F3F1-E667-460C-8E38-15C530589C64}" type="presOf" srcId="{8F0F7298-F52A-40F9-99C7-C05B5CA6C14F}" destId="{14F1A8F1-C1E9-48F3-88C7-40A946CB1D2A}" srcOrd="0" destOrd="0" presId="urn:microsoft.com/office/officeart/2005/8/layout/pyramid3"/>
    <dgm:cxn modelId="{1B9C9C5E-755E-44F3-A3BE-92A3C82F9BEE}" type="presParOf" srcId="{1E3BEA25-125B-49CF-A1FE-824EAA7F24D6}" destId="{86CB75AE-F036-4189-A55F-173026FCF9F1}" srcOrd="0" destOrd="0" presId="urn:microsoft.com/office/officeart/2005/8/layout/pyramid3"/>
    <dgm:cxn modelId="{610874D2-BCC8-4F45-9679-6919466182FB}" type="presParOf" srcId="{86CB75AE-F036-4189-A55F-173026FCF9F1}" destId="{14F1A8F1-C1E9-48F3-88C7-40A946CB1D2A}" srcOrd="0" destOrd="0" presId="urn:microsoft.com/office/officeart/2005/8/layout/pyramid3"/>
    <dgm:cxn modelId="{07EC98E2-2D11-4E74-9F26-B040A12F7F7F}" type="presParOf" srcId="{86CB75AE-F036-4189-A55F-173026FCF9F1}" destId="{F079BFE1-E92A-44A0-8E47-86CE332FB3AF}" srcOrd="1" destOrd="0" presId="urn:microsoft.com/office/officeart/2005/8/layout/pyramid3"/>
    <dgm:cxn modelId="{993170A4-2EBA-4BE7-A850-B19E0AE7D210}" type="presParOf" srcId="{1E3BEA25-125B-49CF-A1FE-824EAA7F24D6}" destId="{A3DEB04D-DA5A-4596-91DF-6128161BF328}" srcOrd="1" destOrd="0" presId="urn:microsoft.com/office/officeart/2005/8/layout/pyramid3"/>
    <dgm:cxn modelId="{B988E45C-422F-431C-B2A9-1F9701295C6D}" type="presParOf" srcId="{A3DEB04D-DA5A-4596-91DF-6128161BF328}" destId="{2A047287-1C36-4ED6-ACD4-EC1E6C54DF13}" srcOrd="0" destOrd="0" presId="urn:microsoft.com/office/officeart/2005/8/layout/pyramid3"/>
    <dgm:cxn modelId="{3B04BC0D-08DC-4397-82B3-87A5993BDAC0}" type="presParOf" srcId="{A3DEB04D-DA5A-4596-91DF-6128161BF328}" destId="{0464F024-7985-4497-9388-1DAAA1F3C805}" srcOrd="1" destOrd="0" presId="urn:microsoft.com/office/officeart/2005/8/layout/pyramid3"/>
    <dgm:cxn modelId="{E31C47CE-2AFE-4812-9909-CA5B1CD996F7}" type="presParOf" srcId="{1E3BEA25-125B-49CF-A1FE-824EAA7F24D6}" destId="{8539AC47-CB0F-4C27-B0F1-30F3E30DFE41}" srcOrd="2" destOrd="0" presId="urn:microsoft.com/office/officeart/2005/8/layout/pyramid3"/>
    <dgm:cxn modelId="{90B0EC90-337F-46E8-B034-99869BE9C8BB}" type="presParOf" srcId="{8539AC47-CB0F-4C27-B0F1-30F3E30DFE41}" destId="{002B8849-17EE-4D31-8E2E-CFB99161A77B}" srcOrd="0" destOrd="0" presId="urn:microsoft.com/office/officeart/2005/8/layout/pyramid3"/>
    <dgm:cxn modelId="{C8A0CC5F-82B5-4523-A460-15303CE21C79}" type="presParOf" srcId="{8539AC47-CB0F-4C27-B0F1-30F3E30DFE41}" destId="{39350117-B3C3-4152-B926-B7B6D06CCD2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b="1" i="1" dirty="0">
              <a:solidFill>
                <a:schemeClr val="bg1"/>
              </a:solidFill>
            </a:rPr>
            <a:t>Створення документа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i="1" dirty="0"/>
            <a:t>Редагування документа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Форматування документа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DCE88C-2E3E-46E3-BE8C-B88105326F76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5AECEE1E-12AB-41E4-914D-8005E0691DA6}">
      <dgm:prSet phldrT="[Текст]"/>
      <dgm:spPr/>
      <dgm:t>
        <a:bodyPr/>
        <a:lstStyle/>
        <a:p>
          <a:r>
            <a:rPr lang="uk-UA" b="1" dirty="0"/>
            <a:t>Принтери</a:t>
          </a:r>
        </a:p>
      </dgm:t>
    </dgm:pt>
    <dgm:pt modelId="{08D4A9C9-DB59-4AC1-940E-93D0AA44F297}" type="parTrans" cxnId="{D5939A85-E89E-41AD-B016-5EB945805516}">
      <dgm:prSet/>
      <dgm:spPr/>
      <dgm:t>
        <a:bodyPr/>
        <a:lstStyle/>
        <a:p>
          <a:endParaRPr lang="uk-UA" b="1"/>
        </a:p>
      </dgm:t>
    </dgm:pt>
    <dgm:pt modelId="{6EA60164-50AB-44F7-AFD4-00EAA1E298AA}" type="sibTrans" cxnId="{D5939A85-E89E-41AD-B016-5EB945805516}">
      <dgm:prSet/>
      <dgm:spPr/>
      <dgm:t>
        <a:bodyPr/>
        <a:lstStyle/>
        <a:p>
          <a:endParaRPr lang="uk-UA" b="1"/>
        </a:p>
      </dgm:t>
    </dgm:pt>
    <dgm:pt modelId="{EF20B2EA-9107-4727-957C-B73E016AAA77}">
      <dgm:prSet phldrT="[Текст]"/>
      <dgm:spPr/>
      <dgm:t>
        <a:bodyPr/>
        <a:lstStyle/>
        <a:p>
          <a:r>
            <a:rPr lang="uk-UA" b="1" dirty="0" err="1"/>
            <a:t>Безударні</a:t>
          </a:r>
          <a:endParaRPr lang="uk-UA" b="1" dirty="0"/>
        </a:p>
      </dgm:t>
    </dgm:pt>
    <dgm:pt modelId="{581B95F4-8B5C-49E1-B22C-678D7212B4D3}" type="parTrans" cxnId="{DC0F562A-41E8-4B35-97D8-1509848728B6}">
      <dgm:prSet/>
      <dgm:spPr/>
      <dgm:t>
        <a:bodyPr/>
        <a:lstStyle/>
        <a:p>
          <a:endParaRPr lang="uk-UA" b="1"/>
        </a:p>
      </dgm:t>
    </dgm:pt>
    <dgm:pt modelId="{15545DD2-CB26-481B-8C2D-449D754FE809}" type="sibTrans" cxnId="{DC0F562A-41E8-4B35-97D8-1509848728B6}">
      <dgm:prSet/>
      <dgm:spPr/>
      <dgm:t>
        <a:bodyPr/>
        <a:lstStyle/>
        <a:p>
          <a:endParaRPr lang="uk-UA" b="1"/>
        </a:p>
      </dgm:t>
    </dgm:pt>
    <dgm:pt modelId="{20E102EE-4F7B-4B16-82AE-925416EA4819}">
      <dgm:prSet phldrT="[Текст]"/>
      <dgm:spPr/>
      <dgm:t>
        <a:bodyPr/>
        <a:lstStyle/>
        <a:p>
          <a:r>
            <a:rPr lang="uk-UA" b="1" dirty="0"/>
            <a:t>Струменеві</a:t>
          </a:r>
        </a:p>
      </dgm:t>
    </dgm:pt>
    <dgm:pt modelId="{1424C09F-4889-44E0-B9E7-16151F4AA874}" type="parTrans" cxnId="{CACA5D1A-8B4C-4488-8486-1F53A7D1CC54}">
      <dgm:prSet/>
      <dgm:spPr/>
      <dgm:t>
        <a:bodyPr/>
        <a:lstStyle/>
        <a:p>
          <a:endParaRPr lang="uk-UA" b="1"/>
        </a:p>
      </dgm:t>
    </dgm:pt>
    <dgm:pt modelId="{E2452251-D304-4710-A32A-308674C9C3DF}" type="sibTrans" cxnId="{CACA5D1A-8B4C-4488-8486-1F53A7D1CC54}">
      <dgm:prSet/>
      <dgm:spPr/>
      <dgm:t>
        <a:bodyPr/>
        <a:lstStyle/>
        <a:p>
          <a:endParaRPr lang="uk-UA" b="1"/>
        </a:p>
      </dgm:t>
    </dgm:pt>
    <dgm:pt modelId="{469B43C5-0F12-46F0-B650-4736B7A92D4F}">
      <dgm:prSet phldrT="[Текст]"/>
      <dgm:spPr/>
      <dgm:t>
        <a:bodyPr/>
        <a:lstStyle/>
        <a:p>
          <a:r>
            <a:rPr lang="uk-UA" b="1" dirty="0"/>
            <a:t>Лазерні</a:t>
          </a:r>
        </a:p>
      </dgm:t>
    </dgm:pt>
    <dgm:pt modelId="{E72B251E-71B4-4D07-9103-EEE19CCF6BFF}" type="parTrans" cxnId="{99CEF9E4-6F67-4F65-95AE-6A455F0B0AFB}">
      <dgm:prSet/>
      <dgm:spPr/>
      <dgm:t>
        <a:bodyPr/>
        <a:lstStyle/>
        <a:p>
          <a:endParaRPr lang="uk-UA" b="1"/>
        </a:p>
      </dgm:t>
    </dgm:pt>
    <dgm:pt modelId="{F9811E45-1D52-404F-8A79-06F1258DA539}" type="sibTrans" cxnId="{99CEF9E4-6F67-4F65-95AE-6A455F0B0AFB}">
      <dgm:prSet/>
      <dgm:spPr/>
      <dgm:t>
        <a:bodyPr/>
        <a:lstStyle/>
        <a:p>
          <a:endParaRPr lang="uk-UA" b="1"/>
        </a:p>
      </dgm:t>
    </dgm:pt>
    <dgm:pt modelId="{D5E00765-383C-46A9-9362-AFEAA372C17A}">
      <dgm:prSet phldrT="[Текст]"/>
      <dgm:spPr/>
      <dgm:t>
        <a:bodyPr/>
        <a:lstStyle/>
        <a:p>
          <a:r>
            <a:rPr lang="uk-UA" b="1" dirty="0"/>
            <a:t>Ударні</a:t>
          </a:r>
        </a:p>
      </dgm:t>
    </dgm:pt>
    <dgm:pt modelId="{330F7CF8-014F-4B5D-9849-86F62CE8A5E6}" type="parTrans" cxnId="{6230CDE3-58CA-4BDB-BC27-EC0A3AF1B586}">
      <dgm:prSet/>
      <dgm:spPr/>
      <dgm:t>
        <a:bodyPr/>
        <a:lstStyle/>
        <a:p>
          <a:endParaRPr lang="uk-UA" b="1"/>
        </a:p>
      </dgm:t>
    </dgm:pt>
    <dgm:pt modelId="{4390FF67-BFFB-4F32-8BF9-B56D66D8E255}" type="sibTrans" cxnId="{6230CDE3-58CA-4BDB-BC27-EC0A3AF1B586}">
      <dgm:prSet/>
      <dgm:spPr/>
      <dgm:t>
        <a:bodyPr/>
        <a:lstStyle/>
        <a:p>
          <a:endParaRPr lang="uk-UA" b="1"/>
        </a:p>
      </dgm:t>
    </dgm:pt>
    <dgm:pt modelId="{864B48EB-F275-4730-A7FB-2A04102177B5}">
      <dgm:prSet phldrT="[Текст]"/>
      <dgm:spPr/>
      <dgm:t>
        <a:bodyPr/>
        <a:lstStyle/>
        <a:p>
          <a:r>
            <a:rPr lang="uk-UA" b="1" dirty="0"/>
            <a:t>Термічні</a:t>
          </a:r>
        </a:p>
      </dgm:t>
    </dgm:pt>
    <dgm:pt modelId="{D7E86C9D-7359-44B0-82A1-624F3F528D38}" type="parTrans" cxnId="{CD9CF4FF-374A-464C-9653-EF1A10559D2C}">
      <dgm:prSet/>
      <dgm:spPr/>
      <dgm:t>
        <a:bodyPr/>
        <a:lstStyle/>
        <a:p>
          <a:endParaRPr lang="uk-UA" b="1"/>
        </a:p>
      </dgm:t>
    </dgm:pt>
    <dgm:pt modelId="{DB3EFCC1-CDCD-4715-B144-F66C5DCEF635}" type="sibTrans" cxnId="{CD9CF4FF-374A-464C-9653-EF1A10559D2C}">
      <dgm:prSet/>
      <dgm:spPr/>
      <dgm:t>
        <a:bodyPr/>
        <a:lstStyle/>
        <a:p>
          <a:endParaRPr lang="uk-UA" b="1"/>
        </a:p>
      </dgm:t>
    </dgm:pt>
    <dgm:pt modelId="{B9AD59D9-1475-4B19-A685-2267A0CD328B}" type="pres">
      <dgm:prSet presAssocID="{78DCE88C-2E3E-46E3-BE8C-B88105326F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5F6EF9-264A-4668-81E1-FF67BD74888C}" type="pres">
      <dgm:prSet presAssocID="{5AECEE1E-12AB-41E4-914D-8005E0691DA6}" presName="hierRoot1" presStyleCnt="0"/>
      <dgm:spPr/>
    </dgm:pt>
    <dgm:pt modelId="{57C9CB34-0335-4EFF-95D6-EA8B41AAE458}" type="pres">
      <dgm:prSet presAssocID="{5AECEE1E-12AB-41E4-914D-8005E0691DA6}" presName="composite" presStyleCnt="0"/>
      <dgm:spPr/>
    </dgm:pt>
    <dgm:pt modelId="{7ACD7231-EFC1-405A-9CC9-331D91D1D9B5}" type="pres">
      <dgm:prSet presAssocID="{5AECEE1E-12AB-41E4-914D-8005E0691DA6}" presName="background" presStyleLbl="node0" presStyleIdx="0" presStyleCnt="1"/>
      <dgm:spPr/>
    </dgm:pt>
    <dgm:pt modelId="{F1BC0495-2216-4299-A53A-2E503C177EEB}" type="pres">
      <dgm:prSet presAssocID="{5AECEE1E-12AB-41E4-914D-8005E0691DA6}" presName="text" presStyleLbl="fgAcc0" presStyleIdx="0" presStyleCnt="1" custScaleX="129413">
        <dgm:presLayoutVars>
          <dgm:chPref val="3"/>
        </dgm:presLayoutVars>
      </dgm:prSet>
      <dgm:spPr/>
    </dgm:pt>
    <dgm:pt modelId="{2AAF7B7B-8AF7-476A-B421-A7AF3AF3C813}" type="pres">
      <dgm:prSet presAssocID="{5AECEE1E-12AB-41E4-914D-8005E0691DA6}" presName="hierChild2" presStyleCnt="0"/>
      <dgm:spPr/>
    </dgm:pt>
    <dgm:pt modelId="{74D4614D-B36F-45B0-AE3E-A4DB524329B7}" type="pres">
      <dgm:prSet presAssocID="{581B95F4-8B5C-49E1-B22C-678D7212B4D3}" presName="Name10" presStyleLbl="parChTrans1D2" presStyleIdx="0" presStyleCnt="2"/>
      <dgm:spPr/>
    </dgm:pt>
    <dgm:pt modelId="{C5C508E1-6F95-4EB8-A998-B60C6B3D5D28}" type="pres">
      <dgm:prSet presAssocID="{EF20B2EA-9107-4727-957C-B73E016AAA77}" presName="hierRoot2" presStyleCnt="0"/>
      <dgm:spPr/>
    </dgm:pt>
    <dgm:pt modelId="{F6BD83F4-8283-4BE7-94F4-67F7BBECBFA4}" type="pres">
      <dgm:prSet presAssocID="{EF20B2EA-9107-4727-957C-B73E016AAA77}" presName="composite2" presStyleCnt="0"/>
      <dgm:spPr/>
    </dgm:pt>
    <dgm:pt modelId="{AC7ADD44-A975-4859-90B9-C956D6303648}" type="pres">
      <dgm:prSet presAssocID="{EF20B2EA-9107-4727-957C-B73E016AAA77}" presName="background2" presStyleLbl="node2" presStyleIdx="0" presStyleCnt="2"/>
      <dgm:spPr/>
    </dgm:pt>
    <dgm:pt modelId="{EFB4217C-9577-4F24-999E-A10683F1296E}" type="pres">
      <dgm:prSet presAssocID="{EF20B2EA-9107-4727-957C-B73E016AAA77}" presName="text2" presStyleLbl="fgAcc2" presStyleIdx="0" presStyleCnt="2" custScaleX="129413">
        <dgm:presLayoutVars>
          <dgm:chPref val="3"/>
        </dgm:presLayoutVars>
      </dgm:prSet>
      <dgm:spPr/>
    </dgm:pt>
    <dgm:pt modelId="{5912AADD-D62C-4042-890F-B55F7D83D3CD}" type="pres">
      <dgm:prSet presAssocID="{EF20B2EA-9107-4727-957C-B73E016AAA77}" presName="hierChild3" presStyleCnt="0"/>
      <dgm:spPr/>
    </dgm:pt>
    <dgm:pt modelId="{4CFB6A79-57B7-4C12-9974-88D027B168C5}" type="pres">
      <dgm:prSet presAssocID="{1424C09F-4889-44E0-B9E7-16151F4AA874}" presName="Name17" presStyleLbl="parChTrans1D3" presStyleIdx="0" presStyleCnt="3"/>
      <dgm:spPr/>
    </dgm:pt>
    <dgm:pt modelId="{71527F1B-59B8-4942-BD2D-3CC08FA8F6E9}" type="pres">
      <dgm:prSet presAssocID="{20E102EE-4F7B-4B16-82AE-925416EA4819}" presName="hierRoot3" presStyleCnt="0"/>
      <dgm:spPr/>
    </dgm:pt>
    <dgm:pt modelId="{D32E172E-7726-4FEE-A389-ABED211F7EDC}" type="pres">
      <dgm:prSet presAssocID="{20E102EE-4F7B-4B16-82AE-925416EA4819}" presName="composite3" presStyleCnt="0"/>
      <dgm:spPr/>
    </dgm:pt>
    <dgm:pt modelId="{2687FBF5-4182-4F59-95FB-B6041512FB68}" type="pres">
      <dgm:prSet presAssocID="{20E102EE-4F7B-4B16-82AE-925416EA4819}" presName="background3" presStyleLbl="node3" presStyleIdx="0" presStyleCnt="3"/>
      <dgm:spPr/>
    </dgm:pt>
    <dgm:pt modelId="{8B908B62-C2F1-4A05-B947-B2A236B61626}" type="pres">
      <dgm:prSet presAssocID="{20E102EE-4F7B-4B16-82AE-925416EA4819}" presName="text3" presStyleLbl="fgAcc3" presStyleIdx="0" presStyleCnt="3" custScaleX="129413">
        <dgm:presLayoutVars>
          <dgm:chPref val="3"/>
        </dgm:presLayoutVars>
      </dgm:prSet>
      <dgm:spPr/>
    </dgm:pt>
    <dgm:pt modelId="{61A2BF4A-4456-4305-8855-11C31188581B}" type="pres">
      <dgm:prSet presAssocID="{20E102EE-4F7B-4B16-82AE-925416EA4819}" presName="hierChild4" presStyleCnt="0"/>
      <dgm:spPr/>
    </dgm:pt>
    <dgm:pt modelId="{0834907E-6047-4FA2-9E0E-3DE327FF0F38}" type="pres">
      <dgm:prSet presAssocID="{E72B251E-71B4-4D07-9103-EEE19CCF6BFF}" presName="Name17" presStyleLbl="parChTrans1D3" presStyleIdx="1" presStyleCnt="3"/>
      <dgm:spPr/>
    </dgm:pt>
    <dgm:pt modelId="{22E3826C-C09C-4469-AA6E-E056B92E001F}" type="pres">
      <dgm:prSet presAssocID="{469B43C5-0F12-46F0-B650-4736B7A92D4F}" presName="hierRoot3" presStyleCnt="0"/>
      <dgm:spPr/>
    </dgm:pt>
    <dgm:pt modelId="{110EA828-3351-4AC4-8EC8-F3EBD0D992ED}" type="pres">
      <dgm:prSet presAssocID="{469B43C5-0F12-46F0-B650-4736B7A92D4F}" presName="composite3" presStyleCnt="0"/>
      <dgm:spPr/>
    </dgm:pt>
    <dgm:pt modelId="{DBEACD45-27BA-4673-AB7A-1A6E5196082B}" type="pres">
      <dgm:prSet presAssocID="{469B43C5-0F12-46F0-B650-4736B7A92D4F}" presName="background3" presStyleLbl="node3" presStyleIdx="1" presStyleCnt="3"/>
      <dgm:spPr/>
    </dgm:pt>
    <dgm:pt modelId="{EC421E59-EBEE-4023-A34C-5D176F04B666}" type="pres">
      <dgm:prSet presAssocID="{469B43C5-0F12-46F0-B650-4736B7A92D4F}" presName="text3" presStyleLbl="fgAcc3" presStyleIdx="1" presStyleCnt="3" custScaleX="129413">
        <dgm:presLayoutVars>
          <dgm:chPref val="3"/>
        </dgm:presLayoutVars>
      </dgm:prSet>
      <dgm:spPr/>
    </dgm:pt>
    <dgm:pt modelId="{0957D248-7A71-496A-B1C1-3C15F1CC229E}" type="pres">
      <dgm:prSet presAssocID="{469B43C5-0F12-46F0-B650-4736B7A92D4F}" presName="hierChild4" presStyleCnt="0"/>
      <dgm:spPr/>
    </dgm:pt>
    <dgm:pt modelId="{765ECD0F-D192-4EB2-9867-D1DD31DFC5E2}" type="pres">
      <dgm:prSet presAssocID="{D7E86C9D-7359-44B0-82A1-624F3F528D38}" presName="Name17" presStyleLbl="parChTrans1D3" presStyleIdx="2" presStyleCnt="3"/>
      <dgm:spPr/>
    </dgm:pt>
    <dgm:pt modelId="{A8535657-FFDD-4459-9919-891845A37BA5}" type="pres">
      <dgm:prSet presAssocID="{864B48EB-F275-4730-A7FB-2A04102177B5}" presName="hierRoot3" presStyleCnt="0"/>
      <dgm:spPr/>
    </dgm:pt>
    <dgm:pt modelId="{D42811C8-6565-410A-A630-CA9CD7A98E51}" type="pres">
      <dgm:prSet presAssocID="{864B48EB-F275-4730-A7FB-2A04102177B5}" presName="composite3" presStyleCnt="0"/>
      <dgm:spPr/>
    </dgm:pt>
    <dgm:pt modelId="{599B55E8-E7D5-4C98-B6AC-236168941B17}" type="pres">
      <dgm:prSet presAssocID="{864B48EB-F275-4730-A7FB-2A04102177B5}" presName="background3" presStyleLbl="node3" presStyleIdx="2" presStyleCnt="3"/>
      <dgm:spPr/>
    </dgm:pt>
    <dgm:pt modelId="{B517BAC0-F856-49AD-86BC-9BB8418A2BC8}" type="pres">
      <dgm:prSet presAssocID="{864B48EB-F275-4730-A7FB-2A04102177B5}" presName="text3" presStyleLbl="fgAcc3" presStyleIdx="2" presStyleCnt="3" custScaleX="129413">
        <dgm:presLayoutVars>
          <dgm:chPref val="3"/>
        </dgm:presLayoutVars>
      </dgm:prSet>
      <dgm:spPr/>
    </dgm:pt>
    <dgm:pt modelId="{01F70D05-8050-47E7-AC8C-EBE0B7D4F4E4}" type="pres">
      <dgm:prSet presAssocID="{864B48EB-F275-4730-A7FB-2A04102177B5}" presName="hierChild4" presStyleCnt="0"/>
      <dgm:spPr/>
    </dgm:pt>
    <dgm:pt modelId="{DC424FEF-62F8-4580-9A56-DE55EBFD9E96}" type="pres">
      <dgm:prSet presAssocID="{330F7CF8-014F-4B5D-9849-86F62CE8A5E6}" presName="Name10" presStyleLbl="parChTrans1D2" presStyleIdx="1" presStyleCnt="2"/>
      <dgm:spPr/>
    </dgm:pt>
    <dgm:pt modelId="{7A6308CB-DC3A-42A9-A836-1820E280C0B1}" type="pres">
      <dgm:prSet presAssocID="{D5E00765-383C-46A9-9362-AFEAA372C17A}" presName="hierRoot2" presStyleCnt="0"/>
      <dgm:spPr/>
    </dgm:pt>
    <dgm:pt modelId="{8E8A4831-8B93-48BD-A820-EAF15CFCD967}" type="pres">
      <dgm:prSet presAssocID="{D5E00765-383C-46A9-9362-AFEAA372C17A}" presName="composite2" presStyleCnt="0"/>
      <dgm:spPr/>
    </dgm:pt>
    <dgm:pt modelId="{4FFA72A6-5745-406B-834B-4F6276AF6EF5}" type="pres">
      <dgm:prSet presAssocID="{D5E00765-383C-46A9-9362-AFEAA372C17A}" presName="background2" presStyleLbl="node2" presStyleIdx="1" presStyleCnt="2"/>
      <dgm:spPr/>
    </dgm:pt>
    <dgm:pt modelId="{3B0DD094-87D5-4CDC-93FF-0BDC8BF27415}" type="pres">
      <dgm:prSet presAssocID="{D5E00765-383C-46A9-9362-AFEAA372C17A}" presName="text2" presStyleLbl="fgAcc2" presStyleIdx="1" presStyleCnt="2" custScaleX="129413">
        <dgm:presLayoutVars>
          <dgm:chPref val="3"/>
        </dgm:presLayoutVars>
      </dgm:prSet>
      <dgm:spPr/>
    </dgm:pt>
    <dgm:pt modelId="{87A60C65-906F-451E-AD16-0D3F08A19A5F}" type="pres">
      <dgm:prSet presAssocID="{D5E00765-383C-46A9-9362-AFEAA372C17A}" presName="hierChild3" presStyleCnt="0"/>
      <dgm:spPr/>
    </dgm:pt>
  </dgm:ptLst>
  <dgm:cxnLst>
    <dgm:cxn modelId="{5471700E-FF66-4C84-B868-A96E5D67868D}" type="presOf" srcId="{469B43C5-0F12-46F0-B650-4736B7A92D4F}" destId="{EC421E59-EBEE-4023-A34C-5D176F04B666}" srcOrd="0" destOrd="0" presId="urn:microsoft.com/office/officeart/2005/8/layout/hierarchy1"/>
    <dgm:cxn modelId="{45669D19-DE91-4E4E-90B9-ED506021B558}" type="presOf" srcId="{D5E00765-383C-46A9-9362-AFEAA372C17A}" destId="{3B0DD094-87D5-4CDC-93FF-0BDC8BF27415}" srcOrd="0" destOrd="0" presId="urn:microsoft.com/office/officeart/2005/8/layout/hierarchy1"/>
    <dgm:cxn modelId="{CACA5D1A-8B4C-4488-8486-1F53A7D1CC54}" srcId="{EF20B2EA-9107-4727-957C-B73E016AAA77}" destId="{20E102EE-4F7B-4B16-82AE-925416EA4819}" srcOrd="0" destOrd="0" parTransId="{1424C09F-4889-44E0-B9E7-16151F4AA874}" sibTransId="{E2452251-D304-4710-A32A-308674C9C3DF}"/>
    <dgm:cxn modelId="{DC0F562A-41E8-4B35-97D8-1509848728B6}" srcId="{5AECEE1E-12AB-41E4-914D-8005E0691DA6}" destId="{EF20B2EA-9107-4727-957C-B73E016AAA77}" srcOrd="0" destOrd="0" parTransId="{581B95F4-8B5C-49E1-B22C-678D7212B4D3}" sibTransId="{15545DD2-CB26-481B-8C2D-449D754FE809}"/>
    <dgm:cxn modelId="{4986A42C-9201-4751-8679-73E5D889CC18}" type="presOf" srcId="{330F7CF8-014F-4B5D-9849-86F62CE8A5E6}" destId="{DC424FEF-62F8-4580-9A56-DE55EBFD9E96}" srcOrd="0" destOrd="0" presId="urn:microsoft.com/office/officeart/2005/8/layout/hierarchy1"/>
    <dgm:cxn modelId="{0570733C-0F5A-40CD-AC6C-44B6864C38A9}" type="presOf" srcId="{5AECEE1E-12AB-41E4-914D-8005E0691DA6}" destId="{F1BC0495-2216-4299-A53A-2E503C177EEB}" srcOrd="0" destOrd="0" presId="urn:microsoft.com/office/officeart/2005/8/layout/hierarchy1"/>
    <dgm:cxn modelId="{5D6A0E59-9E02-4AB0-B214-CC1376D786DC}" type="presOf" srcId="{78DCE88C-2E3E-46E3-BE8C-B88105326F76}" destId="{B9AD59D9-1475-4B19-A685-2267A0CD328B}" srcOrd="0" destOrd="0" presId="urn:microsoft.com/office/officeart/2005/8/layout/hierarchy1"/>
    <dgm:cxn modelId="{D5939A85-E89E-41AD-B016-5EB945805516}" srcId="{78DCE88C-2E3E-46E3-BE8C-B88105326F76}" destId="{5AECEE1E-12AB-41E4-914D-8005E0691DA6}" srcOrd="0" destOrd="0" parTransId="{08D4A9C9-DB59-4AC1-940E-93D0AA44F297}" sibTransId="{6EA60164-50AB-44F7-AFD4-00EAA1E298AA}"/>
    <dgm:cxn modelId="{5E861C8F-B69C-4320-9220-225472FE40C7}" type="presOf" srcId="{1424C09F-4889-44E0-B9E7-16151F4AA874}" destId="{4CFB6A79-57B7-4C12-9974-88D027B168C5}" srcOrd="0" destOrd="0" presId="urn:microsoft.com/office/officeart/2005/8/layout/hierarchy1"/>
    <dgm:cxn modelId="{C7027C9A-B769-4F64-931D-CE4D05FC0A00}" type="presOf" srcId="{864B48EB-F275-4730-A7FB-2A04102177B5}" destId="{B517BAC0-F856-49AD-86BC-9BB8418A2BC8}" srcOrd="0" destOrd="0" presId="urn:microsoft.com/office/officeart/2005/8/layout/hierarchy1"/>
    <dgm:cxn modelId="{E659F5B6-1112-4AAD-ABDE-7BFD9616C592}" type="presOf" srcId="{D7E86C9D-7359-44B0-82A1-624F3F528D38}" destId="{765ECD0F-D192-4EB2-9867-D1DD31DFC5E2}" srcOrd="0" destOrd="0" presId="urn:microsoft.com/office/officeart/2005/8/layout/hierarchy1"/>
    <dgm:cxn modelId="{08848AC2-50A8-4D5D-B378-AB7E717BC312}" type="presOf" srcId="{E72B251E-71B4-4D07-9103-EEE19CCF6BFF}" destId="{0834907E-6047-4FA2-9E0E-3DE327FF0F38}" srcOrd="0" destOrd="0" presId="urn:microsoft.com/office/officeart/2005/8/layout/hierarchy1"/>
    <dgm:cxn modelId="{7A58A2D8-B380-49D5-8413-6BE8E85CC172}" type="presOf" srcId="{EF20B2EA-9107-4727-957C-B73E016AAA77}" destId="{EFB4217C-9577-4F24-999E-A10683F1296E}" srcOrd="0" destOrd="0" presId="urn:microsoft.com/office/officeart/2005/8/layout/hierarchy1"/>
    <dgm:cxn modelId="{6230CDE3-58CA-4BDB-BC27-EC0A3AF1B586}" srcId="{5AECEE1E-12AB-41E4-914D-8005E0691DA6}" destId="{D5E00765-383C-46A9-9362-AFEAA372C17A}" srcOrd="1" destOrd="0" parTransId="{330F7CF8-014F-4B5D-9849-86F62CE8A5E6}" sibTransId="{4390FF67-BFFB-4F32-8BF9-B56D66D8E255}"/>
    <dgm:cxn modelId="{99CEF9E4-6F67-4F65-95AE-6A455F0B0AFB}" srcId="{EF20B2EA-9107-4727-957C-B73E016AAA77}" destId="{469B43C5-0F12-46F0-B650-4736B7A92D4F}" srcOrd="1" destOrd="0" parTransId="{E72B251E-71B4-4D07-9103-EEE19CCF6BFF}" sibTransId="{F9811E45-1D52-404F-8A79-06F1258DA539}"/>
    <dgm:cxn modelId="{87C976F1-6BFD-4F38-A45F-C1F00B24E8E4}" type="presOf" srcId="{581B95F4-8B5C-49E1-B22C-678D7212B4D3}" destId="{74D4614D-B36F-45B0-AE3E-A4DB524329B7}" srcOrd="0" destOrd="0" presId="urn:microsoft.com/office/officeart/2005/8/layout/hierarchy1"/>
    <dgm:cxn modelId="{87AD28FE-EC4F-474C-B188-11B46B6A2F48}" type="presOf" srcId="{20E102EE-4F7B-4B16-82AE-925416EA4819}" destId="{8B908B62-C2F1-4A05-B947-B2A236B61626}" srcOrd="0" destOrd="0" presId="urn:microsoft.com/office/officeart/2005/8/layout/hierarchy1"/>
    <dgm:cxn modelId="{CD9CF4FF-374A-464C-9653-EF1A10559D2C}" srcId="{EF20B2EA-9107-4727-957C-B73E016AAA77}" destId="{864B48EB-F275-4730-A7FB-2A04102177B5}" srcOrd="2" destOrd="0" parTransId="{D7E86C9D-7359-44B0-82A1-624F3F528D38}" sibTransId="{DB3EFCC1-CDCD-4715-B144-F66C5DCEF635}"/>
    <dgm:cxn modelId="{071BB544-21EB-4175-802E-7089F87DA636}" type="presParOf" srcId="{B9AD59D9-1475-4B19-A685-2267A0CD328B}" destId="{475F6EF9-264A-4668-81E1-FF67BD74888C}" srcOrd="0" destOrd="0" presId="urn:microsoft.com/office/officeart/2005/8/layout/hierarchy1"/>
    <dgm:cxn modelId="{9C7A6A1C-F69C-481D-9040-914FE6C13E0B}" type="presParOf" srcId="{475F6EF9-264A-4668-81E1-FF67BD74888C}" destId="{57C9CB34-0335-4EFF-95D6-EA8B41AAE458}" srcOrd="0" destOrd="0" presId="urn:microsoft.com/office/officeart/2005/8/layout/hierarchy1"/>
    <dgm:cxn modelId="{A34EF4FE-DEE4-4ACC-B98E-6DA3CABA55E9}" type="presParOf" srcId="{57C9CB34-0335-4EFF-95D6-EA8B41AAE458}" destId="{7ACD7231-EFC1-405A-9CC9-331D91D1D9B5}" srcOrd="0" destOrd="0" presId="urn:microsoft.com/office/officeart/2005/8/layout/hierarchy1"/>
    <dgm:cxn modelId="{A260AE7C-226E-4CE1-9575-5D00475C9D88}" type="presParOf" srcId="{57C9CB34-0335-4EFF-95D6-EA8B41AAE458}" destId="{F1BC0495-2216-4299-A53A-2E503C177EEB}" srcOrd="1" destOrd="0" presId="urn:microsoft.com/office/officeart/2005/8/layout/hierarchy1"/>
    <dgm:cxn modelId="{1A7C83C8-4D48-4CD1-9B5F-9C7EBA0438BD}" type="presParOf" srcId="{475F6EF9-264A-4668-81E1-FF67BD74888C}" destId="{2AAF7B7B-8AF7-476A-B421-A7AF3AF3C813}" srcOrd="1" destOrd="0" presId="urn:microsoft.com/office/officeart/2005/8/layout/hierarchy1"/>
    <dgm:cxn modelId="{77574CB7-455B-485B-9D4A-E72648C02D2E}" type="presParOf" srcId="{2AAF7B7B-8AF7-476A-B421-A7AF3AF3C813}" destId="{74D4614D-B36F-45B0-AE3E-A4DB524329B7}" srcOrd="0" destOrd="0" presId="urn:microsoft.com/office/officeart/2005/8/layout/hierarchy1"/>
    <dgm:cxn modelId="{C230C40D-59A6-4ED5-9D8B-27EECD8C0B22}" type="presParOf" srcId="{2AAF7B7B-8AF7-476A-B421-A7AF3AF3C813}" destId="{C5C508E1-6F95-4EB8-A998-B60C6B3D5D28}" srcOrd="1" destOrd="0" presId="urn:microsoft.com/office/officeart/2005/8/layout/hierarchy1"/>
    <dgm:cxn modelId="{C417A2C9-A088-4624-9829-4618051EF683}" type="presParOf" srcId="{C5C508E1-6F95-4EB8-A998-B60C6B3D5D28}" destId="{F6BD83F4-8283-4BE7-94F4-67F7BBECBFA4}" srcOrd="0" destOrd="0" presId="urn:microsoft.com/office/officeart/2005/8/layout/hierarchy1"/>
    <dgm:cxn modelId="{156FC6B4-FFB9-4D56-8EBD-600BA41FE1D1}" type="presParOf" srcId="{F6BD83F4-8283-4BE7-94F4-67F7BBECBFA4}" destId="{AC7ADD44-A975-4859-90B9-C956D6303648}" srcOrd="0" destOrd="0" presId="urn:microsoft.com/office/officeart/2005/8/layout/hierarchy1"/>
    <dgm:cxn modelId="{79A7E7F9-016F-470C-B668-3DE5BB877B58}" type="presParOf" srcId="{F6BD83F4-8283-4BE7-94F4-67F7BBECBFA4}" destId="{EFB4217C-9577-4F24-999E-A10683F1296E}" srcOrd="1" destOrd="0" presId="urn:microsoft.com/office/officeart/2005/8/layout/hierarchy1"/>
    <dgm:cxn modelId="{5B0CC488-7034-4EE1-826A-1D6EA1644E1A}" type="presParOf" srcId="{C5C508E1-6F95-4EB8-A998-B60C6B3D5D28}" destId="{5912AADD-D62C-4042-890F-B55F7D83D3CD}" srcOrd="1" destOrd="0" presId="urn:microsoft.com/office/officeart/2005/8/layout/hierarchy1"/>
    <dgm:cxn modelId="{8DC5912B-8F15-4B96-A510-D9BD7A898306}" type="presParOf" srcId="{5912AADD-D62C-4042-890F-B55F7D83D3CD}" destId="{4CFB6A79-57B7-4C12-9974-88D027B168C5}" srcOrd="0" destOrd="0" presId="urn:microsoft.com/office/officeart/2005/8/layout/hierarchy1"/>
    <dgm:cxn modelId="{FC72D330-E18E-4796-BC23-9EF482B9F5CF}" type="presParOf" srcId="{5912AADD-D62C-4042-890F-B55F7D83D3CD}" destId="{71527F1B-59B8-4942-BD2D-3CC08FA8F6E9}" srcOrd="1" destOrd="0" presId="urn:microsoft.com/office/officeart/2005/8/layout/hierarchy1"/>
    <dgm:cxn modelId="{6794ABB7-9D17-4E7F-BC17-74C2ADDB0D96}" type="presParOf" srcId="{71527F1B-59B8-4942-BD2D-3CC08FA8F6E9}" destId="{D32E172E-7726-4FEE-A389-ABED211F7EDC}" srcOrd="0" destOrd="0" presId="urn:microsoft.com/office/officeart/2005/8/layout/hierarchy1"/>
    <dgm:cxn modelId="{97DBEC42-BD07-46DB-AC10-8834C6A5AD3B}" type="presParOf" srcId="{D32E172E-7726-4FEE-A389-ABED211F7EDC}" destId="{2687FBF5-4182-4F59-95FB-B6041512FB68}" srcOrd="0" destOrd="0" presId="urn:microsoft.com/office/officeart/2005/8/layout/hierarchy1"/>
    <dgm:cxn modelId="{1B76D80F-DFA2-4918-A0D1-EE582426F994}" type="presParOf" srcId="{D32E172E-7726-4FEE-A389-ABED211F7EDC}" destId="{8B908B62-C2F1-4A05-B947-B2A236B61626}" srcOrd="1" destOrd="0" presId="urn:microsoft.com/office/officeart/2005/8/layout/hierarchy1"/>
    <dgm:cxn modelId="{6648ED02-49C4-4B4C-A3F4-869563259AFE}" type="presParOf" srcId="{71527F1B-59B8-4942-BD2D-3CC08FA8F6E9}" destId="{61A2BF4A-4456-4305-8855-11C31188581B}" srcOrd="1" destOrd="0" presId="urn:microsoft.com/office/officeart/2005/8/layout/hierarchy1"/>
    <dgm:cxn modelId="{BD752572-5BF8-4481-948B-FA9EFC2671F0}" type="presParOf" srcId="{5912AADD-D62C-4042-890F-B55F7D83D3CD}" destId="{0834907E-6047-4FA2-9E0E-3DE327FF0F38}" srcOrd="2" destOrd="0" presId="urn:microsoft.com/office/officeart/2005/8/layout/hierarchy1"/>
    <dgm:cxn modelId="{0BE6B9E2-9C93-4D44-86C2-F0FBD3904AAC}" type="presParOf" srcId="{5912AADD-D62C-4042-890F-B55F7D83D3CD}" destId="{22E3826C-C09C-4469-AA6E-E056B92E001F}" srcOrd="3" destOrd="0" presId="urn:microsoft.com/office/officeart/2005/8/layout/hierarchy1"/>
    <dgm:cxn modelId="{64F5B30F-2879-483B-A96A-A5FAC246D876}" type="presParOf" srcId="{22E3826C-C09C-4469-AA6E-E056B92E001F}" destId="{110EA828-3351-4AC4-8EC8-F3EBD0D992ED}" srcOrd="0" destOrd="0" presId="urn:microsoft.com/office/officeart/2005/8/layout/hierarchy1"/>
    <dgm:cxn modelId="{F58C4426-E43A-49BE-9059-52F7A3124E84}" type="presParOf" srcId="{110EA828-3351-4AC4-8EC8-F3EBD0D992ED}" destId="{DBEACD45-27BA-4673-AB7A-1A6E5196082B}" srcOrd="0" destOrd="0" presId="urn:microsoft.com/office/officeart/2005/8/layout/hierarchy1"/>
    <dgm:cxn modelId="{3BAFF801-5836-4C8C-8798-4C6DFF8DB5E5}" type="presParOf" srcId="{110EA828-3351-4AC4-8EC8-F3EBD0D992ED}" destId="{EC421E59-EBEE-4023-A34C-5D176F04B666}" srcOrd="1" destOrd="0" presId="urn:microsoft.com/office/officeart/2005/8/layout/hierarchy1"/>
    <dgm:cxn modelId="{72877A17-5AE1-4BC3-8726-98CB02B20BAE}" type="presParOf" srcId="{22E3826C-C09C-4469-AA6E-E056B92E001F}" destId="{0957D248-7A71-496A-B1C1-3C15F1CC229E}" srcOrd="1" destOrd="0" presId="urn:microsoft.com/office/officeart/2005/8/layout/hierarchy1"/>
    <dgm:cxn modelId="{7B3BC3B4-69E1-4F1B-ACC3-C32CC5AA359E}" type="presParOf" srcId="{5912AADD-D62C-4042-890F-B55F7D83D3CD}" destId="{765ECD0F-D192-4EB2-9867-D1DD31DFC5E2}" srcOrd="4" destOrd="0" presId="urn:microsoft.com/office/officeart/2005/8/layout/hierarchy1"/>
    <dgm:cxn modelId="{4F85379B-FE4E-4DC9-B8A1-8050754010DC}" type="presParOf" srcId="{5912AADD-D62C-4042-890F-B55F7D83D3CD}" destId="{A8535657-FFDD-4459-9919-891845A37BA5}" srcOrd="5" destOrd="0" presId="urn:microsoft.com/office/officeart/2005/8/layout/hierarchy1"/>
    <dgm:cxn modelId="{03DC1CE6-115D-4F84-B88E-BF2EA490BABC}" type="presParOf" srcId="{A8535657-FFDD-4459-9919-891845A37BA5}" destId="{D42811C8-6565-410A-A630-CA9CD7A98E51}" srcOrd="0" destOrd="0" presId="urn:microsoft.com/office/officeart/2005/8/layout/hierarchy1"/>
    <dgm:cxn modelId="{DDC5BA0A-D7C0-4CBA-A965-AEC36846C32F}" type="presParOf" srcId="{D42811C8-6565-410A-A630-CA9CD7A98E51}" destId="{599B55E8-E7D5-4C98-B6AC-236168941B17}" srcOrd="0" destOrd="0" presId="urn:microsoft.com/office/officeart/2005/8/layout/hierarchy1"/>
    <dgm:cxn modelId="{4F8DCCB1-5747-4400-9EB0-7AD922E1C029}" type="presParOf" srcId="{D42811C8-6565-410A-A630-CA9CD7A98E51}" destId="{B517BAC0-F856-49AD-86BC-9BB8418A2BC8}" srcOrd="1" destOrd="0" presId="urn:microsoft.com/office/officeart/2005/8/layout/hierarchy1"/>
    <dgm:cxn modelId="{E2643AB9-C37E-4A39-9AE0-672DD34C1301}" type="presParOf" srcId="{A8535657-FFDD-4459-9919-891845A37BA5}" destId="{01F70D05-8050-47E7-AC8C-EBE0B7D4F4E4}" srcOrd="1" destOrd="0" presId="urn:microsoft.com/office/officeart/2005/8/layout/hierarchy1"/>
    <dgm:cxn modelId="{559C3DDC-8551-405E-817C-10259F68931F}" type="presParOf" srcId="{2AAF7B7B-8AF7-476A-B421-A7AF3AF3C813}" destId="{DC424FEF-62F8-4580-9A56-DE55EBFD9E96}" srcOrd="2" destOrd="0" presId="urn:microsoft.com/office/officeart/2005/8/layout/hierarchy1"/>
    <dgm:cxn modelId="{0F5D7767-AA32-4060-8FBD-6A1484DCFD8F}" type="presParOf" srcId="{2AAF7B7B-8AF7-476A-B421-A7AF3AF3C813}" destId="{7A6308CB-DC3A-42A9-A836-1820E280C0B1}" srcOrd="3" destOrd="0" presId="urn:microsoft.com/office/officeart/2005/8/layout/hierarchy1"/>
    <dgm:cxn modelId="{CEABD813-48E6-4867-96A7-8A0171203999}" type="presParOf" srcId="{7A6308CB-DC3A-42A9-A836-1820E280C0B1}" destId="{8E8A4831-8B93-48BD-A820-EAF15CFCD967}" srcOrd="0" destOrd="0" presId="urn:microsoft.com/office/officeart/2005/8/layout/hierarchy1"/>
    <dgm:cxn modelId="{2C1C318A-AC8F-44E8-8893-1C7F4ED122E1}" type="presParOf" srcId="{8E8A4831-8B93-48BD-A820-EAF15CFCD967}" destId="{4FFA72A6-5745-406B-834B-4F6276AF6EF5}" srcOrd="0" destOrd="0" presId="urn:microsoft.com/office/officeart/2005/8/layout/hierarchy1"/>
    <dgm:cxn modelId="{3A071920-AD4E-41B1-A762-ECF576C0E490}" type="presParOf" srcId="{8E8A4831-8B93-48BD-A820-EAF15CFCD967}" destId="{3B0DD094-87D5-4CDC-93FF-0BDC8BF27415}" srcOrd="1" destOrd="0" presId="urn:microsoft.com/office/officeart/2005/8/layout/hierarchy1"/>
    <dgm:cxn modelId="{4D168261-2668-49D0-B51C-8ED4FCB30859}" type="presParOf" srcId="{7A6308CB-DC3A-42A9-A836-1820E280C0B1}" destId="{87A60C65-906F-451E-AD16-0D3F08A19A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F7E7A9-BBF5-4D9C-A19F-11C2BD4F790D}" type="doc">
      <dgm:prSet loTypeId="urn:microsoft.com/office/officeart/2005/8/layout/matrix1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85CDD23-C521-42FC-BBCB-E64D4FA9378A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3200" i="1" dirty="0">
              <a:solidFill>
                <a:schemeClr val="bg1"/>
              </a:solidFill>
            </a:rPr>
            <a:t>Ступені освіти</a:t>
          </a:r>
        </a:p>
      </dgm:t>
    </dgm:pt>
    <dgm:pt modelId="{7AA030F1-0629-4FC1-B312-040D6F4AAE0B}" type="parTrans" cxnId="{9D3273E9-8EEF-4A95-8F14-1182A5618FEC}">
      <dgm:prSet/>
      <dgm:spPr/>
      <dgm:t>
        <a:bodyPr/>
        <a:lstStyle/>
        <a:p>
          <a:endParaRPr lang="uk-UA" sz="2000" i="1"/>
        </a:p>
      </dgm:t>
    </dgm:pt>
    <dgm:pt modelId="{AB964FA8-9271-45EA-B7D6-DED861517C4A}" type="sibTrans" cxnId="{9D3273E9-8EEF-4A95-8F14-1182A5618FEC}">
      <dgm:prSet/>
      <dgm:spPr/>
      <dgm:t>
        <a:bodyPr/>
        <a:lstStyle/>
        <a:p>
          <a:endParaRPr lang="uk-UA" sz="2000" i="1"/>
        </a:p>
      </dgm:t>
    </dgm:pt>
    <dgm:pt modelId="{8E6BF418-72CB-4DD3-9A37-6F57514A3F83}">
      <dgm:prSet phldrT="[Текст]" custT="1"/>
      <dgm:spPr/>
      <dgm:t>
        <a:bodyPr/>
        <a:lstStyle/>
        <a:p>
          <a:r>
            <a:rPr lang="uk-UA" sz="3200" i="1" dirty="0"/>
            <a:t>Дошкільна освіта</a:t>
          </a:r>
        </a:p>
      </dgm:t>
    </dgm:pt>
    <dgm:pt modelId="{2E669EE3-4F2C-441C-8358-EEB9819AEF66}" type="parTrans" cxnId="{725236E8-2C4D-4621-8FEE-300AAF6F7BFE}">
      <dgm:prSet/>
      <dgm:spPr/>
      <dgm:t>
        <a:bodyPr/>
        <a:lstStyle/>
        <a:p>
          <a:endParaRPr lang="uk-UA" sz="2000" i="1"/>
        </a:p>
      </dgm:t>
    </dgm:pt>
    <dgm:pt modelId="{D2C02773-A51F-47C8-8AE8-BAEAFBC451AD}" type="sibTrans" cxnId="{725236E8-2C4D-4621-8FEE-300AAF6F7BFE}">
      <dgm:prSet/>
      <dgm:spPr/>
      <dgm:t>
        <a:bodyPr/>
        <a:lstStyle/>
        <a:p>
          <a:endParaRPr lang="uk-UA" sz="2000" i="1"/>
        </a:p>
      </dgm:t>
    </dgm:pt>
    <dgm:pt modelId="{99B0B03E-A55B-4A37-A667-50AA8E8C915E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uk-UA" sz="3200" i="1" dirty="0"/>
            <a:t>Початкова школа</a:t>
          </a:r>
        </a:p>
      </dgm:t>
    </dgm:pt>
    <dgm:pt modelId="{BF60F52E-A18B-44E5-A227-B06756B409A4}" type="parTrans" cxnId="{41A46756-2AB9-40BF-BA58-5F645FFE5E1D}">
      <dgm:prSet/>
      <dgm:spPr/>
      <dgm:t>
        <a:bodyPr/>
        <a:lstStyle/>
        <a:p>
          <a:endParaRPr lang="uk-UA" sz="2000" i="1"/>
        </a:p>
      </dgm:t>
    </dgm:pt>
    <dgm:pt modelId="{A3CD5DA7-D7BC-4A0E-A529-6A166129753A}" type="sibTrans" cxnId="{41A46756-2AB9-40BF-BA58-5F645FFE5E1D}">
      <dgm:prSet/>
      <dgm:spPr/>
      <dgm:t>
        <a:bodyPr/>
        <a:lstStyle/>
        <a:p>
          <a:endParaRPr lang="uk-UA" sz="2000" i="1"/>
        </a:p>
      </dgm:t>
    </dgm:pt>
    <dgm:pt modelId="{182A823C-ED50-4F57-A5B5-FEF5660263E8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200" i="1" dirty="0"/>
            <a:t>Базова школа</a:t>
          </a:r>
        </a:p>
      </dgm:t>
    </dgm:pt>
    <dgm:pt modelId="{5A9BF30E-043C-488D-AB7E-318D9EA92BCF}" type="parTrans" cxnId="{3EA78D28-B3D0-42E1-A2B2-6F9C35F52027}">
      <dgm:prSet/>
      <dgm:spPr/>
      <dgm:t>
        <a:bodyPr/>
        <a:lstStyle/>
        <a:p>
          <a:endParaRPr lang="uk-UA" sz="2000" i="1"/>
        </a:p>
      </dgm:t>
    </dgm:pt>
    <dgm:pt modelId="{BF7A3F24-C1B6-4492-8C1B-309C42972966}" type="sibTrans" cxnId="{3EA78D28-B3D0-42E1-A2B2-6F9C35F52027}">
      <dgm:prSet/>
      <dgm:spPr/>
      <dgm:t>
        <a:bodyPr/>
        <a:lstStyle/>
        <a:p>
          <a:endParaRPr lang="uk-UA" sz="2000" i="1"/>
        </a:p>
      </dgm:t>
    </dgm:pt>
    <dgm:pt modelId="{8A495DC3-263E-44D1-8604-68B89F85B414}">
      <dgm:prSet phldrT="[Текст]" custT="1"/>
      <dgm:spPr/>
      <dgm:t>
        <a:bodyPr/>
        <a:lstStyle/>
        <a:p>
          <a:r>
            <a:rPr lang="uk-UA" sz="3200" i="1" dirty="0"/>
            <a:t>Старша школа</a:t>
          </a:r>
        </a:p>
      </dgm:t>
    </dgm:pt>
    <dgm:pt modelId="{D1617788-89FB-467D-B214-229E7B40966F}" type="parTrans" cxnId="{B2E9FE4C-15A6-4AA7-9F0E-1A524B9D9B42}">
      <dgm:prSet/>
      <dgm:spPr/>
      <dgm:t>
        <a:bodyPr/>
        <a:lstStyle/>
        <a:p>
          <a:endParaRPr lang="uk-UA" sz="2000" i="1"/>
        </a:p>
      </dgm:t>
    </dgm:pt>
    <dgm:pt modelId="{B71436F4-0FDB-46B8-8B49-34770D2C2D6C}" type="sibTrans" cxnId="{B2E9FE4C-15A6-4AA7-9F0E-1A524B9D9B42}">
      <dgm:prSet/>
      <dgm:spPr/>
      <dgm:t>
        <a:bodyPr/>
        <a:lstStyle/>
        <a:p>
          <a:endParaRPr lang="uk-UA" sz="2000" i="1"/>
        </a:p>
      </dgm:t>
    </dgm:pt>
    <dgm:pt modelId="{34ACCAC9-76D8-4A2E-A3E2-961EE93CE8CC}" type="pres">
      <dgm:prSet presAssocID="{C8F7E7A9-BBF5-4D9C-A19F-11C2BD4F790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9C8E3A-AF17-42C9-9162-B9C946FBB12A}" type="pres">
      <dgm:prSet presAssocID="{C8F7E7A9-BBF5-4D9C-A19F-11C2BD4F790D}" presName="matrix" presStyleCnt="0"/>
      <dgm:spPr/>
    </dgm:pt>
    <dgm:pt modelId="{1765F6E1-B629-4363-AEA0-F524090C18DA}" type="pres">
      <dgm:prSet presAssocID="{C8F7E7A9-BBF5-4D9C-A19F-11C2BD4F790D}" presName="tile1" presStyleLbl="node1" presStyleIdx="0" presStyleCnt="4"/>
      <dgm:spPr/>
    </dgm:pt>
    <dgm:pt modelId="{33B5DE27-E4D7-4CF3-A3A1-2C51EFA46A30}" type="pres">
      <dgm:prSet presAssocID="{C8F7E7A9-BBF5-4D9C-A19F-11C2BD4F790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7710E2-D299-4E3B-9957-798D7F006FCF}" type="pres">
      <dgm:prSet presAssocID="{C8F7E7A9-BBF5-4D9C-A19F-11C2BD4F790D}" presName="tile2" presStyleLbl="node1" presStyleIdx="1" presStyleCnt="4"/>
      <dgm:spPr/>
    </dgm:pt>
    <dgm:pt modelId="{0A03FBB0-B3B5-4B47-98DB-EA17E4EF95F0}" type="pres">
      <dgm:prSet presAssocID="{C8F7E7A9-BBF5-4D9C-A19F-11C2BD4F790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49581B1-A6B0-48CB-A770-C719CA79F717}" type="pres">
      <dgm:prSet presAssocID="{C8F7E7A9-BBF5-4D9C-A19F-11C2BD4F790D}" presName="tile3" presStyleLbl="node1" presStyleIdx="2" presStyleCnt="4" custLinFactNeighborX="-9802" custLinFactNeighborY="16690"/>
      <dgm:spPr/>
    </dgm:pt>
    <dgm:pt modelId="{8983913F-DD5F-4E39-8F25-FF4039792615}" type="pres">
      <dgm:prSet presAssocID="{C8F7E7A9-BBF5-4D9C-A19F-11C2BD4F790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4E6FC07-1A27-4CFA-B526-2EC784B0BC6F}" type="pres">
      <dgm:prSet presAssocID="{C8F7E7A9-BBF5-4D9C-A19F-11C2BD4F790D}" presName="tile4" presStyleLbl="node1" presStyleIdx="3" presStyleCnt="4"/>
      <dgm:spPr/>
    </dgm:pt>
    <dgm:pt modelId="{64493F77-B204-4985-8F42-11E097D0A513}" type="pres">
      <dgm:prSet presAssocID="{C8F7E7A9-BBF5-4D9C-A19F-11C2BD4F790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068AB83-3F15-40C9-ACB7-319E5C707264}" type="pres">
      <dgm:prSet presAssocID="{C8F7E7A9-BBF5-4D9C-A19F-11C2BD4F790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B9F1D02-4A14-4381-9C59-2D908D0BF13A}" type="presOf" srcId="{99B0B03E-A55B-4A37-A667-50AA8E8C915E}" destId="{6E7710E2-D299-4E3B-9957-798D7F006FCF}" srcOrd="0" destOrd="0" presId="urn:microsoft.com/office/officeart/2005/8/layout/matrix1"/>
    <dgm:cxn modelId="{3EA78D28-B3D0-42E1-A2B2-6F9C35F52027}" srcId="{A85CDD23-C521-42FC-BBCB-E64D4FA9378A}" destId="{182A823C-ED50-4F57-A5B5-FEF5660263E8}" srcOrd="2" destOrd="0" parTransId="{5A9BF30E-043C-488D-AB7E-318D9EA92BCF}" sibTransId="{BF7A3F24-C1B6-4492-8C1B-309C42972966}"/>
    <dgm:cxn modelId="{B2E9FE4C-15A6-4AA7-9F0E-1A524B9D9B42}" srcId="{A85CDD23-C521-42FC-BBCB-E64D4FA9378A}" destId="{8A495DC3-263E-44D1-8604-68B89F85B414}" srcOrd="3" destOrd="0" parTransId="{D1617788-89FB-467D-B214-229E7B40966F}" sibTransId="{B71436F4-0FDB-46B8-8B49-34770D2C2D6C}"/>
    <dgm:cxn modelId="{95B97C73-CD31-4B00-B3B6-EF1E09FE45AE}" type="presOf" srcId="{8A495DC3-263E-44D1-8604-68B89F85B414}" destId="{B4E6FC07-1A27-4CFA-B526-2EC784B0BC6F}" srcOrd="0" destOrd="0" presId="urn:microsoft.com/office/officeart/2005/8/layout/matrix1"/>
    <dgm:cxn modelId="{41A46756-2AB9-40BF-BA58-5F645FFE5E1D}" srcId="{A85CDD23-C521-42FC-BBCB-E64D4FA9378A}" destId="{99B0B03E-A55B-4A37-A667-50AA8E8C915E}" srcOrd="1" destOrd="0" parTransId="{BF60F52E-A18B-44E5-A227-B06756B409A4}" sibTransId="{A3CD5DA7-D7BC-4A0E-A529-6A166129753A}"/>
    <dgm:cxn modelId="{1C69C185-ED5E-4AB1-91DB-36D90083E8F5}" type="presOf" srcId="{8A495DC3-263E-44D1-8604-68B89F85B414}" destId="{64493F77-B204-4985-8F42-11E097D0A513}" srcOrd="1" destOrd="0" presId="urn:microsoft.com/office/officeart/2005/8/layout/matrix1"/>
    <dgm:cxn modelId="{65D472CA-0102-4E24-B3E2-A83B6312F211}" type="presOf" srcId="{C8F7E7A9-BBF5-4D9C-A19F-11C2BD4F790D}" destId="{34ACCAC9-76D8-4A2E-A3E2-961EE93CE8CC}" srcOrd="0" destOrd="0" presId="urn:microsoft.com/office/officeart/2005/8/layout/matrix1"/>
    <dgm:cxn modelId="{2D29A4CF-5E05-4A15-82D9-A349349CE15B}" type="presOf" srcId="{182A823C-ED50-4F57-A5B5-FEF5660263E8}" destId="{649581B1-A6B0-48CB-A770-C719CA79F717}" srcOrd="0" destOrd="0" presId="urn:microsoft.com/office/officeart/2005/8/layout/matrix1"/>
    <dgm:cxn modelId="{2EE793DA-3B11-459D-9BD2-8523397EE83B}" type="presOf" srcId="{182A823C-ED50-4F57-A5B5-FEF5660263E8}" destId="{8983913F-DD5F-4E39-8F25-FF4039792615}" srcOrd="1" destOrd="0" presId="urn:microsoft.com/office/officeart/2005/8/layout/matrix1"/>
    <dgm:cxn modelId="{D9814ADF-BB49-4E54-B86B-DB0AC2C55A43}" type="presOf" srcId="{99B0B03E-A55B-4A37-A667-50AA8E8C915E}" destId="{0A03FBB0-B3B5-4B47-98DB-EA17E4EF95F0}" srcOrd="1" destOrd="0" presId="urn:microsoft.com/office/officeart/2005/8/layout/matrix1"/>
    <dgm:cxn modelId="{13B80CE4-6121-4552-9BE7-C49493945115}" type="presOf" srcId="{A85CDD23-C521-42FC-BBCB-E64D4FA9378A}" destId="{8068AB83-3F15-40C9-ACB7-319E5C707264}" srcOrd="0" destOrd="0" presId="urn:microsoft.com/office/officeart/2005/8/layout/matrix1"/>
    <dgm:cxn modelId="{D05BAFE6-F79B-4D7A-A802-7FD7F28B15E9}" type="presOf" srcId="{8E6BF418-72CB-4DD3-9A37-6F57514A3F83}" destId="{33B5DE27-E4D7-4CF3-A3A1-2C51EFA46A30}" srcOrd="1" destOrd="0" presId="urn:microsoft.com/office/officeart/2005/8/layout/matrix1"/>
    <dgm:cxn modelId="{ECE7DBE6-82EC-4DA0-AA20-8924EE87A18A}" type="presOf" srcId="{8E6BF418-72CB-4DD3-9A37-6F57514A3F83}" destId="{1765F6E1-B629-4363-AEA0-F524090C18DA}" srcOrd="0" destOrd="0" presId="urn:microsoft.com/office/officeart/2005/8/layout/matrix1"/>
    <dgm:cxn modelId="{725236E8-2C4D-4621-8FEE-300AAF6F7BFE}" srcId="{A85CDD23-C521-42FC-BBCB-E64D4FA9378A}" destId="{8E6BF418-72CB-4DD3-9A37-6F57514A3F83}" srcOrd="0" destOrd="0" parTransId="{2E669EE3-4F2C-441C-8358-EEB9819AEF66}" sibTransId="{D2C02773-A51F-47C8-8AE8-BAEAFBC451AD}"/>
    <dgm:cxn modelId="{9D3273E9-8EEF-4A95-8F14-1182A5618FEC}" srcId="{C8F7E7A9-BBF5-4D9C-A19F-11C2BD4F790D}" destId="{A85CDD23-C521-42FC-BBCB-E64D4FA9378A}" srcOrd="0" destOrd="0" parTransId="{7AA030F1-0629-4FC1-B312-040D6F4AAE0B}" sibTransId="{AB964FA8-9271-45EA-B7D6-DED861517C4A}"/>
    <dgm:cxn modelId="{B9DA3DB8-7485-4D00-B941-843B1F0688DE}" type="presParOf" srcId="{34ACCAC9-76D8-4A2E-A3E2-961EE93CE8CC}" destId="{839C8E3A-AF17-42C9-9162-B9C946FBB12A}" srcOrd="0" destOrd="0" presId="urn:microsoft.com/office/officeart/2005/8/layout/matrix1"/>
    <dgm:cxn modelId="{326281BB-E765-4B78-8837-8B9000D7BE95}" type="presParOf" srcId="{839C8E3A-AF17-42C9-9162-B9C946FBB12A}" destId="{1765F6E1-B629-4363-AEA0-F524090C18DA}" srcOrd="0" destOrd="0" presId="urn:microsoft.com/office/officeart/2005/8/layout/matrix1"/>
    <dgm:cxn modelId="{277A01BF-66AB-449F-A675-99613B38C2F8}" type="presParOf" srcId="{839C8E3A-AF17-42C9-9162-B9C946FBB12A}" destId="{33B5DE27-E4D7-4CF3-A3A1-2C51EFA46A30}" srcOrd="1" destOrd="0" presId="urn:microsoft.com/office/officeart/2005/8/layout/matrix1"/>
    <dgm:cxn modelId="{1373D2A2-4F1A-44B4-BF9A-08D3AD0FE87A}" type="presParOf" srcId="{839C8E3A-AF17-42C9-9162-B9C946FBB12A}" destId="{6E7710E2-D299-4E3B-9957-798D7F006FCF}" srcOrd="2" destOrd="0" presId="urn:microsoft.com/office/officeart/2005/8/layout/matrix1"/>
    <dgm:cxn modelId="{AF3F40D8-306C-4A3F-B409-5DAF2FBA1160}" type="presParOf" srcId="{839C8E3A-AF17-42C9-9162-B9C946FBB12A}" destId="{0A03FBB0-B3B5-4B47-98DB-EA17E4EF95F0}" srcOrd="3" destOrd="0" presId="urn:microsoft.com/office/officeart/2005/8/layout/matrix1"/>
    <dgm:cxn modelId="{5F57321F-7C5E-419A-A7DB-826A779107BD}" type="presParOf" srcId="{839C8E3A-AF17-42C9-9162-B9C946FBB12A}" destId="{649581B1-A6B0-48CB-A770-C719CA79F717}" srcOrd="4" destOrd="0" presId="urn:microsoft.com/office/officeart/2005/8/layout/matrix1"/>
    <dgm:cxn modelId="{E2EF6D83-E12A-487E-9A33-1D7A633B288D}" type="presParOf" srcId="{839C8E3A-AF17-42C9-9162-B9C946FBB12A}" destId="{8983913F-DD5F-4E39-8F25-FF4039792615}" srcOrd="5" destOrd="0" presId="urn:microsoft.com/office/officeart/2005/8/layout/matrix1"/>
    <dgm:cxn modelId="{93986A4F-5D3D-4968-8732-D13463FE008D}" type="presParOf" srcId="{839C8E3A-AF17-42C9-9162-B9C946FBB12A}" destId="{B4E6FC07-1A27-4CFA-B526-2EC784B0BC6F}" srcOrd="6" destOrd="0" presId="urn:microsoft.com/office/officeart/2005/8/layout/matrix1"/>
    <dgm:cxn modelId="{E7C34683-41B6-443F-BE2B-C7DBE52CC868}" type="presParOf" srcId="{839C8E3A-AF17-42C9-9162-B9C946FBB12A}" destId="{64493F77-B204-4985-8F42-11E097D0A513}" srcOrd="7" destOrd="0" presId="urn:microsoft.com/office/officeart/2005/8/layout/matrix1"/>
    <dgm:cxn modelId="{4F1E94D9-00E5-4C09-B868-3FBF1EC59DC9}" type="presParOf" srcId="{34ACCAC9-76D8-4A2E-A3E2-961EE93CE8CC}" destId="{8068AB83-3F15-40C9-ACB7-319E5C70726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35015-6EB3-42BD-80F4-33751933694D}">
      <dsp:nvSpPr>
        <dsp:cNvPr id="0" name=""/>
        <dsp:cNvSpPr/>
      </dsp:nvSpPr>
      <dsp:spPr>
        <a:xfrm>
          <a:off x="19381" y="1021"/>
          <a:ext cx="2341026" cy="8422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/>
            <a:t>Шрифт символів</a:t>
          </a:r>
        </a:p>
      </dsp:txBody>
      <dsp:txXfrm>
        <a:off x="19381" y="1021"/>
        <a:ext cx="2341026" cy="842222"/>
      </dsp:txXfrm>
    </dsp:sp>
    <dsp:sp modelId="{F67E0EA1-5498-49C6-93D0-587202BA1C68}">
      <dsp:nvSpPr>
        <dsp:cNvPr id="0" name=""/>
        <dsp:cNvSpPr/>
      </dsp:nvSpPr>
      <dsp:spPr>
        <a:xfrm>
          <a:off x="19381" y="983614"/>
          <a:ext cx="2341026" cy="842222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/>
            <a:t>Розмір символів</a:t>
          </a:r>
        </a:p>
      </dsp:txBody>
      <dsp:txXfrm>
        <a:off x="19381" y="983614"/>
        <a:ext cx="2341026" cy="842222"/>
      </dsp:txXfrm>
    </dsp:sp>
    <dsp:sp modelId="{4974C98E-2B13-4831-A591-EC0AED63B093}">
      <dsp:nvSpPr>
        <dsp:cNvPr id="0" name=""/>
        <dsp:cNvSpPr/>
      </dsp:nvSpPr>
      <dsp:spPr>
        <a:xfrm>
          <a:off x="19381" y="1966206"/>
          <a:ext cx="2341026" cy="84222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/>
            <a:t>Колір символів</a:t>
          </a:r>
        </a:p>
      </dsp:txBody>
      <dsp:txXfrm>
        <a:off x="19381" y="1966206"/>
        <a:ext cx="2341026" cy="842222"/>
      </dsp:txXfrm>
    </dsp:sp>
    <dsp:sp modelId="{1A503D8E-4071-40B7-B4B8-33331D9E1694}">
      <dsp:nvSpPr>
        <dsp:cNvPr id="0" name=""/>
        <dsp:cNvSpPr/>
      </dsp:nvSpPr>
      <dsp:spPr>
        <a:xfrm>
          <a:off x="19381" y="2948799"/>
          <a:ext cx="2341026" cy="84222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/>
            <a:t>Накреслення символів</a:t>
          </a:r>
        </a:p>
      </dsp:txBody>
      <dsp:txXfrm>
        <a:off x="19381" y="2948799"/>
        <a:ext cx="2341026" cy="842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332D9-80AB-44E8-BEC2-BF62850F9DBD}">
      <dsp:nvSpPr>
        <dsp:cNvPr id="0" name=""/>
        <dsp:cNvSpPr/>
      </dsp:nvSpPr>
      <dsp:spPr>
        <a:xfrm>
          <a:off x="1116660" y="253209"/>
          <a:ext cx="1052484" cy="1052484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rgbClr val="002060"/>
              </a:solidFill>
            </a:rPr>
            <a:t>Весна</a:t>
          </a:r>
        </a:p>
      </dsp:txBody>
      <dsp:txXfrm>
        <a:off x="1270793" y="407342"/>
        <a:ext cx="744218" cy="744218"/>
      </dsp:txXfrm>
    </dsp:sp>
    <dsp:sp modelId="{15B31502-E076-458E-8C95-EBE89D20CBE7}">
      <dsp:nvSpPr>
        <dsp:cNvPr id="0" name=""/>
        <dsp:cNvSpPr/>
      </dsp:nvSpPr>
      <dsp:spPr>
        <a:xfrm rot="2700000">
          <a:off x="2056057" y="1154544"/>
          <a:ext cx="279088" cy="355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300" b="1" kern="1200"/>
        </a:p>
      </dsp:txBody>
      <dsp:txXfrm>
        <a:off x="2068318" y="1195985"/>
        <a:ext cx="195362" cy="213127"/>
      </dsp:txXfrm>
    </dsp:sp>
    <dsp:sp modelId="{CE517632-10D9-42D7-8766-7CC7D796D1AD}">
      <dsp:nvSpPr>
        <dsp:cNvPr id="0" name=""/>
        <dsp:cNvSpPr/>
      </dsp:nvSpPr>
      <dsp:spPr>
        <a:xfrm>
          <a:off x="2233229" y="1369778"/>
          <a:ext cx="1052484" cy="1052484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Літо</a:t>
          </a:r>
        </a:p>
      </dsp:txBody>
      <dsp:txXfrm>
        <a:off x="2387362" y="1523911"/>
        <a:ext cx="744218" cy="744218"/>
      </dsp:txXfrm>
    </dsp:sp>
    <dsp:sp modelId="{94598214-CC16-4283-B4A7-6B33408229E9}">
      <dsp:nvSpPr>
        <dsp:cNvPr id="0" name=""/>
        <dsp:cNvSpPr/>
      </dsp:nvSpPr>
      <dsp:spPr>
        <a:xfrm rot="8100000">
          <a:off x="2067228" y="2271113"/>
          <a:ext cx="279088" cy="35521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300" b="1" kern="1200"/>
        </a:p>
      </dsp:txBody>
      <dsp:txXfrm rot="10800000">
        <a:off x="2138693" y="2312554"/>
        <a:ext cx="195362" cy="213127"/>
      </dsp:txXfrm>
    </dsp:sp>
    <dsp:sp modelId="{1DDA5F55-8524-4084-923D-CE49806478F5}">
      <dsp:nvSpPr>
        <dsp:cNvPr id="0" name=""/>
        <dsp:cNvSpPr/>
      </dsp:nvSpPr>
      <dsp:spPr>
        <a:xfrm>
          <a:off x="1116660" y="2486347"/>
          <a:ext cx="1052484" cy="105248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Осінь</a:t>
          </a:r>
        </a:p>
      </dsp:txBody>
      <dsp:txXfrm>
        <a:off x="1270793" y="2640480"/>
        <a:ext cx="744218" cy="744218"/>
      </dsp:txXfrm>
    </dsp:sp>
    <dsp:sp modelId="{D9DF8CF8-6C2A-49AB-BE6B-75A789E8750A}">
      <dsp:nvSpPr>
        <dsp:cNvPr id="0" name=""/>
        <dsp:cNvSpPr/>
      </dsp:nvSpPr>
      <dsp:spPr>
        <a:xfrm rot="13500000">
          <a:off x="950659" y="2282283"/>
          <a:ext cx="279088" cy="355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300" b="1" kern="1200"/>
        </a:p>
      </dsp:txBody>
      <dsp:txXfrm rot="10800000">
        <a:off x="1022124" y="2382928"/>
        <a:ext cx="195362" cy="213127"/>
      </dsp:txXfrm>
    </dsp:sp>
    <dsp:sp modelId="{C0A32FCF-5EDF-456C-8789-5C860997D152}">
      <dsp:nvSpPr>
        <dsp:cNvPr id="0" name=""/>
        <dsp:cNvSpPr/>
      </dsp:nvSpPr>
      <dsp:spPr>
        <a:xfrm>
          <a:off x="91" y="1369778"/>
          <a:ext cx="1052484" cy="105248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Зима</a:t>
          </a:r>
        </a:p>
      </dsp:txBody>
      <dsp:txXfrm>
        <a:off x="154224" y="1523911"/>
        <a:ext cx="744218" cy="744218"/>
      </dsp:txXfrm>
    </dsp:sp>
    <dsp:sp modelId="{94200EBA-E7FE-4BE6-A7EF-0118CE5F6B55}">
      <dsp:nvSpPr>
        <dsp:cNvPr id="0" name=""/>
        <dsp:cNvSpPr/>
      </dsp:nvSpPr>
      <dsp:spPr>
        <a:xfrm rot="18900000">
          <a:off x="939488" y="1165714"/>
          <a:ext cx="279088" cy="3552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300" b="1" kern="1200"/>
        </a:p>
      </dsp:txBody>
      <dsp:txXfrm>
        <a:off x="951749" y="1266359"/>
        <a:ext cx="195362" cy="213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7CAEE-4FC0-4D32-9ECD-B05306814C3C}">
      <dsp:nvSpPr>
        <dsp:cNvPr id="0" name=""/>
        <dsp:cNvSpPr/>
      </dsp:nvSpPr>
      <dsp:spPr>
        <a:xfrm>
          <a:off x="1252312" y="40930"/>
          <a:ext cx="1964658" cy="196465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Спортсмен</a:t>
          </a:r>
        </a:p>
      </dsp:txBody>
      <dsp:txXfrm>
        <a:off x="1514267" y="384745"/>
        <a:ext cx="1440749" cy="884096"/>
      </dsp:txXfrm>
    </dsp:sp>
    <dsp:sp modelId="{00846916-8BBD-4F55-9481-D63721A90BD2}">
      <dsp:nvSpPr>
        <dsp:cNvPr id="0" name=""/>
        <dsp:cNvSpPr/>
      </dsp:nvSpPr>
      <dsp:spPr>
        <a:xfrm>
          <a:off x="1961227" y="1268842"/>
          <a:ext cx="1964658" cy="196465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Учень</a:t>
          </a:r>
        </a:p>
      </dsp:txBody>
      <dsp:txXfrm>
        <a:off x="2562085" y="1776378"/>
        <a:ext cx="1178795" cy="1080562"/>
      </dsp:txXfrm>
    </dsp:sp>
    <dsp:sp modelId="{7669BC6B-9112-4507-8983-4B887D64DE9E}">
      <dsp:nvSpPr>
        <dsp:cNvPr id="0" name=""/>
        <dsp:cNvSpPr/>
      </dsp:nvSpPr>
      <dsp:spPr>
        <a:xfrm>
          <a:off x="543398" y="1268842"/>
          <a:ext cx="1964658" cy="196465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Брюнет</a:t>
          </a:r>
        </a:p>
      </dsp:txBody>
      <dsp:txXfrm>
        <a:off x="728403" y="1776378"/>
        <a:ext cx="1178795" cy="1080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1A8F1-C1E9-48F3-88C7-40A946CB1D2A}">
      <dsp:nvSpPr>
        <dsp:cNvPr id="0" name=""/>
        <dsp:cNvSpPr/>
      </dsp:nvSpPr>
      <dsp:spPr>
        <a:xfrm rot="10800000">
          <a:off x="0" y="0"/>
          <a:ext cx="5955385" cy="1062388"/>
        </a:xfrm>
        <a:prstGeom prst="trapezoid">
          <a:avLst>
            <a:gd name="adj" fmla="val 9342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Місто</a:t>
          </a:r>
        </a:p>
      </dsp:txBody>
      <dsp:txXfrm rot="-10800000">
        <a:off x="1042192" y="0"/>
        <a:ext cx="3871000" cy="1062388"/>
      </dsp:txXfrm>
    </dsp:sp>
    <dsp:sp modelId="{2A047287-1C36-4ED6-ACD4-EC1E6C54DF13}">
      <dsp:nvSpPr>
        <dsp:cNvPr id="0" name=""/>
        <dsp:cNvSpPr/>
      </dsp:nvSpPr>
      <dsp:spPr>
        <a:xfrm rot="10800000">
          <a:off x="992564" y="1062388"/>
          <a:ext cx="3970256" cy="1062388"/>
        </a:xfrm>
        <a:prstGeom prst="trapezoid">
          <a:avLst>
            <a:gd name="adj" fmla="val 93428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Вулиця</a:t>
          </a:r>
        </a:p>
      </dsp:txBody>
      <dsp:txXfrm rot="-10800000">
        <a:off x="1687359" y="1062388"/>
        <a:ext cx="2580666" cy="1062388"/>
      </dsp:txXfrm>
    </dsp:sp>
    <dsp:sp modelId="{002B8849-17EE-4D31-8E2E-CFB99161A77B}">
      <dsp:nvSpPr>
        <dsp:cNvPr id="0" name=""/>
        <dsp:cNvSpPr/>
      </dsp:nvSpPr>
      <dsp:spPr>
        <a:xfrm rot="10800000">
          <a:off x="1985128" y="2124776"/>
          <a:ext cx="1985128" cy="1062388"/>
        </a:xfrm>
        <a:prstGeom prst="trapezoid">
          <a:avLst>
            <a:gd name="adj" fmla="val 93428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Дім</a:t>
          </a:r>
        </a:p>
      </dsp:txBody>
      <dsp:txXfrm rot="-10800000">
        <a:off x="1985128" y="2124776"/>
        <a:ext cx="1985128" cy="1062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4632681" cy="92455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chemeClr val="bg1"/>
              </a:solidFill>
            </a:rPr>
            <a:t>Створення документа</a:t>
          </a:r>
        </a:p>
      </dsp:txBody>
      <dsp:txXfrm>
        <a:off x="27079" y="27079"/>
        <a:ext cx="3635014" cy="870397"/>
      </dsp:txXfrm>
    </dsp:sp>
    <dsp:sp modelId="{BD948475-3A72-4282-A7E2-E1FA6E7405A3}">
      <dsp:nvSpPr>
        <dsp:cNvPr id="0" name=""/>
        <dsp:cNvSpPr/>
      </dsp:nvSpPr>
      <dsp:spPr>
        <a:xfrm>
          <a:off x="408765" y="1078647"/>
          <a:ext cx="4632681" cy="92455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Редагування документа</a:t>
          </a:r>
        </a:p>
      </dsp:txBody>
      <dsp:txXfrm>
        <a:off x="435844" y="1105726"/>
        <a:ext cx="3568796" cy="870397"/>
      </dsp:txXfrm>
    </dsp:sp>
    <dsp:sp modelId="{1145D2C8-A92A-4865-87E9-A87784D21A56}">
      <dsp:nvSpPr>
        <dsp:cNvPr id="0" name=""/>
        <dsp:cNvSpPr/>
      </dsp:nvSpPr>
      <dsp:spPr>
        <a:xfrm>
          <a:off x="817531" y="2157295"/>
          <a:ext cx="4632681" cy="924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Форматування документа</a:t>
          </a:r>
        </a:p>
      </dsp:txBody>
      <dsp:txXfrm>
        <a:off x="844610" y="2184374"/>
        <a:ext cx="3568796" cy="870397"/>
      </dsp:txXfrm>
    </dsp:sp>
    <dsp:sp modelId="{DDE98724-F0BF-42B0-9DD4-2E7B480097DD}">
      <dsp:nvSpPr>
        <dsp:cNvPr id="0" name=""/>
        <dsp:cNvSpPr/>
      </dsp:nvSpPr>
      <dsp:spPr>
        <a:xfrm>
          <a:off x="4031720" y="701121"/>
          <a:ext cx="600960" cy="600960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700" b="1" i="1" kern="1200"/>
        </a:p>
      </dsp:txBody>
      <dsp:txXfrm>
        <a:off x="4166936" y="701121"/>
        <a:ext cx="330528" cy="452222"/>
      </dsp:txXfrm>
    </dsp:sp>
    <dsp:sp modelId="{35679B1A-FF17-4F85-9F41-FE26B7B9FE9C}">
      <dsp:nvSpPr>
        <dsp:cNvPr id="0" name=""/>
        <dsp:cNvSpPr/>
      </dsp:nvSpPr>
      <dsp:spPr>
        <a:xfrm>
          <a:off x="4440486" y="1773605"/>
          <a:ext cx="600960" cy="600960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700" b="1" i="1" kern="1200"/>
        </a:p>
      </dsp:txBody>
      <dsp:txXfrm>
        <a:off x="4575702" y="1773605"/>
        <a:ext cx="330528" cy="4522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4FEF-62F8-4580-9A56-DE55EBFD9E96}">
      <dsp:nvSpPr>
        <dsp:cNvPr id="0" name=""/>
        <dsp:cNvSpPr/>
      </dsp:nvSpPr>
      <dsp:spPr>
        <a:xfrm>
          <a:off x="3868105" y="797426"/>
          <a:ext cx="950510" cy="364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72"/>
              </a:lnTo>
              <a:lnTo>
                <a:pt x="950510" y="248472"/>
              </a:lnTo>
              <a:lnTo>
                <a:pt x="950510" y="3646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ECD0F-D192-4EB2-9867-D1DD31DFC5E2}">
      <dsp:nvSpPr>
        <dsp:cNvPr id="0" name=""/>
        <dsp:cNvSpPr/>
      </dsp:nvSpPr>
      <dsp:spPr>
        <a:xfrm>
          <a:off x="2917595" y="1958125"/>
          <a:ext cx="1901020" cy="364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72"/>
              </a:lnTo>
              <a:lnTo>
                <a:pt x="1901020" y="248472"/>
              </a:lnTo>
              <a:lnTo>
                <a:pt x="1901020" y="36461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4907E-6047-4FA2-9E0E-3DE327FF0F38}">
      <dsp:nvSpPr>
        <dsp:cNvPr id="0" name=""/>
        <dsp:cNvSpPr/>
      </dsp:nvSpPr>
      <dsp:spPr>
        <a:xfrm>
          <a:off x="2871875" y="1958125"/>
          <a:ext cx="91440" cy="364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61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B6A79-57B7-4C12-9974-88D027B168C5}">
      <dsp:nvSpPr>
        <dsp:cNvPr id="0" name=""/>
        <dsp:cNvSpPr/>
      </dsp:nvSpPr>
      <dsp:spPr>
        <a:xfrm>
          <a:off x="1016574" y="1958125"/>
          <a:ext cx="1901020" cy="364611"/>
        </a:xfrm>
        <a:custGeom>
          <a:avLst/>
          <a:gdLst/>
          <a:ahLst/>
          <a:cxnLst/>
          <a:rect l="0" t="0" r="0" b="0"/>
          <a:pathLst>
            <a:path>
              <a:moveTo>
                <a:pt x="1901020" y="0"/>
              </a:moveTo>
              <a:lnTo>
                <a:pt x="1901020" y="248472"/>
              </a:lnTo>
              <a:lnTo>
                <a:pt x="0" y="248472"/>
              </a:lnTo>
              <a:lnTo>
                <a:pt x="0" y="36461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4614D-B36F-45B0-AE3E-A4DB524329B7}">
      <dsp:nvSpPr>
        <dsp:cNvPr id="0" name=""/>
        <dsp:cNvSpPr/>
      </dsp:nvSpPr>
      <dsp:spPr>
        <a:xfrm>
          <a:off x="2917595" y="797426"/>
          <a:ext cx="950510" cy="364611"/>
        </a:xfrm>
        <a:custGeom>
          <a:avLst/>
          <a:gdLst/>
          <a:ahLst/>
          <a:cxnLst/>
          <a:rect l="0" t="0" r="0" b="0"/>
          <a:pathLst>
            <a:path>
              <a:moveTo>
                <a:pt x="950510" y="0"/>
              </a:moveTo>
              <a:lnTo>
                <a:pt x="950510" y="248472"/>
              </a:lnTo>
              <a:lnTo>
                <a:pt x="0" y="248472"/>
              </a:lnTo>
              <a:lnTo>
                <a:pt x="0" y="3646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D7231-EFC1-405A-9CC9-331D91D1D9B5}">
      <dsp:nvSpPr>
        <dsp:cNvPr id="0" name=""/>
        <dsp:cNvSpPr/>
      </dsp:nvSpPr>
      <dsp:spPr>
        <a:xfrm>
          <a:off x="3056892" y="1340"/>
          <a:ext cx="1622424" cy="796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BC0495-2216-4299-A53A-2E503C177EEB}">
      <dsp:nvSpPr>
        <dsp:cNvPr id="0" name=""/>
        <dsp:cNvSpPr/>
      </dsp:nvSpPr>
      <dsp:spPr>
        <a:xfrm>
          <a:off x="3196190" y="133673"/>
          <a:ext cx="1622424" cy="796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Принтери</a:t>
          </a:r>
        </a:p>
      </dsp:txBody>
      <dsp:txXfrm>
        <a:off x="3219507" y="156990"/>
        <a:ext cx="1575790" cy="749452"/>
      </dsp:txXfrm>
    </dsp:sp>
    <dsp:sp modelId="{AC7ADD44-A975-4859-90B9-C956D6303648}">
      <dsp:nvSpPr>
        <dsp:cNvPr id="0" name=""/>
        <dsp:cNvSpPr/>
      </dsp:nvSpPr>
      <dsp:spPr>
        <a:xfrm>
          <a:off x="2106382" y="1162038"/>
          <a:ext cx="1622424" cy="796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B4217C-9577-4F24-999E-A10683F1296E}">
      <dsp:nvSpPr>
        <dsp:cNvPr id="0" name=""/>
        <dsp:cNvSpPr/>
      </dsp:nvSpPr>
      <dsp:spPr>
        <a:xfrm>
          <a:off x="2245680" y="1294371"/>
          <a:ext cx="1622424" cy="796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 err="1"/>
            <a:t>Безударні</a:t>
          </a:r>
          <a:endParaRPr lang="uk-UA" sz="1700" b="1" kern="1200" dirty="0"/>
        </a:p>
      </dsp:txBody>
      <dsp:txXfrm>
        <a:off x="2268997" y="1317688"/>
        <a:ext cx="1575790" cy="749452"/>
      </dsp:txXfrm>
    </dsp:sp>
    <dsp:sp modelId="{2687FBF5-4182-4F59-95FB-B6041512FB68}">
      <dsp:nvSpPr>
        <dsp:cNvPr id="0" name=""/>
        <dsp:cNvSpPr/>
      </dsp:nvSpPr>
      <dsp:spPr>
        <a:xfrm>
          <a:off x="205362" y="2322737"/>
          <a:ext cx="1622424" cy="796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908B62-C2F1-4A05-B947-B2A236B61626}">
      <dsp:nvSpPr>
        <dsp:cNvPr id="0" name=""/>
        <dsp:cNvSpPr/>
      </dsp:nvSpPr>
      <dsp:spPr>
        <a:xfrm>
          <a:off x="344660" y="2455070"/>
          <a:ext cx="1622424" cy="796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Струменеві</a:t>
          </a:r>
        </a:p>
      </dsp:txBody>
      <dsp:txXfrm>
        <a:off x="367977" y="2478387"/>
        <a:ext cx="1575790" cy="749452"/>
      </dsp:txXfrm>
    </dsp:sp>
    <dsp:sp modelId="{DBEACD45-27BA-4673-AB7A-1A6E5196082B}">
      <dsp:nvSpPr>
        <dsp:cNvPr id="0" name=""/>
        <dsp:cNvSpPr/>
      </dsp:nvSpPr>
      <dsp:spPr>
        <a:xfrm>
          <a:off x="2106382" y="2322737"/>
          <a:ext cx="1622424" cy="796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421E59-EBEE-4023-A34C-5D176F04B666}">
      <dsp:nvSpPr>
        <dsp:cNvPr id="0" name=""/>
        <dsp:cNvSpPr/>
      </dsp:nvSpPr>
      <dsp:spPr>
        <a:xfrm>
          <a:off x="2245680" y="2455070"/>
          <a:ext cx="1622424" cy="796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Лазерні</a:t>
          </a:r>
        </a:p>
      </dsp:txBody>
      <dsp:txXfrm>
        <a:off x="2268997" y="2478387"/>
        <a:ext cx="1575790" cy="749452"/>
      </dsp:txXfrm>
    </dsp:sp>
    <dsp:sp modelId="{599B55E8-E7D5-4C98-B6AC-236168941B17}">
      <dsp:nvSpPr>
        <dsp:cNvPr id="0" name=""/>
        <dsp:cNvSpPr/>
      </dsp:nvSpPr>
      <dsp:spPr>
        <a:xfrm>
          <a:off x="4007402" y="2322737"/>
          <a:ext cx="1622424" cy="796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17BAC0-F856-49AD-86BC-9BB8418A2BC8}">
      <dsp:nvSpPr>
        <dsp:cNvPr id="0" name=""/>
        <dsp:cNvSpPr/>
      </dsp:nvSpPr>
      <dsp:spPr>
        <a:xfrm>
          <a:off x="4146700" y="2455070"/>
          <a:ext cx="1622424" cy="796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Термічні</a:t>
          </a:r>
        </a:p>
      </dsp:txBody>
      <dsp:txXfrm>
        <a:off x="4170017" y="2478387"/>
        <a:ext cx="1575790" cy="749452"/>
      </dsp:txXfrm>
    </dsp:sp>
    <dsp:sp modelId="{4FFA72A6-5745-406B-834B-4F6276AF6EF5}">
      <dsp:nvSpPr>
        <dsp:cNvPr id="0" name=""/>
        <dsp:cNvSpPr/>
      </dsp:nvSpPr>
      <dsp:spPr>
        <a:xfrm>
          <a:off x="4007402" y="1162038"/>
          <a:ext cx="1622424" cy="796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0DD094-87D5-4CDC-93FF-0BDC8BF27415}">
      <dsp:nvSpPr>
        <dsp:cNvPr id="0" name=""/>
        <dsp:cNvSpPr/>
      </dsp:nvSpPr>
      <dsp:spPr>
        <a:xfrm>
          <a:off x="4146700" y="1294371"/>
          <a:ext cx="1622424" cy="796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Ударні</a:t>
          </a:r>
        </a:p>
      </dsp:txBody>
      <dsp:txXfrm>
        <a:off x="4170017" y="1317688"/>
        <a:ext cx="1575790" cy="7494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5F6E1-B629-4363-AEA0-F524090C18DA}">
      <dsp:nvSpPr>
        <dsp:cNvPr id="0" name=""/>
        <dsp:cNvSpPr/>
      </dsp:nvSpPr>
      <dsp:spPr>
        <a:xfrm rot="16200000">
          <a:off x="890193" y="-890193"/>
          <a:ext cx="2249246" cy="4029633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Дошкільна освіта</a:t>
          </a:r>
        </a:p>
      </dsp:txBody>
      <dsp:txXfrm rot="5400000">
        <a:off x="0" y="0"/>
        <a:ext cx="4029633" cy="1686934"/>
      </dsp:txXfrm>
    </dsp:sp>
    <dsp:sp modelId="{6E7710E2-D299-4E3B-9957-798D7F006FCF}">
      <dsp:nvSpPr>
        <dsp:cNvPr id="0" name=""/>
        <dsp:cNvSpPr/>
      </dsp:nvSpPr>
      <dsp:spPr>
        <a:xfrm>
          <a:off x="4029633" y="0"/>
          <a:ext cx="4029633" cy="2249246"/>
        </a:xfrm>
        <a:prstGeom prst="round1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Початкова школа</a:t>
          </a:r>
        </a:p>
      </dsp:txBody>
      <dsp:txXfrm>
        <a:off x="4029633" y="0"/>
        <a:ext cx="4029633" cy="1686934"/>
      </dsp:txXfrm>
    </dsp:sp>
    <dsp:sp modelId="{649581B1-A6B0-48CB-A770-C719CA79F717}">
      <dsp:nvSpPr>
        <dsp:cNvPr id="0" name=""/>
        <dsp:cNvSpPr/>
      </dsp:nvSpPr>
      <dsp:spPr>
        <a:xfrm rot="10800000">
          <a:off x="0" y="2249246"/>
          <a:ext cx="4029633" cy="2249246"/>
        </a:xfrm>
        <a:prstGeom prst="round1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Базова школа</a:t>
          </a:r>
        </a:p>
      </dsp:txBody>
      <dsp:txXfrm rot="10800000">
        <a:off x="0" y="2811557"/>
        <a:ext cx="4029633" cy="1686934"/>
      </dsp:txXfrm>
    </dsp:sp>
    <dsp:sp modelId="{B4E6FC07-1A27-4CFA-B526-2EC784B0BC6F}">
      <dsp:nvSpPr>
        <dsp:cNvPr id="0" name=""/>
        <dsp:cNvSpPr/>
      </dsp:nvSpPr>
      <dsp:spPr>
        <a:xfrm rot="5400000">
          <a:off x="4919827" y="1359052"/>
          <a:ext cx="2249246" cy="4029633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Старша школа</a:t>
          </a:r>
        </a:p>
      </dsp:txBody>
      <dsp:txXfrm rot="-5400000">
        <a:off x="4029633" y="2811557"/>
        <a:ext cx="4029633" cy="1686934"/>
      </dsp:txXfrm>
    </dsp:sp>
    <dsp:sp modelId="{8068AB83-3F15-40C9-ACB7-319E5C707264}">
      <dsp:nvSpPr>
        <dsp:cNvPr id="0" name=""/>
        <dsp:cNvSpPr/>
      </dsp:nvSpPr>
      <dsp:spPr>
        <a:xfrm>
          <a:off x="2820743" y="1686934"/>
          <a:ext cx="2417780" cy="1124622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chemeClr val="bg1"/>
              </a:solidFill>
            </a:rPr>
            <a:t>Ступені освіти</a:t>
          </a:r>
        </a:p>
      </dsp:txBody>
      <dsp:txXfrm>
        <a:off x="2875643" y="1741834"/>
        <a:ext cx="2307980" cy="1014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09E32759-6C10-40FC-B7EC-938DD2DC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51" y="3684442"/>
            <a:ext cx="2665580" cy="23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D66FA22-2F87-42C2-990F-50EBD4EA2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Створення об’єктів </a:t>
            </a:r>
            <a:r>
              <a:rPr lang="en-US" sz="6000" dirty="0"/>
              <a:t>SmartArt</a:t>
            </a:r>
            <a:endParaRPr lang="uk-UA" sz="6000" dirty="0"/>
          </a:p>
        </p:txBody>
      </p:sp>
      <p:pic>
        <p:nvPicPr>
          <p:cNvPr id="8" name="Picture 6" descr="application, office, smartart icon">
            <a:extLst>
              <a:ext uri="{FF2B5EF4-FFF2-40B4-BE49-F238E27FC236}">
                <a16:creationId xmlns:a16="http://schemas.microsoft.com/office/drawing/2014/main" id="{5E23FE94-DBC8-433B-AB14-775B00F0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34" y="3679511"/>
            <a:ext cx="2521137" cy="25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Вибираючи макет, слід продумати спосіб подання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71A970-A536-4C97-976E-9F21D86E5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592" y="1801824"/>
            <a:ext cx="81534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530E6A-D6A1-4AED-8FDF-C6A43F2EB65C}"/>
              </a:ext>
            </a:extLst>
          </p:cNvPr>
          <p:cNvSpPr txBox="1"/>
          <p:nvPr/>
        </p:nvSpPr>
        <p:spPr>
          <a:xfrm>
            <a:off x="72008" y="1790930"/>
            <a:ext cx="3796606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даних з урахуванням призначення макетів, яке описано праворуч у вікні. Також потрібно враховувати розмір тексту та кількість елементів. 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45F75B7-E096-4F21-8630-84A3CCE27740}"/>
              </a:ext>
            </a:extLst>
          </p:cNvPr>
          <p:cNvSpPr/>
          <p:nvPr/>
        </p:nvSpPr>
        <p:spPr>
          <a:xfrm>
            <a:off x="9247094" y="4505866"/>
            <a:ext cx="2792506" cy="149107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1375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 вставлення  в  поточному  місці  документа з’являється  макет  об’єкта </a:t>
            </a:r>
            <a:r>
              <a:rPr lang="uk-UA" sz="2800" b="1" i="1" kern="0" dirty="0" err="1">
                <a:solidFill>
                  <a:srgbClr val="FFFF00"/>
                </a:solidFill>
              </a:rPr>
              <a:t>SmartArt</a:t>
            </a:r>
            <a:r>
              <a:rPr lang="uk-UA" sz="2800" b="1" i="1" kern="0" dirty="0">
                <a:solidFill>
                  <a:srgbClr val="FFFFFF"/>
                </a:solidFill>
              </a:rPr>
              <a:t>, обведений рамкою з маркерами зміни розміру.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F21292-BBDF-446B-8F93-54C455096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205" y="2672193"/>
            <a:ext cx="8018101" cy="387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C780B7C-7797-47F5-A9A0-C29B015641B1}"/>
              </a:ext>
            </a:extLst>
          </p:cNvPr>
          <p:cNvSpPr/>
          <p:nvPr/>
        </p:nvSpPr>
        <p:spPr>
          <a:xfrm>
            <a:off x="2453367" y="2948842"/>
            <a:ext cx="1886985" cy="253755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935D68-1052-4BCF-94A4-36CFC77CC107}"/>
              </a:ext>
            </a:extLst>
          </p:cNvPr>
          <p:cNvSpPr txBox="1"/>
          <p:nvPr/>
        </p:nvSpPr>
        <p:spPr>
          <a:xfrm>
            <a:off x="72008" y="2793772"/>
            <a:ext cx="2128581" cy="1569660"/>
          </a:xfrm>
          <a:prstGeom prst="wedgeRectCallout">
            <a:avLst>
              <a:gd name="adj1" fmla="val 67326"/>
              <a:gd name="adj2" fmla="val -650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Область тексту для введення даних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7504A-D1B6-449C-8623-7C3C2CB5D972}"/>
              </a:ext>
            </a:extLst>
          </p:cNvPr>
          <p:cNvSpPr txBox="1"/>
          <p:nvPr/>
        </p:nvSpPr>
        <p:spPr>
          <a:xfrm>
            <a:off x="4487968" y="2672193"/>
            <a:ext cx="1767426" cy="830997"/>
          </a:xfrm>
          <a:prstGeom prst="wedgeRectCallout">
            <a:avLst>
              <a:gd name="adj1" fmla="val 50270"/>
              <a:gd name="adj2" fmla="val 8176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Об’єкт </a:t>
            </a:r>
            <a:r>
              <a:rPr lang="uk-UA" sz="2400" b="1" i="1" kern="0" dirty="0" err="1">
                <a:solidFill>
                  <a:srgbClr val="FFFF00"/>
                </a:solidFill>
              </a:rPr>
              <a:t>SmartArt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6BBC3B-19F2-4150-B7B7-72495D4BFE9E}"/>
              </a:ext>
            </a:extLst>
          </p:cNvPr>
          <p:cNvSpPr txBox="1"/>
          <p:nvPr/>
        </p:nvSpPr>
        <p:spPr>
          <a:xfrm>
            <a:off x="8997710" y="2672193"/>
            <a:ext cx="3122282" cy="830997"/>
          </a:xfrm>
          <a:prstGeom prst="wedgeRectCallout">
            <a:avLst>
              <a:gd name="adj1" fmla="val -94553"/>
              <a:gd name="adj2" fmla="val -4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Дані всередині фігури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543BC620-366F-4C31-B359-97359140625A}"/>
              </a:ext>
            </a:extLst>
          </p:cNvPr>
          <p:cNvGrpSpPr/>
          <p:nvPr/>
        </p:nvGrpSpPr>
        <p:grpSpPr>
          <a:xfrm>
            <a:off x="8997710" y="5167588"/>
            <a:ext cx="3122282" cy="830997"/>
            <a:chOff x="8997710" y="5167588"/>
            <a:chExt cx="3122282" cy="8309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1D28FB-F149-4704-9542-F00F5572875F}"/>
                </a:ext>
              </a:extLst>
            </p:cNvPr>
            <p:cNvSpPr txBox="1"/>
            <p:nvPr/>
          </p:nvSpPr>
          <p:spPr>
            <a:xfrm>
              <a:off x="8997710" y="5502939"/>
              <a:ext cx="3122282" cy="461665"/>
            </a:xfrm>
            <a:prstGeom prst="wedgeRectCallout">
              <a:avLst>
                <a:gd name="adj1" fmla="val -8379"/>
                <a:gd name="adj2" fmla="val 151971"/>
              </a:avLst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uk-UA" sz="24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97A77B-76B6-411B-8B3A-5BA165C5A1B7}"/>
                </a:ext>
              </a:extLst>
            </p:cNvPr>
            <p:cNvSpPr txBox="1"/>
            <p:nvPr/>
          </p:nvSpPr>
          <p:spPr>
            <a:xfrm>
              <a:off x="8997710" y="5167588"/>
              <a:ext cx="3122282" cy="830997"/>
            </a:xfrm>
            <a:prstGeom prst="wedgeRectCallout">
              <a:avLst>
                <a:gd name="adj1" fmla="val -8697"/>
                <a:gd name="adj2" fmla="val -110817"/>
              </a:avLst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FFFFFF"/>
                  </a:solidFill>
                </a:rPr>
                <a:t>Маркери зміни розмірів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9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потрібний  текст у фігуру об’єкта можна безпосередньо в самій фігурі, вибравши її вказівником і ввівши необхідний текст. Або в </a:t>
            </a:r>
            <a:r>
              <a:rPr lang="uk-UA" sz="2800" b="1" i="1" kern="0" dirty="0">
                <a:solidFill>
                  <a:srgbClr val="FFFF00"/>
                </a:solidFill>
              </a:rPr>
              <a:t>області тексту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EAA6A1-F0BE-4DB7-891E-29FECC666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205" y="2672193"/>
            <a:ext cx="8018101" cy="387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48B5D68-5233-4F36-AC39-A366902F4817}"/>
              </a:ext>
            </a:extLst>
          </p:cNvPr>
          <p:cNvSpPr/>
          <p:nvPr/>
        </p:nvSpPr>
        <p:spPr>
          <a:xfrm>
            <a:off x="4170680" y="2700520"/>
            <a:ext cx="288237" cy="2585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CC870-011C-4925-8AE2-6ACE953387B2}"/>
              </a:ext>
            </a:extLst>
          </p:cNvPr>
          <p:cNvSpPr txBox="1"/>
          <p:nvPr/>
        </p:nvSpPr>
        <p:spPr>
          <a:xfrm>
            <a:off x="72008" y="2882869"/>
            <a:ext cx="2148678" cy="1200329"/>
          </a:xfrm>
          <a:prstGeom prst="wedgeRectCallout">
            <a:avLst>
              <a:gd name="adj1" fmla="val 145405"/>
              <a:gd name="adj2" fmla="val -5196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Приховати область тексту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F133717-BC36-4DD6-99DA-F06E9EA1292D}"/>
              </a:ext>
            </a:extLst>
          </p:cNvPr>
          <p:cNvSpPr/>
          <p:nvPr/>
        </p:nvSpPr>
        <p:spPr>
          <a:xfrm>
            <a:off x="4351655" y="4483707"/>
            <a:ext cx="288237" cy="2585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1CE4F-C52E-480E-955C-0C024132FBCE}"/>
              </a:ext>
            </a:extLst>
          </p:cNvPr>
          <p:cNvSpPr txBox="1"/>
          <p:nvPr/>
        </p:nvSpPr>
        <p:spPr>
          <a:xfrm>
            <a:off x="72008" y="4579715"/>
            <a:ext cx="2741530" cy="1569660"/>
          </a:xfrm>
          <a:prstGeom prst="wedgeRectCallout">
            <a:avLst>
              <a:gd name="adj1" fmla="val 109853"/>
              <a:gd name="adj2" fmla="val -468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Приховати (Відобразити) область тексту</a:t>
            </a:r>
          </a:p>
        </p:txBody>
      </p:sp>
    </p:spTree>
    <p:extLst>
      <p:ext uri="{BB962C8B-B14F-4D97-AF65-F5344CB8AC3E}">
        <p14:creationId xmlns:p14="http://schemas.microsoft.com/office/powerpoint/2010/main" val="12227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7" y="1196763"/>
            <a:ext cx="739391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макета кожен елемент списку в області тексту представлений на об’єкті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SmartArt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8CF352-B9D4-4B7E-9604-3994547203E3}"/>
              </a:ext>
            </a:extLst>
          </p:cNvPr>
          <p:cNvSpPr txBox="1"/>
          <p:nvPr/>
        </p:nvSpPr>
        <p:spPr>
          <a:xfrm>
            <a:off x="492369" y="2686051"/>
            <a:ext cx="6973556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як окрема фігура,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B2BB1-ECAB-4C34-92D2-7136444B43BF}"/>
              </a:ext>
            </a:extLst>
          </p:cNvPr>
          <p:cNvSpPr txBox="1"/>
          <p:nvPr/>
        </p:nvSpPr>
        <p:spPr>
          <a:xfrm>
            <a:off x="492369" y="3318954"/>
            <a:ext cx="697355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як елемент  списку всередині фігури.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24432D-EC37-46FD-92D3-AC000F42B2E8}"/>
              </a:ext>
            </a:extLst>
          </p:cNvPr>
          <p:cNvSpPr txBox="1"/>
          <p:nvPr/>
        </p:nvSpPr>
        <p:spPr>
          <a:xfrm>
            <a:off x="1567543" y="4392144"/>
            <a:ext cx="10552449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Додавання чи видалення елемента списку приводить до аналогічних дій над фігурою і навпаки.</a:t>
            </a:r>
          </a:p>
        </p:txBody>
      </p:sp>
      <p:pic>
        <p:nvPicPr>
          <p:cNvPr id="16" name="Picture 2" descr="attention, notice, warning icon">
            <a:extLst>
              <a:ext uri="{FF2B5EF4-FFF2-40B4-BE49-F238E27FC236}">
                <a16:creationId xmlns:a16="http://schemas.microsoft.com/office/drawing/2014/main" id="{B747E32E-830B-4F32-A50C-6B30724C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392144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Шаблон слайдов бизнес-процесса. диаграмма. творческая концепция для  инфографики, отчета. | Бесплатно векторы">
            <a:extLst>
              <a:ext uri="{FF2B5EF4-FFF2-40B4-BE49-F238E27FC236}">
                <a16:creationId xmlns:a16="http://schemas.microsoft.com/office/drawing/2014/main" id="{EA79A09C-58B7-4C54-B9A6-12C962AF9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3746" r="6643" b="13042"/>
          <a:stretch/>
        </p:blipFill>
        <p:spPr bwMode="auto">
          <a:xfrm>
            <a:off x="7541565" y="1196763"/>
            <a:ext cx="4578428" cy="3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Редагування і форматування об’єктів </a:t>
            </a:r>
            <a:r>
              <a:rPr lang="en-US" sz="2800" b="1" i="1" kern="0" dirty="0">
                <a:solidFill>
                  <a:srgbClr val="FFFF00"/>
                </a:solidFill>
              </a:rPr>
              <a:t>SmartArt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здійснюються з використанням елементів керування двох тимчасових вкладок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</a:t>
            </a:r>
            <a:r>
              <a:rPr lang="uk-UA" sz="2800" b="1" i="1" kern="0" dirty="0">
                <a:solidFill>
                  <a:srgbClr val="FFFFFF"/>
                </a:solidFill>
              </a:rPr>
              <a:t>, які з’являються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після вибору об’єкта </a:t>
            </a:r>
            <a:r>
              <a:rPr lang="en-US" sz="2800" b="1" i="1" kern="0" dirty="0">
                <a:solidFill>
                  <a:srgbClr val="FFFF00"/>
                </a:solidFill>
              </a:rPr>
              <a:t>SmartArt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77A254-0517-41F5-ADAD-F5B5ECA31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77" y="3249946"/>
            <a:ext cx="11650046" cy="270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AC17C16-6CB6-4845-A69A-E1DBDC732D59}"/>
              </a:ext>
            </a:extLst>
          </p:cNvPr>
          <p:cNvSpPr/>
          <p:nvPr/>
        </p:nvSpPr>
        <p:spPr>
          <a:xfrm>
            <a:off x="6911475" y="3249946"/>
            <a:ext cx="2834505" cy="11239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6388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 деяких елементів керування тимчасових вкладок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24BEB-80A9-4A74-A3CA-279F98895BDE}"/>
              </a:ext>
            </a:extLst>
          </p:cNvPr>
          <p:cNvSpPr txBox="1"/>
          <p:nvPr/>
        </p:nvSpPr>
        <p:spPr>
          <a:xfrm>
            <a:off x="72008" y="2278064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Група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графіки </a:t>
            </a:r>
            <a:r>
              <a:rPr lang="uk-UA" sz="2800" b="1" i="1" kern="0" dirty="0">
                <a:solidFill>
                  <a:srgbClr val="FFFFFF"/>
                </a:solidFill>
              </a:rPr>
              <a:t>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B95356-766C-4B3F-A1CE-D45833BC6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243" y="4586451"/>
            <a:ext cx="6971512" cy="186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D25233B-CF1B-4646-99D0-A30D8F55609E}"/>
              </a:ext>
            </a:extLst>
          </p:cNvPr>
          <p:cNvSpPr/>
          <p:nvPr/>
        </p:nvSpPr>
        <p:spPr>
          <a:xfrm>
            <a:off x="2610243" y="4586451"/>
            <a:ext cx="2495157" cy="523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FB7BD-2A7A-4C51-B14B-DD8AD4785500}"/>
              </a:ext>
            </a:extLst>
          </p:cNvPr>
          <p:cNvSpPr txBox="1"/>
          <p:nvPr/>
        </p:nvSpPr>
        <p:spPr>
          <a:xfrm>
            <a:off x="72008" y="2908382"/>
            <a:ext cx="12050142" cy="1384995"/>
          </a:xfrm>
          <a:prstGeom prst="wedgeRectCallout">
            <a:avLst>
              <a:gd name="adj1" fmla="val -11126"/>
              <a:gd name="adj2" fmla="val 8008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додавання до виділеної фігури ще однієї фігури того  самого  рівня.  У  списку  кнопки можна  вибрати інші варіанти додавання фігури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3.5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C8DC1-6197-4DC6-BB22-1BAF3DD6B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243" y="3229923"/>
            <a:ext cx="6971512" cy="186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FF4A452-782B-43CC-8F83-4F5B6B8E4D34}"/>
              </a:ext>
            </a:extLst>
          </p:cNvPr>
          <p:cNvSpPr/>
          <p:nvPr/>
        </p:nvSpPr>
        <p:spPr>
          <a:xfrm>
            <a:off x="2618826" y="3751929"/>
            <a:ext cx="2495157" cy="46471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509E0-E3BC-4497-9FEF-C83685A3BC44}"/>
              </a:ext>
            </a:extLst>
          </p:cNvPr>
          <p:cNvSpPr txBox="1"/>
          <p:nvPr/>
        </p:nvSpPr>
        <p:spPr>
          <a:xfrm>
            <a:off x="70928" y="1826201"/>
            <a:ext cx="5972330" cy="1292662"/>
          </a:xfrm>
          <a:prstGeom prst="wedgeRectCallout">
            <a:avLst>
              <a:gd name="adj1" fmla="val -1704"/>
              <a:gd name="adj2" fmla="val 10340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додавання до виділеної фігури ще однієї фігури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нижчого рівня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AC97505-334B-4CA0-865C-32A25E6B2102}"/>
              </a:ext>
            </a:extLst>
          </p:cNvPr>
          <p:cNvSpPr/>
          <p:nvPr/>
        </p:nvSpPr>
        <p:spPr>
          <a:xfrm>
            <a:off x="5113960" y="4210485"/>
            <a:ext cx="2530778" cy="52321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76AB2AC-4043-4C22-A70F-A59897A0AEF2}"/>
              </a:ext>
            </a:extLst>
          </p:cNvPr>
          <p:cNvSpPr/>
          <p:nvPr/>
        </p:nvSpPr>
        <p:spPr>
          <a:xfrm>
            <a:off x="7644738" y="4210484"/>
            <a:ext cx="1937018" cy="523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0E787-DDEB-475A-8F8F-B253712E1457}"/>
              </a:ext>
            </a:extLst>
          </p:cNvPr>
          <p:cNvSpPr txBox="1"/>
          <p:nvPr/>
        </p:nvSpPr>
        <p:spPr>
          <a:xfrm>
            <a:off x="7653300" y="5094399"/>
            <a:ext cx="4467772" cy="1692771"/>
          </a:xfrm>
          <a:prstGeom prst="wedgeRectCallout">
            <a:avLst>
              <a:gd name="adj1" fmla="val -36990"/>
              <a:gd name="adj2" fmla="val -801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змінення розміщення фігур на гілках організаційної діаграми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A0754063-145F-4E2D-BA2E-647E90A712C5}"/>
              </a:ext>
            </a:extLst>
          </p:cNvPr>
          <p:cNvSpPr/>
          <p:nvPr/>
        </p:nvSpPr>
        <p:spPr>
          <a:xfrm>
            <a:off x="5105400" y="3229923"/>
            <a:ext cx="2547900" cy="523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1456D6A-7465-4421-9CD2-D147C15B0347}"/>
              </a:ext>
            </a:extLst>
          </p:cNvPr>
          <p:cNvSpPr/>
          <p:nvPr/>
        </p:nvSpPr>
        <p:spPr>
          <a:xfrm>
            <a:off x="5105396" y="3751929"/>
            <a:ext cx="2539341" cy="4635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29744F-2CDE-4F78-8E27-6A55E9411687}"/>
              </a:ext>
            </a:extLst>
          </p:cNvPr>
          <p:cNvSpPr txBox="1"/>
          <p:nvPr/>
        </p:nvSpPr>
        <p:spPr>
          <a:xfrm>
            <a:off x="7653300" y="2901431"/>
            <a:ext cx="4467772" cy="892552"/>
          </a:xfrm>
          <a:prstGeom prst="wedgeRectCallout">
            <a:avLst>
              <a:gd name="adj1" fmla="val -60156"/>
              <a:gd name="adj2" fmla="val 6657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зменшення рівня виділеної фігури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FC2D32FF-F0AB-434C-9AAD-7B7CAF7E2C09}"/>
              </a:ext>
            </a:extLst>
          </p:cNvPr>
          <p:cNvSpPr/>
          <p:nvPr/>
        </p:nvSpPr>
        <p:spPr>
          <a:xfrm>
            <a:off x="2618825" y="4215429"/>
            <a:ext cx="2495157" cy="5232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491D21-4902-496E-8B71-C83160F04CCF}"/>
              </a:ext>
            </a:extLst>
          </p:cNvPr>
          <p:cNvSpPr txBox="1"/>
          <p:nvPr/>
        </p:nvSpPr>
        <p:spPr>
          <a:xfrm>
            <a:off x="70926" y="3893329"/>
            <a:ext cx="2400969" cy="2893100"/>
          </a:xfrm>
          <a:prstGeom prst="wedgeRectCallout">
            <a:avLst>
              <a:gd name="adj1" fmla="val 65253"/>
              <a:gd name="adj2" fmla="val -299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</a:t>
            </a:r>
            <a:r>
              <a:rPr lang="uk-UA" sz="2600" b="1" i="1" kern="0" dirty="0" err="1">
                <a:solidFill>
                  <a:srgbClr val="FFFFFF"/>
                </a:solidFill>
              </a:rPr>
              <a:t>відобра-ження</a:t>
            </a:r>
            <a:r>
              <a:rPr lang="uk-UA" sz="2600" b="1" i="1" kern="0" dirty="0">
                <a:solidFill>
                  <a:srgbClr val="FFFFFF"/>
                </a:solidFill>
              </a:rPr>
              <a:t> або </a:t>
            </a:r>
            <a:r>
              <a:rPr lang="uk-UA" sz="2600" b="1" i="1" kern="0" dirty="0" err="1">
                <a:solidFill>
                  <a:srgbClr val="FFFFFF"/>
                </a:solidFill>
              </a:rPr>
              <a:t>прихову-вання</a:t>
            </a:r>
            <a:r>
              <a:rPr lang="uk-UA" sz="2600" b="1" i="1" kern="0" dirty="0">
                <a:solidFill>
                  <a:srgbClr val="FFFFFF"/>
                </a:solidFill>
              </a:rPr>
              <a:t> області тексту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477A2-73EA-4754-8790-18E08464EC75}"/>
              </a:ext>
            </a:extLst>
          </p:cNvPr>
          <p:cNvSpPr txBox="1"/>
          <p:nvPr/>
        </p:nvSpPr>
        <p:spPr>
          <a:xfrm>
            <a:off x="3038234" y="5093658"/>
            <a:ext cx="4467773" cy="1692771"/>
          </a:xfrm>
          <a:prstGeom prst="wedgeRectCallout">
            <a:avLst>
              <a:gd name="adj1" fmla="val -106"/>
              <a:gd name="adj2" fmla="val -7781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змінення порядку  розміщення фігур – справа наліво чи зліва направо 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2E6331-A3C0-45FB-948A-020FA878C160}"/>
              </a:ext>
            </a:extLst>
          </p:cNvPr>
          <p:cNvSpPr txBox="1"/>
          <p:nvPr/>
        </p:nvSpPr>
        <p:spPr>
          <a:xfrm>
            <a:off x="6148742" y="1815365"/>
            <a:ext cx="5972330" cy="892552"/>
          </a:xfrm>
          <a:prstGeom prst="wedgeRectCallout">
            <a:avLst>
              <a:gd name="adj1" fmla="val -46122"/>
              <a:gd name="adj2" fmla="val 11610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збільшення рівня виділеної фігури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11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D0F193-AC9C-4577-A09A-1DB58A976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53" y="3934984"/>
            <a:ext cx="10625293" cy="157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Група </a:t>
            </a:r>
            <a:r>
              <a:rPr lang="uk-UA" sz="2800" b="1" i="1" kern="0" dirty="0">
                <a:solidFill>
                  <a:srgbClr val="FFFF00"/>
                </a:solidFill>
              </a:rPr>
              <a:t>Макети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B8689E-70B1-447F-877E-4627AE81D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1826201"/>
            <a:ext cx="5587372" cy="129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CFC65B6-B0D6-4663-B482-62A31C957D09}"/>
              </a:ext>
            </a:extLst>
          </p:cNvPr>
          <p:cNvSpPr/>
          <p:nvPr/>
        </p:nvSpPr>
        <p:spPr>
          <a:xfrm>
            <a:off x="5817996" y="1826201"/>
            <a:ext cx="6304154" cy="12972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вибору іншого макета об’єкта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5C250-5AE5-4E8D-BFAA-0270E292D2E7}"/>
              </a:ext>
            </a:extLst>
          </p:cNvPr>
          <p:cNvSpPr txBox="1"/>
          <p:nvPr/>
        </p:nvSpPr>
        <p:spPr>
          <a:xfrm>
            <a:off x="69850" y="3316966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Група </a:t>
            </a:r>
            <a:r>
              <a:rPr lang="uk-UA" sz="2800" b="1" i="1" kern="0" dirty="0">
                <a:solidFill>
                  <a:srgbClr val="FFFF00"/>
                </a:solidFill>
              </a:rPr>
              <a:t>Стилі </a:t>
            </a:r>
            <a:r>
              <a:rPr lang="uk-UA" sz="2800" b="1" i="1" kern="0" dirty="0" err="1">
                <a:solidFill>
                  <a:srgbClr val="FFFF00"/>
                </a:solidFill>
              </a:rPr>
              <a:t>SmartArt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FE6E9FEA-3528-4A55-A296-87493C7FF375}"/>
              </a:ext>
            </a:extLst>
          </p:cNvPr>
          <p:cNvSpPr/>
          <p:nvPr/>
        </p:nvSpPr>
        <p:spPr>
          <a:xfrm>
            <a:off x="783353" y="3934984"/>
            <a:ext cx="1172447" cy="130249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37B39-84B3-490C-8DD6-079D63269D16}"/>
              </a:ext>
            </a:extLst>
          </p:cNvPr>
          <p:cNvSpPr txBox="1"/>
          <p:nvPr/>
        </p:nvSpPr>
        <p:spPr>
          <a:xfrm>
            <a:off x="69850" y="5676828"/>
            <a:ext cx="5972330" cy="892552"/>
          </a:xfrm>
          <a:prstGeom prst="wedgeRectCallout">
            <a:avLst>
              <a:gd name="adj1" fmla="val -29633"/>
              <a:gd name="adj2" fmla="val -10824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зміни кольорової гами макета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352D1AEC-2A3C-4B01-8453-9EB335895F8D}"/>
              </a:ext>
            </a:extLst>
          </p:cNvPr>
          <p:cNvSpPr/>
          <p:nvPr/>
        </p:nvSpPr>
        <p:spPr>
          <a:xfrm>
            <a:off x="1955800" y="3934984"/>
            <a:ext cx="9358644" cy="130249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81D833-ED5B-4593-B353-5785ADE0367D}"/>
              </a:ext>
            </a:extLst>
          </p:cNvPr>
          <p:cNvSpPr txBox="1"/>
          <p:nvPr/>
        </p:nvSpPr>
        <p:spPr>
          <a:xfrm>
            <a:off x="6149822" y="5676828"/>
            <a:ext cx="5972330" cy="892552"/>
          </a:xfrm>
          <a:prstGeom prst="wedgeRectCallout">
            <a:avLst>
              <a:gd name="adj1" fmla="val -41242"/>
              <a:gd name="adj2" fmla="val -11500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вибору стилю оформлення об’єкта 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FD437-5ABA-4E24-B3FB-16AEE8945DA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Група </a:t>
            </a:r>
            <a:r>
              <a:rPr lang="uk-UA" sz="2800" b="1" i="1" kern="0" dirty="0">
                <a:solidFill>
                  <a:srgbClr val="FFFF00"/>
                </a:solidFill>
              </a:rPr>
              <a:t>Скинути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64D6E16-1051-4A60-9AD2-0B4632015B81}"/>
              </a:ext>
            </a:extLst>
          </p:cNvPr>
          <p:cNvSpPr/>
          <p:nvPr/>
        </p:nvSpPr>
        <p:spPr>
          <a:xfrm>
            <a:off x="2662813" y="1826200"/>
            <a:ext cx="9459337" cy="17139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скасування всіх змін у форматі макета, які були зроблені після його вставлення в документ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E5FF0-9F36-4C31-9A44-9A4E2A49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" y="1801823"/>
            <a:ext cx="2402046" cy="173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4880A4-BF6F-4659-ADDD-E1F9991F48C7}"/>
              </a:ext>
            </a:extLst>
          </p:cNvPr>
          <p:cNvSpPr txBox="1"/>
          <p:nvPr/>
        </p:nvSpPr>
        <p:spPr>
          <a:xfrm>
            <a:off x="69849" y="3646362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Група </a:t>
            </a:r>
            <a:r>
              <a:rPr lang="uk-UA" sz="2800" b="1" i="1" kern="0" dirty="0">
                <a:solidFill>
                  <a:srgbClr val="FFFF00"/>
                </a:solidFill>
              </a:rPr>
              <a:t>Фігури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Формат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998FC5-5F75-4896-8618-1A818916B7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69848" y="4717920"/>
            <a:ext cx="2402045" cy="157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BCE79E3B-A48B-453C-9D43-7C93A305F6FD}"/>
              </a:ext>
            </a:extLst>
          </p:cNvPr>
          <p:cNvSpPr/>
          <p:nvPr/>
        </p:nvSpPr>
        <p:spPr>
          <a:xfrm>
            <a:off x="83846" y="4725540"/>
            <a:ext cx="2402045" cy="4028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904A895B-6431-4046-97AC-B87B08DA7027}"/>
              </a:ext>
            </a:extLst>
          </p:cNvPr>
          <p:cNvSpPr/>
          <p:nvPr/>
        </p:nvSpPr>
        <p:spPr>
          <a:xfrm>
            <a:off x="83846" y="5128422"/>
            <a:ext cx="2402045" cy="4028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ADF1704-F5FF-4FBA-A8D5-056B9A8DAF56}"/>
              </a:ext>
            </a:extLst>
          </p:cNvPr>
          <p:cNvSpPr/>
          <p:nvPr/>
        </p:nvSpPr>
        <p:spPr>
          <a:xfrm>
            <a:off x="83846" y="5531304"/>
            <a:ext cx="2402045" cy="40288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49635-DC9C-4B74-9FCD-101916A6EB1A}"/>
              </a:ext>
            </a:extLst>
          </p:cNvPr>
          <p:cNvSpPr txBox="1"/>
          <p:nvPr/>
        </p:nvSpPr>
        <p:spPr>
          <a:xfrm>
            <a:off x="2662813" y="4275798"/>
            <a:ext cx="9457178" cy="892552"/>
          </a:xfrm>
          <a:prstGeom prst="wedgeRectCallout">
            <a:avLst>
              <a:gd name="adj1" fmla="val -54303"/>
              <a:gd name="adj2" fmla="val 249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відкриття списку  графічних примітивів з метою заміни виділеної фігури об’єкта на іншу 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E979E8-2739-4A9B-8756-349BB89A8FCE}"/>
              </a:ext>
            </a:extLst>
          </p:cNvPr>
          <p:cNvSpPr txBox="1"/>
          <p:nvPr/>
        </p:nvSpPr>
        <p:spPr>
          <a:xfrm>
            <a:off x="2662813" y="5290623"/>
            <a:ext cx="9457178" cy="492443"/>
          </a:xfrm>
          <a:prstGeom prst="wedgeRectCallout">
            <a:avLst>
              <a:gd name="adj1" fmla="val -58978"/>
              <a:gd name="adj2" fmla="val -348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збільшення розмірів вибраної фігури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D40B5F-AD37-4902-8B38-0860F06D0291}"/>
              </a:ext>
            </a:extLst>
          </p:cNvPr>
          <p:cNvSpPr txBox="1"/>
          <p:nvPr/>
        </p:nvSpPr>
        <p:spPr>
          <a:xfrm>
            <a:off x="2662813" y="5905339"/>
            <a:ext cx="9457178" cy="492443"/>
          </a:xfrm>
          <a:prstGeom prst="wedgeRectCallout">
            <a:avLst>
              <a:gd name="adj1" fmla="val -60202"/>
              <a:gd name="adj2" fmla="val -5632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зменшення розмірів вибраної фігури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 animBg="1"/>
      <p:bldP spid="20" grpId="0" animBg="1"/>
      <p:bldP spid="21" grpId="0" animBg="1"/>
      <p:bldP spid="15" grpId="0" animBg="1"/>
      <p:bldP spid="17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9DF8B-D596-4D61-A882-62BC753BD73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об’єктів </a:t>
            </a:r>
            <a:r>
              <a:rPr lang="uk-UA" sz="2800" b="1" i="1" kern="0" dirty="0" err="1">
                <a:solidFill>
                  <a:srgbClr val="FFFFFF"/>
                </a:solidFill>
              </a:rPr>
              <a:t>SmartArt</a:t>
            </a:r>
            <a:r>
              <a:rPr lang="uk-UA" sz="2800" b="1" i="1" kern="0" dirty="0">
                <a:solidFill>
                  <a:srgbClr val="FFFFFF"/>
                </a:solidFill>
              </a:rPr>
              <a:t> та їх призначення ви знаєте? </a:t>
            </a: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FEFB6BFA-99A8-406D-A28C-EA0CBD94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B55A0F-84FA-475A-A150-63F056D6840A}"/>
              </a:ext>
            </a:extLst>
          </p:cNvPr>
          <p:cNvSpPr txBox="1"/>
          <p:nvPr/>
        </p:nvSpPr>
        <p:spPr>
          <a:xfrm>
            <a:off x="70928" y="2237872"/>
            <a:ext cx="12050143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мають об’єкти </a:t>
            </a:r>
            <a:r>
              <a:rPr lang="uk-UA" sz="2800" b="1" i="1" kern="0" dirty="0" err="1">
                <a:solidFill>
                  <a:srgbClr val="002060"/>
                </a:solidFill>
              </a:rPr>
              <a:t>SmartArt</a:t>
            </a:r>
            <a:r>
              <a:rPr lang="uk-UA" sz="2800" b="1" i="1" kern="0" dirty="0">
                <a:solidFill>
                  <a:srgbClr val="002060"/>
                </a:solidFill>
              </a:rPr>
              <a:t>? Як їх можна змінювати?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56AD2-3158-4A18-8F5A-252134B558F7}"/>
              </a:ext>
            </a:extLst>
          </p:cNvPr>
          <p:cNvSpPr txBox="1"/>
          <p:nvPr/>
        </p:nvSpPr>
        <p:spPr>
          <a:xfrm>
            <a:off x="70927" y="3292804"/>
            <a:ext cx="1205014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редагування та форматування можна здійснювати в текстовому процесорі Word над об’єктами </a:t>
            </a:r>
            <a:r>
              <a:rPr lang="uk-UA" sz="2800" b="1" i="1" kern="0" dirty="0" err="1">
                <a:solidFill>
                  <a:srgbClr val="FFFFFF"/>
                </a:solidFill>
              </a:rPr>
              <a:t>SmartArt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C0916-8BED-4F91-B4A7-0C07DBDAFE7A}"/>
              </a:ext>
            </a:extLst>
          </p:cNvPr>
          <p:cNvSpPr txBox="1"/>
          <p:nvPr/>
        </p:nvSpPr>
        <p:spPr>
          <a:xfrm>
            <a:off x="70925" y="4783784"/>
            <a:ext cx="10454849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графічні об’єкти можна створювати в текстовому документі? Чим вони відрізняються? Що в них спільного?</a:t>
            </a:r>
          </a:p>
        </p:txBody>
      </p:sp>
    </p:spTree>
    <p:extLst>
      <p:ext uri="{BB962C8B-B14F-4D97-AF65-F5344CB8AC3E}">
        <p14:creationId xmlns:p14="http://schemas.microsoft.com/office/powerpoint/2010/main" val="11091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3576635"/>
            <a:ext cx="596265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Використання  їх  робить  документ більш виразним і наочним.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82C5E-13B6-4C96-8F59-13B8AA2C81DC}"/>
              </a:ext>
            </a:extLst>
          </p:cNvPr>
          <p:cNvSpPr txBox="1"/>
          <p:nvPr/>
        </p:nvSpPr>
        <p:spPr>
          <a:xfrm>
            <a:off x="1403648" y="1196752"/>
            <a:ext cx="1071850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Об’єкти </a:t>
            </a:r>
            <a:r>
              <a:rPr lang="en-US" sz="2800" b="1" i="1" kern="0" dirty="0">
                <a:solidFill>
                  <a:srgbClr val="FFFF00"/>
                </a:solidFill>
              </a:rPr>
              <a:t>SmartArt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smart</a:t>
            </a:r>
            <a:r>
              <a:rPr lang="en-US" sz="2800" b="1" i="1" kern="0" dirty="0">
                <a:solidFill>
                  <a:srgbClr val="FFFFFF"/>
                </a:solidFill>
              </a:rPr>
              <a:t> – </a:t>
            </a:r>
            <a:r>
              <a:rPr lang="uk-UA" sz="2800" b="1" i="1" kern="0" dirty="0">
                <a:solidFill>
                  <a:srgbClr val="FFFFFF"/>
                </a:solidFill>
              </a:rPr>
              <a:t>розумний, </a:t>
            </a:r>
            <a:r>
              <a:rPr lang="en-US" sz="2800" b="1" i="1" kern="0" dirty="0">
                <a:solidFill>
                  <a:srgbClr val="FFFF00"/>
                </a:solidFill>
              </a:rPr>
              <a:t>art</a:t>
            </a:r>
            <a:r>
              <a:rPr lang="en-US" sz="2800" b="1" i="1" kern="0" dirty="0">
                <a:solidFill>
                  <a:srgbClr val="FFFFFF"/>
                </a:solidFill>
              </a:rPr>
              <a:t> – </a:t>
            </a:r>
            <a:r>
              <a:rPr lang="uk-UA" sz="2800" b="1" i="1" kern="0" dirty="0">
                <a:solidFill>
                  <a:srgbClr val="FFFFFF"/>
                </a:solidFill>
              </a:rPr>
              <a:t>мистецтво) – це графічні об’єкти </a:t>
            </a:r>
            <a:r>
              <a:rPr lang="en-US" sz="2800" b="1" i="1" kern="0" dirty="0">
                <a:solidFill>
                  <a:srgbClr val="FFFFFF"/>
                </a:solidFill>
              </a:rPr>
              <a:t>Microsoft Oﬃce, </a:t>
            </a:r>
            <a:r>
              <a:rPr lang="uk-UA" sz="2800" b="1" i="1" kern="0" dirty="0">
                <a:solidFill>
                  <a:srgbClr val="FFFFFF"/>
                </a:solidFill>
              </a:rPr>
              <a:t>які призначені для подання в текстовому документі структурованих  даних  у  вигляді  різноманітних  схем.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F7FE29E-89A7-4084-9CC4-5D2EE95A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Vector | Matrix chart with four elements template">
            <a:extLst>
              <a:ext uri="{FF2B5EF4-FFF2-40B4-BE49-F238E27FC236}">
                <a16:creationId xmlns:a16="http://schemas.microsoft.com/office/drawing/2014/main" id="{396D88B0-B0DF-47E9-A284-C63143337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5" b="15967"/>
          <a:stretch/>
        </p:blipFill>
        <p:spPr bwMode="auto">
          <a:xfrm>
            <a:off x="6157342" y="3576635"/>
            <a:ext cx="5962650" cy="32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98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-104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/>
              <a:t>104-№8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9C81165C-C561-460C-98AF-969A1D61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51" y="3684442"/>
            <a:ext cx="2665580" cy="23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pplication, office, smartart icon">
            <a:extLst>
              <a:ext uri="{FF2B5EF4-FFF2-40B4-BE49-F238E27FC236}">
                <a16:creationId xmlns:a16="http://schemas.microsoft.com/office/drawing/2014/main" id="{A2B11224-EF58-4AA6-8B05-730BF290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34" y="3679511"/>
            <a:ext cx="2521137" cy="25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текстовому процесорі </a:t>
            </a:r>
            <a:r>
              <a:rPr lang="en-US" sz="2800" b="1" i="1" kern="0" dirty="0">
                <a:solidFill>
                  <a:srgbClr val="FFFF00"/>
                </a:solidFill>
              </a:rPr>
              <a:t>Word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 готова колекція макетів об’єктів </a:t>
            </a:r>
            <a:r>
              <a:rPr lang="en-US" sz="2800" b="1" i="1" kern="0" dirty="0">
                <a:solidFill>
                  <a:srgbClr val="FFFF00"/>
                </a:solidFill>
              </a:rPr>
              <a:t>SmartArt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які згруповані в кілька категорій.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6208C9D-EAA7-4AE7-AFA1-0DC0E5EE3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020449"/>
              </p:ext>
            </p:extLst>
          </p:nvPr>
        </p:nvGraphicFramePr>
        <p:xfrm>
          <a:off x="72009" y="2679095"/>
          <a:ext cx="2379789" cy="379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39F4901-483C-4219-8B3A-A571CA8026AF}"/>
              </a:ext>
            </a:extLst>
          </p:cNvPr>
          <p:cNvSpPr/>
          <p:nvPr/>
        </p:nvSpPr>
        <p:spPr>
          <a:xfrm>
            <a:off x="2572381" y="2679095"/>
            <a:ext cx="2893925" cy="37920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Список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відображає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непослідовні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дані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8666464-3255-4460-90BC-AEC8F6EA11B2}"/>
              </a:ext>
            </a:extLst>
          </p:cNvPr>
          <p:cNvSpPr/>
          <p:nvPr/>
        </p:nvSpPr>
        <p:spPr>
          <a:xfrm>
            <a:off x="8993275" y="2679095"/>
            <a:ext cx="3128876" cy="379204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Цикл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відображає етапи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безперервного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циклу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439B5B9-E3D9-44CE-8979-8D8BD243D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887726"/>
              </p:ext>
            </p:extLst>
          </p:nvPr>
        </p:nvGraphicFramePr>
        <p:xfrm>
          <a:off x="5617034" y="2679096"/>
          <a:ext cx="3285806" cy="379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543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2" grpId="0">
        <p:bldAsOne/>
      </p:bldGraphic>
      <p:bldP spid="10" grpId="0" animBg="1"/>
      <p:bldP spid="11" grpId="0" animBg="1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9BB2C9B-7D96-4A5B-A002-A87564AF8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49403"/>
              </p:ext>
            </p:extLst>
          </p:nvPr>
        </p:nvGraphicFramePr>
        <p:xfrm>
          <a:off x="288328" y="1796362"/>
          <a:ext cx="4469284" cy="3274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CF8C22A-582E-4EEE-9982-6CB3234F4D76}"/>
              </a:ext>
            </a:extLst>
          </p:cNvPr>
          <p:cNvSpPr/>
          <p:nvPr/>
        </p:nvSpPr>
        <p:spPr>
          <a:xfrm>
            <a:off x="72007" y="5174148"/>
            <a:ext cx="4901927" cy="16017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Зв’язок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відображає відношення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між об’єктами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9E0B5B5-C9CE-4522-9423-E57B6D65C1DE}"/>
              </a:ext>
            </a:extLst>
          </p:cNvPr>
          <p:cNvSpPr/>
          <p:nvPr/>
        </p:nvSpPr>
        <p:spPr>
          <a:xfrm>
            <a:off x="5084466" y="5174148"/>
            <a:ext cx="7037685" cy="16017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Піраміда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відображає відношення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пропорційності, взаємозв’язку або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підлеглості між об’єктами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E88CCF43-E7DF-47FC-B003-E1EC0A838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470470"/>
              </p:ext>
            </p:extLst>
          </p:nvPr>
        </p:nvGraphicFramePr>
        <p:xfrm>
          <a:off x="5625615" y="1883628"/>
          <a:ext cx="5955385" cy="318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522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  <p:bldP spid="10" grpId="0" animBg="1"/>
      <p:bldP spid="11" grpId="0" animBg="1"/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CF8C22A-582E-4EEE-9982-6CB3234F4D76}"/>
              </a:ext>
            </a:extLst>
          </p:cNvPr>
          <p:cNvSpPr/>
          <p:nvPr/>
        </p:nvSpPr>
        <p:spPr>
          <a:xfrm>
            <a:off x="72007" y="5194244"/>
            <a:ext cx="5972332" cy="12894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Процес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відображає етапи певного процесу, послідовності дій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9E0B5B5-C9CE-4522-9423-E57B6D65C1DE}"/>
              </a:ext>
            </a:extLst>
          </p:cNvPr>
          <p:cNvSpPr/>
          <p:nvPr/>
        </p:nvSpPr>
        <p:spPr>
          <a:xfrm>
            <a:off x="6147663" y="5194244"/>
            <a:ext cx="5974488" cy="12894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Структура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відображає ієрархічні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зв’язки між об’єктами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49D8932-256D-4DE1-83D9-5E8D60128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62562"/>
              </p:ext>
            </p:extLst>
          </p:nvPr>
        </p:nvGraphicFramePr>
        <p:xfrm>
          <a:off x="247201" y="1892083"/>
          <a:ext cx="5450213" cy="308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90C5C1AE-B5B3-4C1B-BD4D-056F60C21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366768"/>
              </p:ext>
            </p:extLst>
          </p:nvPr>
        </p:nvGraphicFramePr>
        <p:xfrm>
          <a:off x="6145506" y="1801824"/>
          <a:ext cx="5974488" cy="325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736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Graphic spid="13" grpId="0">
        <p:bldAsOne/>
      </p:bldGraphic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091A5-38FD-4921-BAF4-6986B4D430F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476D0FFE-CE85-4BA0-8A5F-A89AE085A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425573"/>
              </p:ext>
            </p:extLst>
          </p:nvPr>
        </p:nvGraphicFramePr>
        <p:xfrm>
          <a:off x="69850" y="1852065"/>
          <a:ext cx="8059267" cy="449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3B4C8CE-5A8C-444B-8E7C-5B8932156296}"/>
              </a:ext>
            </a:extLst>
          </p:cNvPr>
          <p:cNvSpPr/>
          <p:nvPr/>
        </p:nvSpPr>
        <p:spPr>
          <a:xfrm>
            <a:off x="8379954" y="1852064"/>
            <a:ext cx="3742196" cy="44984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Матриця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відображає об’єкти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частини єдиного цілого</a:t>
            </a:r>
          </a:p>
        </p:txBody>
      </p:sp>
    </p:spTree>
    <p:extLst>
      <p:ext uri="{BB962C8B-B14F-4D97-AF65-F5344CB8AC3E}">
        <p14:creationId xmlns:p14="http://schemas.microsoft.com/office/powerpoint/2010/main" val="26514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об’єкта </a:t>
            </a:r>
            <a:r>
              <a:rPr lang="en-US" sz="2800" b="1" i="1" kern="0" dirty="0">
                <a:solidFill>
                  <a:srgbClr val="FFFF00"/>
                </a:solidFill>
              </a:rPr>
              <a:t>SmartArt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слід: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D101C-7259-4052-ADD5-2985207EDA94}"/>
              </a:ext>
            </a:extLst>
          </p:cNvPr>
          <p:cNvSpPr txBox="1"/>
          <p:nvPr/>
        </p:nvSpPr>
        <p:spPr>
          <a:xfrm>
            <a:off x="72008" y="181288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місце в документі, куди буде вставлятися об’єкт.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26A88E-C626-4723-97D9-6A125EDC95C1}"/>
              </a:ext>
            </a:extLst>
          </p:cNvPr>
          <p:cNvSpPr txBox="1"/>
          <p:nvPr/>
        </p:nvSpPr>
        <p:spPr>
          <a:xfrm>
            <a:off x="72008" y="286406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Ілюстрації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 рисунка </a:t>
            </a:r>
            <a:r>
              <a:rPr lang="en-US" sz="2800" b="1" i="1" kern="0" dirty="0">
                <a:solidFill>
                  <a:srgbClr val="FFFF00"/>
                </a:solidFill>
              </a:rPr>
              <a:t>SmartArt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FF86C8-BD3B-474C-89DB-1B901D6DC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70" y="3905204"/>
            <a:ext cx="8605859" cy="255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4D2DACF-AA71-44C2-8E73-EF05E765ABBA}"/>
              </a:ext>
            </a:extLst>
          </p:cNvPr>
          <p:cNvSpPr/>
          <p:nvPr/>
        </p:nvSpPr>
        <p:spPr>
          <a:xfrm>
            <a:off x="8375870" y="4974589"/>
            <a:ext cx="1314866" cy="4394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B8227D0C-8FE7-4196-AE1B-17FC45B84743}"/>
              </a:ext>
            </a:extLst>
          </p:cNvPr>
          <p:cNvSpPr/>
          <p:nvPr/>
        </p:nvSpPr>
        <p:spPr>
          <a:xfrm rot="18900000">
            <a:off x="8757714" y="4308457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BF8B07C-0449-408B-ADA3-CC6CAAFAE721}"/>
              </a:ext>
            </a:extLst>
          </p:cNvPr>
          <p:cNvSpPr/>
          <p:nvPr/>
        </p:nvSpPr>
        <p:spPr>
          <a:xfrm>
            <a:off x="3906110" y="4436330"/>
            <a:ext cx="1443875" cy="5585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5814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6AF93-636F-41A9-B870-B0AD50D75B51}"/>
              </a:ext>
            </a:extLst>
          </p:cNvPr>
          <p:cNvSpPr txBox="1"/>
          <p:nvPr/>
        </p:nvSpPr>
        <p:spPr>
          <a:xfrm>
            <a:off x="72008" y="1812882"/>
            <a:ext cx="3796607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Відкриється вікно колекції макетів </a:t>
            </a:r>
            <a:r>
              <a:rPr lang="uk-UA" sz="2800" b="1" i="1" kern="0" dirty="0">
                <a:solidFill>
                  <a:srgbClr val="FFFF00"/>
                </a:solidFill>
              </a:rPr>
              <a:t>Вибір рисунка </a:t>
            </a:r>
            <a:r>
              <a:rPr lang="en-US" sz="2800" b="1" i="1" kern="0" dirty="0">
                <a:solidFill>
                  <a:srgbClr val="FFFF00"/>
                </a:solidFill>
              </a:rPr>
              <a:t>SmartArt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900C84-3B63-4AA2-A1C0-74E3B5AB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592" y="1801824"/>
            <a:ext cx="81534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74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об’єктів </a:t>
            </a:r>
            <a:r>
              <a:rPr lang="uk-UA" dirty="0" err="1"/>
              <a:t>SmartArt</a:t>
            </a:r>
            <a:r>
              <a:rPr lang="uk-UA" dirty="0"/>
              <a:t> у текстовому документі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D7041-6FF5-4C48-BE72-EC82F4CF2B3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900C84-3B63-4AA2-A1C0-74E3B5AB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592" y="1801824"/>
            <a:ext cx="81534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5D346D-9511-4A36-AA8D-F2937A753612}"/>
              </a:ext>
            </a:extLst>
          </p:cNvPr>
          <p:cNvSpPr txBox="1"/>
          <p:nvPr/>
        </p:nvSpPr>
        <p:spPr>
          <a:xfrm>
            <a:off x="72007" y="3721663"/>
            <a:ext cx="3796607" cy="1384995"/>
          </a:xfrm>
          <a:prstGeom prst="wedgeRectCallout">
            <a:avLst>
              <a:gd name="adj1" fmla="val 91294"/>
              <a:gd name="adj2" fmla="val 544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відповідний тип макета.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78F93-BF3E-4A32-8BE2-A8D16B9BE041}"/>
              </a:ext>
            </a:extLst>
          </p:cNvPr>
          <p:cNvSpPr txBox="1"/>
          <p:nvPr/>
        </p:nvSpPr>
        <p:spPr>
          <a:xfrm>
            <a:off x="72007" y="5199557"/>
            <a:ext cx="3796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00CF76D-479F-4E0F-ADB9-23E2E85AA48A}"/>
              </a:ext>
            </a:extLst>
          </p:cNvPr>
          <p:cNvSpPr/>
          <p:nvPr/>
        </p:nvSpPr>
        <p:spPr>
          <a:xfrm>
            <a:off x="4024511" y="2222204"/>
            <a:ext cx="1372990" cy="22202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6AF93-636F-41A9-B870-B0AD50D75B51}"/>
              </a:ext>
            </a:extLst>
          </p:cNvPr>
          <p:cNvSpPr txBox="1"/>
          <p:nvPr/>
        </p:nvSpPr>
        <p:spPr>
          <a:xfrm>
            <a:off x="72008" y="1812882"/>
            <a:ext cx="3796607" cy="1815882"/>
          </a:xfrm>
          <a:prstGeom prst="wedgeRectCallout">
            <a:avLst>
              <a:gd name="adj1" fmla="val 57244"/>
              <a:gd name="adj2" fmla="val 4700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 потрібну  категорію макета.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87E2A20B-B004-40E2-89C7-9445B885F00E}"/>
              </a:ext>
            </a:extLst>
          </p:cNvPr>
          <p:cNvSpPr/>
          <p:nvPr/>
        </p:nvSpPr>
        <p:spPr>
          <a:xfrm>
            <a:off x="5397500" y="2222204"/>
            <a:ext cx="3850131" cy="37762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41AF914-4751-4859-BAFC-077AD118FD7A}"/>
              </a:ext>
            </a:extLst>
          </p:cNvPr>
          <p:cNvSpPr/>
          <p:nvPr/>
        </p:nvSpPr>
        <p:spPr>
          <a:xfrm>
            <a:off x="10227182" y="6003544"/>
            <a:ext cx="905157" cy="3794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89B1F20-FD66-4130-972C-0AB0DFC65DD5}"/>
              </a:ext>
            </a:extLst>
          </p:cNvPr>
          <p:cNvSpPr/>
          <p:nvPr/>
        </p:nvSpPr>
        <p:spPr>
          <a:xfrm>
            <a:off x="9247631" y="4492622"/>
            <a:ext cx="2780539" cy="150584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37CCC-3C7E-4FC1-ACE7-FC310D240F0E}"/>
              </a:ext>
            </a:extLst>
          </p:cNvPr>
          <p:cNvSpPr txBox="1"/>
          <p:nvPr/>
        </p:nvSpPr>
        <p:spPr>
          <a:xfrm>
            <a:off x="7058419" y="6153664"/>
            <a:ext cx="2678988" cy="461665"/>
          </a:xfrm>
          <a:prstGeom prst="wedgeRectCallout">
            <a:avLst>
              <a:gd name="adj1" fmla="val 50877"/>
              <a:gd name="adj2" fmla="val -195613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Підказки</a:t>
            </a:r>
          </a:p>
        </p:txBody>
      </p:sp>
    </p:spTree>
    <p:extLst>
      <p:ext uri="{BB962C8B-B14F-4D97-AF65-F5344CB8AC3E}">
        <p14:creationId xmlns:p14="http://schemas.microsoft.com/office/powerpoint/2010/main" val="19108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17932</TotalTime>
  <Words>809</Words>
  <Application>Microsoft Office PowerPoint</Application>
  <PresentationFormat>Широкоэкранный</PresentationFormat>
  <Paragraphs>158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Створення об’єктів SmartArt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Створення об’єктів SmartArt у текстовому документі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Zoe</cp:lastModifiedBy>
  <cp:revision>824</cp:revision>
  <dcterms:created xsi:type="dcterms:W3CDTF">2016-06-06T19:48:43Z</dcterms:created>
  <dcterms:modified xsi:type="dcterms:W3CDTF">2021-12-06T09:29:26Z</dcterms:modified>
</cp:coreProperties>
</file>