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58" r:id="rId3"/>
    <p:sldId id="317" r:id="rId4"/>
    <p:sldId id="375" r:id="rId5"/>
    <p:sldId id="376" r:id="rId6"/>
    <p:sldId id="377" r:id="rId7"/>
    <p:sldId id="378" r:id="rId8"/>
    <p:sldId id="379" r:id="rId9"/>
    <p:sldId id="381" r:id="rId10"/>
    <p:sldId id="382" r:id="rId11"/>
    <p:sldId id="383" r:id="rId12"/>
    <p:sldId id="3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  <a:srgbClr val="800000"/>
    <a:srgbClr val="CCFFFF"/>
    <a:srgbClr val="0000FF"/>
    <a:srgbClr val="CC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1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44F410BD-FB35-43DA-892A-4FF5251C6796}">
      <dgm:prSet phldrT="[Текст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2400" b="1" noProof="0" dirty="0"/>
            <a:t>Для чого використовують гіперпосилання в презентації та як їх створити</a:t>
          </a:r>
          <a:endParaRPr lang="uk-UA" sz="2400" b="1" i="0" baseline="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03A5F0C-5D5F-4943-8887-4E2FC52A3467}" type="sibTrans" cxnId="{6451329A-991A-4956-8920-5EEDDF358944}">
      <dgm:prSet/>
      <dgm:spPr/>
      <dgm:t>
        <a:bodyPr/>
        <a:lstStyle/>
        <a:p>
          <a:endParaRPr lang="uk-UA" sz="2000"/>
        </a:p>
      </dgm:t>
    </dgm:pt>
    <dgm:pt modelId="{63978092-1CC8-4790-9B08-901CD0EE17EB}" type="parTrans" cxnId="{6451329A-991A-4956-8920-5EEDDF358944}">
      <dgm:prSet/>
      <dgm:spPr/>
      <dgm:t>
        <a:bodyPr/>
        <a:lstStyle/>
        <a:p>
          <a:endParaRPr lang="uk-UA" sz="2000"/>
        </a:p>
      </dgm:t>
    </dgm:pt>
    <dgm:pt modelId="{88AACDAA-F48D-49C6-9591-5E0019B3556C}">
      <dgm:prSet phldrT="[Текст]" custT="1"/>
      <dgm:spPr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2400" b="1" kern="0" noProof="0" dirty="0">
              <a:solidFill>
                <a:schemeClr val="tx2">
                  <a:lumMod val="50000"/>
                </a:schemeClr>
              </a:solidFill>
            </a:rPr>
            <a:t>Як управляти звуком та відео у презентації</a:t>
          </a:r>
          <a:endParaRPr lang="uk-UA" sz="2800" b="1" i="0" kern="0" baseline="0" noProof="0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gm:t>
    </dgm:pt>
    <dgm:pt modelId="{D9701739-6990-4666-AE44-2A68097BF5DC}" type="sibTrans" cxnId="{9D2345A8-CC45-41AA-906B-6B9198E6485E}">
      <dgm:prSet/>
      <dgm:spPr/>
      <dgm:t>
        <a:bodyPr/>
        <a:lstStyle/>
        <a:p>
          <a:endParaRPr lang="uk-UA" sz="2000"/>
        </a:p>
      </dgm:t>
    </dgm:pt>
    <dgm:pt modelId="{71090579-ED85-466E-8942-ADAC6C754964}" type="parTrans" cxnId="{9D2345A8-CC45-41AA-906B-6B9198E6485E}">
      <dgm:prSet/>
      <dgm:spPr/>
      <dgm:t>
        <a:bodyPr/>
        <a:lstStyle/>
        <a:p>
          <a:endParaRPr lang="uk-UA" sz="2000"/>
        </a:p>
      </dgm:t>
    </dgm:pt>
    <dgm:pt modelId="{C8E0CF89-0A46-42B4-93FD-C451D4C198DC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</dgm:spPr>
      <dgm:t>
        <a:bodyPr/>
        <a:lstStyle/>
        <a:p>
          <a:pPr>
            <a:lnSpc>
              <a:spcPct val="100000"/>
            </a:lnSpc>
          </a:pPr>
          <a:r>
            <a:rPr lang="uk-UA" sz="2400" b="1" kern="0" noProof="0" dirty="0">
              <a:solidFill>
                <a:schemeClr val="tx1">
                  <a:lumMod val="85000"/>
                  <a:lumOff val="15000"/>
                </a:schemeClr>
              </a:solidFill>
            </a:rPr>
            <a:t>Як налаштувати дії з об’єктами</a:t>
          </a:r>
          <a:endParaRPr lang="uk-UA" sz="2400" b="1" i="0" kern="0" baseline="0" noProof="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 pitchFamily="34" charset="0"/>
          </a:endParaRPr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</dgm:pt>
    <dgm:pt modelId="{437C677B-0E13-46EE-8703-BA8AADF09CC3}" type="pres">
      <dgm:prSet presAssocID="{AB83CA94-6AC1-4292-B754-958C29FDA0A6}" presName="fgShape" presStyleLbl="fgShp" presStyleIdx="0" presStyleCnt="1" custLinFactNeighborY="32913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4D715445-BB2B-475D-A44B-9AE68D75CDF7}" type="pres">
      <dgm:prSet presAssocID="{AB83CA94-6AC1-4292-B754-958C29FDA0A6}" presName="linComp" presStyleCnt="0"/>
      <dgm:spPr/>
    </dgm:pt>
    <dgm:pt modelId="{97E23B37-5A05-4F13-BB6F-071185782FB8}" type="pres">
      <dgm:prSet presAssocID="{44F410BD-FB35-43DA-892A-4FF5251C6796}" presName="compNode" presStyleCnt="0"/>
      <dgm:spPr/>
    </dgm:pt>
    <dgm:pt modelId="{8C81D510-8298-41AC-9259-DD813C9A3471}" type="pres">
      <dgm:prSet presAssocID="{44F410BD-FB35-43DA-892A-4FF5251C6796}" presName="bkgdShape" presStyleLbl="node1" presStyleIdx="0" presStyleCnt="3" custLinFactNeighborX="-1913" custLinFactNeighborY="-1918"/>
      <dgm:spPr/>
    </dgm:pt>
    <dgm:pt modelId="{1B2DAE73-A51C-4986-A3BC-B76DD9A33F75}" type="pres">
      <dgm:prSet presAssocID="{44F410BD-FB35-43DA-892A-4FF5251C6796}" presName="nodeTx" presStyleLbl="node1" presStyleIdx="0" presStyleCnt="3">
        <dgm:presLayoutVars>
          <dgm:bulletEnabled val="1"/>
        </dgm:presLayoutVars>
      </dgm:prSet>
      <dgm:spPr/>
    </dgm:pt>
    <dgm:pt modelId="{B0942E49-E179-41A7-BC5D-7797B9CAB359}" type="pres">
      <dgm:prSet presAssocID="{44F410BD-FB35-43DA-892A-4FF5251C6796}" presName="invisiNode" presStyleLbl="node1" presStyleIdx="0" presStyleCnt="3"/>
      <dgm:spPr/>
    </dgm:pt>
    <dgm:pt modelId="{6C9D5AD0-61D8-43F5-821D-3E7FFE4DEF35}" type="pres">
      <dgm:prSet presAssocID="{44F410BD-FB35-43DA-892A-4FF5251C6796}" presName="imagNode" presStyleLbl="fgImgPlace1" presStyleIdx="0" presStyleCnt="3" custAng="19098696" custScaleX="81629" custScaleY="79565"/>
      <dgm:spPr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gm:spPr>
    </dgm:pt>
    <dgm:pt modelId="{DB4A44B6-47FB-4AF0-A635-CB9B1BAE124E}" type="pres">
      <dgm:prSet presAssocID="{D03A5F0C-5D5F-4943-8887-4E2FC52A3467}" presName="sibTrans" presStyleLbl="sibTrans2D1" presStyleIdx="0" presStyleCnt="0"/>
      <dgm:spPr/>
    </dgm:pt>
    <dgm:pt modelId="{796494F3-0EAD-4712-B533-E189DEE0424C}" type="pres">
      <dgm:prSet presAssocID="{88AACDAA-F48D-49C6-9591-5E0019B3556C}" presName="compNode" presStyleCnt="0"/>
      <dgm:spPr/>
    </dgm:pt>
    <dgm:pt modelId="{80CE7ADE-481C-40DD-8FA9-C0A1CC4231DA}" type="pres">
      <dgm:prSet presAssocID="{88AACDAA-F48D-49C6-9591-5E0019B3556C}" presName="bkgdShape" presStyleLbl="node1" presStyleIdx="1" presStyleCnt="3"/>
      <dgm:spPr/>
    </dgm:pt>
    <dgm:pt modelId="{466A96BB-4600-45E4-99D6-6A95D51A1CFC}" type="pres">
      <dgm:prSet presAssocID="{88AACDAA-F48D-49C6-9591-5E0019B3556C}" presName="nodeTx" presStyleLbl="node1" presStyleIdx="1" presStyleCnt="3">
        <dgm:presLayoutVars>
          <dgm:bulletEnabled val="1"/>
        </dgm:presLayoutVars>
      </dgm:prSet>
      <dgm:spPr/>
    </dgm:pt>
    <dgm:pt modelId="{CA9588A7-54C5-4709-9E7E-5106A4E91FF8}" type="pres">
      <dgm:prSet presAssocID="{88AACDAA-F48D-49C6-9591-5E0019B3556C}" presName="invisiNode" presStyleLbl="node1" presStyleIdx="1" presStyleCnt="3"/>
      <dgm:spPr/>
    </dgm:pt>
    <dgm:pt modelId="{F8B8EF9D-465E-4BCE-A2E9-4C227CD9D77B}" type="pres">
      <dgm:prSet presAssocID="{88AACDAA-F48D-49C6-9591-5E0019B3556C}" presName="imagNode" presStyleLbl="fgImgPlace1" presStyleIdx="1" presStyleCnt="3" custScaleX="79724" custScaleY="70359" custLinFactNeighborX="0" custLinFactNeighborY="-5288"/>
      <dgm:spPr>
        <a:blipFill rotWithShape="1"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gm:spPr>
    </dgm:pt>
    <dgm:pt modelId="{BE127CD7-A871-423A-96A7-2FE47A6BA06F}" type="pres">
      <dgm:prSet presAssocID="{D9701739-6990-4666-AE44-2A68097BF5DC}" presName="sibTrans" presStyleLbl="sibTrans2D1" presStyleIdx="0" presStyleCnt="0"/>
      <dgm:spPr/>
    </dgm:pt>
    <dgm:pt modelId="{A362815D-A9EF-4219-A88F-BC6A61205388}" type="pres">
      <dgm:prSet presAssocID="{C8E0CF89-0A46-42B4-93FD-C451D4C198DC}" presName="compNode" presStyleCnt="0"/>
      <dgm:spPr/>
    </dgm:pt>
    <dgm:pt modelId="{77E1AE68-C4E8-4F0A-B8C0-CCBFFC8D9307}" type="pres">
      <dgm:prSet presAssocID="{C8E0CF89-0A46-42B4-93FD-C451D4C198DC}" presName="bkgdShape" presStyleLbl="node1" presStyleIdx="2" presStyleCnt="3" custLinFactNeighborX="-957" custLinFactNeighborY="-286"/>
      <dgm:spPr/>
    </dgm:pt>
    <dgm:pt modelId="{814AEE3F-7130-44E3-A51C-0C857DC3CE8A}" type="pres">
      <dgm:prSet presAssocID="{C8E0CF89-0A46-42B4-93FD-C451D4C198DC}" presName="nodeTx" presStyleLbl="node1" presStyleIdx="2" presStyleCnt="3">
        <dgm:presLayoutVars>
          <dgm:bulletEnabled val="1"/>
        </dgm:presLayoutVars>
      </dgm:prSet>
      <dgm:spPr/>
    </dgm:pt>
    <dgm:pt modelId="{177C0638-0DC3-465E-A746-AA5821ADC170}" type="pres">
      <dgm:prSet presAssocID="{C8E0CF89-0A46-42B4-93FD-C451D4C198DC}" presName="invisiNode" presStyleLbl="node1" presStyleIdx="2" presStyleCnt="3"/>
      <dgm:spPr/>
    </dgm:pt>
    <dgm:pt modelId="{AD0CB26A-456C-4782-A5B9-B14BFD726210}" type="pres">
      <dgm:prSet presAssocID="{C8E0CF89-0A46-42B4-93FD-C451D4C198DC}" presName="imagNode" presStyleLbl="fgImgPlace1" presStyleIdx="2" presStyleCnt="3" custAng="1219273" custScaleX="77793" custScaleY="71171" custLinFactNeighborX="-967" custLinFactNeighborY="-11883"/>
      <dgm:spPr>
        <a:blipFill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01A20E03-E316-4DC5-9661-35CC5AB43E78}" type="presOf" srcId="{44F410BD-FB35-43DA-892A-4FF5251C6796}" destId="{8C81D510-8298-41AC-9259-DD813C9A3471}" srcOrd="0" destOrd="0" presId="urn:microsoft.com/office/officeart/2005/8/layout/hList7"/>
    <dgm:cxn modelId="{6A579B08-BF00-47C0-BBF4-697D64681CF6}" type="presOf" srcId="{D03A5F0C-5D5F-4943-8887-4E2FC52A3467}" destId="{DB4A44B6-47FB-4AF0-A635-CB9B1BAE124E}" srcOrd="0" destOrd="0" presId="urn:microsoft.com/office/officeart/2005/8/layout/hList7"/>
    <dgm:cxn modelId="{B81C312F-4188-40DE-9459-47BADD19916C}" type="presOf" srcId="{C8E0CF89-0A46-42B4-93FD-C451D4C198DC}" destId="{77E1AE68-C4E8-4F0A-B8C0-CCBFFC8D9307}" srcOrd="0" destOrd="0" presId="urn:microsoft.com/office/officeart/2005/8/layout/hList7"/>
    <dgm:cxn modelId="{37B7BB63-E9CD-4F66-842A-5E1EEDD06409}" type="presOf" srcId="{44F410BD-FB35-43DA-892A-4FF5251C6796}" destId="{1B2DAE73-A51C-4986-A3BC-B76DD9A33F75}" srcOrd="1" destOrd="0" presId="urn:microsoft.com/office/officeart/2005/8/layout/hList7"/>
    <dgm:cxn modelId="{BA03D876-D56D-4D18-9B88-B9CBB698D802}" type="presOf" srcId="{88AACDAA-F48D-49C6-9591-5E0019B3556C}" destId="{466A96BB-4600-45E4-99D6-6A95D51A1CFC}" srcOrd="1" destOrd="0" presId="urn:microsoft.com/office/officeart/2005/8/layout/hList7"/>
    <dgm:cxn modelId="{06E3377F-6882-4EC4-8005-E8347593E08D}" type="presOf" srcId="{88AACDAA-F48D-49C6-9591-5E0019B3556C}" destId="{80CE7ADE-481C-40DD-8FA9-C0A1CC4231DA}" srcOrd="0" destOrd="0" presId="urn:microsoft.com/office/officeart/2005/8/layout/hList7"/>
    <dgm:cxn modelId="{6451329A-991A-4956-8920-5EEDDF358944}" srcId="{AB83CA94-6AC1-4292-B754-958C29FDA0A6}" destId="{44F410BD-FB35-43DA-892A-4FF5251C6796}" srcOrd="0" destOrd="0" parTransId="{63978092-1CC8-4790-9B08-901CD0EE17EB}" sibTransId="{D03A5F0C-5D5F-4943-8887-4E2FC52A3467}"/>
    <dgm:cxn modelId="{9D2345A8-CC45-41AA-906B-6B9198E6485E}" srcId="{AB83CA94-6AC1-4292-B754-958C29FDA0A6}" destId="{88AACDAA-F48D-49C6-9591-5E0019B3556C}" srcOrd="1" destOrd="0" parTransId="{71090579-ED85-466E-8942-ADAC6C754964}" sibTransId="{D9701739-6990-4666-AE44-2A68097BF5DC}"/>
    <dgm:cxn modelId="{1A6206B4-9572-4C90-ABA6-6AED110F96B4}" type="presOf" srcId="{AB83CA94-6AC1-4292-B754-958C29FDA0A6}" destId="{2AA90EC1-83EC-4AF9-8C80-A3BDA7A72C30}" srcOrd="0" destOrd="0" presId="urn:microsoft.com/office/officeart/2005/8/layout/hList7"/>
    <dgm:cxn modelId="{7E4E74B4-990B-45F0-9ED7-82F6EA314146}" srcId="{AB83CA94-6AC1-4292-B754-958C29FDA0A6}" destId="{C8E0CF89-0A46-42B4-93FD-C451D4C198DC}" srcOrd="2" destOrd="0" parTransId="{7E0E216D-8AF4-4C3E-BCEB-C14DDC1F4762}" sibTransId="{1B33AA4A-F4E4-45E4-975D-8565E9718867}"/>
    <dgm:cxn modelId="{707776CF-6351-4068-B305-6E154303F8C3}" type="presOf" srcId="{C8E0CF89-0A46-42B4-93FD-C451D4C198DC}" destId="{814AEE3F-7130-44E3-A51C-0C857DC3CE8A}" srcOrd="1" destOrd="0" presId="urn:microsoft.com/office/officeart/2005/8/layout/hList7"/>
    <dgm:cxn modelId="{52AB5FD2-EB1B-4D7D-817E-F343A7C933AD}" type="presOf" srcId="{D9701739-6990-4666-AE44-2A68097BF5DC}" destId="{BE127CD7-A871-423A-96A7-2FE47A6BA06F}" srcOrd="0" destOrd="0" presId="urn:microsoft.com/office/officeart/2005/8/layout/hList7"/>
    <dgm:cxn modelId="{F5B56F6F-353A-4FA4-9775-5F9CA6BD6119}" type="presParOf" srcId="{2AA90EC1-83EC-4AF9-8C80-A3BDA7A72C30}" destId="{437C677B-0E13-46EE-8703-BA8AADF09CC3}" srcOrd="0" destOrd="0" presId="urn:microsoft.com/office/officeart/2005/8/layout/hList7"/>
    <dgm:cxn modelId="{CF250A7D-074B-4769-96AA-6C5F12A60E55}" type="presParOf" srcId="{2AA90EC1-83EC-4AF9-8C80-A3BDA7A72C30}" destId="{4D715445-BB2B-475D-A44B-9AE68D75CDF7}" srcOrd="1" destOrd="0" presId="urn:microsoft.com/office/officeart/2005/8/layout/hList7"/>
    <dgm:cxn modelId="{79BC636D-86C4-4D31-88D1-2B2F2AABC9E3}" type="presParOf" srcId="{4D715445-BB2B-475D-A44B-9AE68D75CDF7}" destId="{97E23B37-5A05-4F13-BB6F-071185782FB8}" srcOrd="0" destOrd="0" presId="urn:microsoft.com/office/officeart/2005/8/layout/hList7"/>
    <dgm:cxn modelId="{929667E5-694E-464C-9534-D5C2E0010D9C}" type="presParOf" srcId="{97E23B37-5A05-4F13-BB6F-071185782FB8}" destId="{8C81D510-8298-41AC-9259-DD813C9A3471}" srcOrd="0" destOrd="0" presId="urn:microsoft.com/office/officeart/2005/8/layout/hList7"/>
    <dgm:cxn modelId="{AC85F84A-5F09-4D70-B7C6-C31FE3394ED0}" type="presParOf" srcId="{97E23B37-5A05-4F13-BB6F-071185782FB8}" destId="{1B2DAE73-A51C-4986-A3BC-B76DD9A33F75}" srcOrd="1" destOrd="0" presId="urn:microsoft.com/office/officeart/2005/8/layout/hList7"/>
    <dgm:cxn modelId="{36884E11-AF62-47C3-A038-C6D61983457B}" type="presParOf" srcId="{97E23B37-5A05-4F13-BB6F-071185782FB8}" destId="{B0942E49-E179-41A7-BC5D-7797B9CAB359}" srcOrd="2" destOrd="0" presId="urn:microsoft.com/office/officeart/2005/8/layout/hList7"/>
    <dgm:cxn modelId="{5D69D8B4-01CE-498D-8371-3A5C42405155}" type="presParOf" srcId="{97E23B37-5A05-4F13-BB6F-071185782FB8}" destId="{6C9D5AD0-61D8-43F5-821D-3E7FFE4DEF35}" srcOrd="3" destOrd="0" presId="urn:microsoft.com/office/officeart/2005/8/layout/hList7"/>
    <dgm:cxn modelId="{D8F949D5-0CC5-4668-8A67-02FFC561D829}" type="presParOf" srcId="{4D715445-BB2B-475D-A44B-9AE68D75CDF7}" destId="{DB4A44B6-47FB-4AF0-A635-CB9B1BAE124E}" srcOrd="1" destOrd="0" presId="urn:microsoft.com/office/officeart/2005/8/layout/hList7"/>
    <dgm:cxn modelId="{BB00DFF2-7260-4C8D-A7AE-E93FB9696E06}" type="presParOf" srcId="{4D715445-BB2B-475D-A44B-9AE68D75CDF7}" destId="{796494F3-0EAD-4712-B533-E189DEE0424C}" srcOrd="2" destOrd="0" presId="urn:microsoft.com/office/officeart/2005/8/layout/hList7"/>
    <dgm:cxn modelId="{F1E50900-5589-4ED4-9A3D-AE81FA022B5C}" type="presParOf" srcId="{796494F3-0EAD-4712-B533-E189DEE0424C}" destId="{80CE7ADE-481C-40DD-8FA9-C0A1CC4231DA}" srcOrd="0" destOrd="0" presId="urn:microsoft.com/office/officeart/2005/8/layout/hList7"/>
    <dgm:cxn modelId="{6A10BA87-4976-4BA6-BBEA-5D1C49E7D340}" type="presParOf" srcId="{796494F3-0EAD-4712-B533-E189DEE0424C}" destId="{466A96BB-4600-45E4-99D6-6A95D51A1CFC}" srcOrd="1" destOrd="0" presId="urn:microsoft.com/office/officeart/2005/8/layout/hList7"/>
    <dgm:cxn modelId="{2C1B40F7-E36A-4269-BEC0-518C4C002611}" type="presParOf" srcId="{796494F3-0EAD-4712-B533-E189DEE0424C}" destId="{CA9588A7-54C5-4709-9E7E-5106A4E91FF8}" srcOrd="2" destOrd="0" presId="urn:microsoft.com/office/officeart/2005/8/layout/hList7"/>
    <dgm:cxn modelId="{5E744EA2-1BF0-4C5C-9E21-A621BFF97FCF}" type="presParOf" srcId="{796494F3-0EAD-4712-B533-E189DEE0424C}" destId="{F8B8EF9D-465E-4BCE-A2E9-4C227CD9D77B}" srcOrd="3" destOrd="0" presId="urn:microsoft.com/office/officeart/2005/8/layout/hList7"/>
    <dgm:cxn modelId="{8D2B31CF-BA64-4A75-9528-10AFBC7A9A3B}" type="presParOf" srcId="{4D715445-BB2B-475D-A44B-9AE68D75CDF7}" destId="{BE127CD7-A871-423A-96A7-2FE47A6BA06F}" srcOrd="3" destOrd="0" presId="urn:microsoft.com/office/officeart/2005/8/layout/hList7"/>
    <dgm:cxn modelId="{BEE09116-B184-48E9-B6BD-154E4E4F8AE2}" type="presParOf" srcId="{4D715445-BB2B-475D-A44B-9AE68D75CDF7}" destId="{A362815D-A9EF-4219-A88F-BC6A61205388}" srcOrd="4" destOrd="0" presId="urn:microsoft.com/office/officeart/2005/8/layout/hList7"/>
    <dgm:cxn modelId="{30725B4F-0787-45EF-9216-7FE94A2C9B8C}" type="presParOf" srcId="{A362815D-A9EF-4219-A88F-BC6A61205388}" destId="{77E1AE68-C4E8-4F0A-B8C0-CCBFFC8D9307}" srcOrd="0" destOrd="0" presId="urn:microsoft.com/office/officeart/2005/8/layout/hList7"/>
    <dgm:cxn modelId="{29C93010-577D-4330-90E0-D3CDF1F5903B}" type="presParOf" srcId="{A362815D-A9EF-4219-A88F-BC6A61205388}" destId="{814AEE3F-7130-44E3-A51C-0C857DC3CE8A}" srcOrd="1" destOrd="0" presId="urn:microsoft.com/office/officeart/2005/8/layout/hList7"/>
    <dgm:cxn modelId="{E5F83C54-A9EB-4167-B2CE-691D47A12EF0}" type="presParOf" srcId="{A362815D-A9EF-4219-A88F-BC6A61205388}" destId="{177C0638-0DC3-465E-A746-AA5821ADC170}" srcOrd="2" destOrd="0" presId="urn:microsoft.com/office/officeart/2005/8/layout/hList7"/>
    <dgm:cxn modelId="{A0F612D3-1731-4099-BDDD-7350C8F70CB6}" type="presParOf" srcId="{A362815D-A9EF-4219-A88F-BC6A61205388}" destId="{AD0CB26A-456C-4782-A5B9-B14BFD72621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1D510-8298-41AC-9259-DD813C9A3471}">
      <dsp:nvSpPr>
        <dsp:cNvPr id="0" name=""/>
        <dsp:cNvSpPr/>
      </dsp:nvSpPr>
      <dsp:spPr>
        <a:xfrm>
          <a:off x="0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noProof="0" dirty="0"/>
            <a:t>Для чого використовують гіперпосилання в презентації та як їх створити</a:t>
          </a:r>
          <a:endParaRPr lang="uk-UA" sz="2400" b="1" i="0" kern="1200" baseline="0" noProof="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0" y="1651186"/>
        <a:ext cx="2752090" cy="1651186"/>
      </dsp:txXfrm>
    </dsp:sp>
    <dsp:sp modelId="{6C9D5AD0-61D8-43F5-821D-3E7FFE4DEF35}">
      <dsp:nvSpPr>
        <dsp:cNvPr id="0" name=""/>
        <dsp:cNvSpPr/>
      </dsp:nvSpPr>
      <dsp:spPr>
        <a:xfrm rot="19098696">
          <a:off x="816773" y="388129"/>
          <a:ext cx="1122082" cy="1093710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>
          <a:innerShdw blurRad="63500" dist="50800" dir="5400000">
            <a:prstClr val="black">
              <a:alpha val="50000"/>
            </a:prstClr>
          </a:inn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z="152400"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CE7ADE-481C-40DD-8FA9-C0A1CC4231DA}">
      <dsp:nvSpPr>
        <dsp:cNvPr id="0" name=""/>
        <dsp:cNvSpPr/>
      </dsp:nvSpPr>
      <dsp:spPr>
        <a:xfrm>
          <a:off x="2836422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99FFCC">
                <a:shade val="30000"/>
                <a:satMod val="115000"/>
              </a:srgbClr>
            </a:gs>
            <a:gs pos="50000">
              <a:srgbClr val="99FFCC">
                <a:shade val="67500"/>
                <a:satMod val="115000"/>
              </a:srgbClr>
            </a:gs>
            <a:gs pos="100000">
              <a:srgbClr val="99FFCC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0" noProof="0" dirty="0">
              <a:solidFill>
                <a:schemeClr val="tx2">
                  <a:lumMod val="50000"/>
                </a:schemeClr>
              </a:solidFill>
            </a:rPr>
            <a:t>Як управляти звуком та відео у презентації</a:t>
          </a:r>
          <a:endParaRPr lang="uk-UA" sz="2800" b="1" i="0" kern="0" baseline="0" noProof="0" dirty="0">
            <a:solidFill>
              <a:schemeClr val="tx2">
                <a:lumMod val="50000"/>
              </a:schemeClr>
            </a:solidFill>
            <a:latin typeface="Calibri" pitchFamily="34" charset="0"/>
            <a:cs typeface="Calibri" pitchFamily="34" charset="0"/>
          </a:endParaRPr>
        </a:p>
      </dsp:txBody>
      <dsp:txXfrm>
        <a:off x="2836422" y="1651186"/>
        <a:ext cx="2752090" cy="1651186"/>
      </dsp:txXfrm>
    </dsp:sp>
    <dsp:sp modelId="{F8B8EF9D-465E-4BCE-A2E9-4C227CD9D77B}">
      <dsp:nvSpPr>
        <dsp:cNvPr id="0" name=""/>
        <dsp:cNvSpPr/>
      </dsp:nvSpPr>
      <dsp:spPr>
        <a:xfrm>
          <a:off x="3664519" y="378712"/>
          <a:ext cx="1095896" cy="967163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z="152400" prstMaterial="softEdge">
          <a:bevelT w="1270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E1AE68-C4E8-4F0A-B8C0-CCBFFC8D9307}">
      <dsp:nvSpPr>
        <dsp:cNvPr id="0" name=""/>
        <dsp:cNvSpPr/>
      </dsp:nvSpPr>
      <dsp:spPr>
        <a:xfrm>
          <a:off x="5644738" y="0"/>
          <a:ext cx="2752090" cy="4127966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27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0" noProof="0" dirty="0">
              <a:solidFill>
                <a:schemeClr val="tx1">
                  <a:lumMod val="85000"/>
                  <a:lumOff val="15000"/>
                </a:schemeClr>
              </a:solidFill>
            </a:rPr>
            <a:t>Як налаштувати дії з об’єктами</a:t>
          </a:r>
          <a:endParaRPr lang="uk-UA" sz="2400" b="1" i="0" kern="0" baseline="0" noProof="0" dirty="0">
            <a:solidFill>
              <a:schemeClr val="tx1">
                <a:lumMod val="85000"/>
                <a:lumOff val="15000"/>
              </a:schemeClr>
            </a:solidFill>
            <a:latin typeface="+mn-lt"/>
            <a:cs typeface="Calibri" pitchFamily="34" charset="0"/>
          </a:endParaRPr>
        </a:p>
      </dsp:txBody>
      <dsp:txXfrm>
        <a:off x="5644738" y="1651186"/>
        <a:ext cx="2752090" cy="1651186"/>
      </dsp:txXfrm>
    </dsp:sp>
    <dsp:sp modelId="{AD0CB26A-456C-4782-A5B9-B14BFD726210}">
      <dsp:nvSpPr>
        <dsp:cNvPr id="0" name=""/>
        <dsp:cNvSpPr/>
      </dsp:nvSpPr>
      <dsp:spPr>
        <a:xfrm rot="1219273">
          <a:off x="6499152" y="282476"/>
          <a:ext cx="1069352" cy="978325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z="152400"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C677B-0E13-46EE-8703-BA8AADF09CC3}">
      <dsp:nvSpPr>
        <dsp:cNvPr id="0" name=""/>
        <dsp:cNvSpPr/>
      </dsp:nvSpPr>
      <dsp:spPr>
        <a:xfrm>
          <a:off x="336997" y="3506168"/>
          <a:ext cx="7750941" cy="619194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  <a:reflection blurRad="6350" stA="50000" endA="300" endPos="55000" dir="5400000" sy="-100000" algn="bl" rotWithShape="0"/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05.12.2021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37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5.jpeg"/><Relationship Id="rId7" Type="http://schemas.openxmlformats.org/officeDocument/2006/relationships/slide" Target="slide4.xml"/><Relationship Id="rId12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19.png"/><Relationship Id="rId5" Type="http://schemas.openxmlformats.org/officeDocument/2006/relationships/image" Target="../media/image16.jpe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4.png"/><Relationship Id="rId5" Type="http://schemas.openxmlformats.org/officeDocument/2006/relationships/image" Target="../media/image16.jpeg"/><Relationship Id="rId10" Type="http://schemas.openxmlformats.org/officeDocument/2006/relationships/slide" Target="slide3.xml"/><Relationship Id="rId4" Type="http://schemas.openxmlformats.org/officeDocument/2006/relationships/image" Target="../media/image9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12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8.png"/><Relationship Id="rId5" Type="http://schemas.openxmlformats.org/officeDocument/2006/relationships/image" Target="../media/image16.jpe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32.png"/><Relationship Id="rId5" Type="http://schemas.openxmlformats.org/officeDocument/2006/relationships/image" Target="../media/image16.jpeg"/><Relationship Id="rId10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32.png"/><Relationship Id="rId5" Type="http://schemas.openxmlformats.org/officeDocument/2006/relationships/image" Target="../media/image16.jpe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31.png"/><Relationship Id="rId5" Type="http://schemas.openxmlformats.org/officeDocument/2006/relationships/image" Target="../media/image16.jpe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17" y="307451"/>
            <a:ext cx="7139328" cy="11375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graphicFrame>
        <p:nvGraphicFramePr>
          <p:cNvPr id="1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83251"/>
              </p:ext>
            </p:extLst>
          </p:nvPr>
        </p:nvGraphicFramePr>
        <p:xfrm>
          <a:off x="395288" y="2602793"/>
          <a:ext cx="8424936" cy="412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2119866" y="1634640"/>
            <a:ext cx="5152229" cy="1095393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/>
              <a:t>Ти дізнаєшся: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7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8162"/>
            <a:ext cx="1260648" cy="9866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5" y="0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Налаштування дії з об'єктами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35" y="811792"/>
            <a:ext cx="902529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272503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352622" y="692696"/>
            <a:ext cx="6459738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Стандартні дії, що виконуватимуться під час вибору цих об’єктів або наведення на них вказівника миші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1" y="1024737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661746" y="1808340"/>
            <a:ext cx="5398794" cy="4050942"/>
            <a:chOff x="3661746" y="1808340"/>
            <a:chExt cx="5398794" cy="4050942"/>
          </a:xfrm>
        </p:grpSpPr>
        <p:sp>
          <p:nvSpPr>
            <p:cNvPr id="16" name="Полилиния 15"/>
            <p:cNvSpPr/>
            <p:nvPr/>
          </p:nvSpPr>
          <p:spPr>
            <a:xfrm>
              <a:off x="3725371" y="1808340"/>
              <a:ext cx="2692739" cy="882293"/>
            </a:xfrm>
            <a:custGeom>
              <a:avLst/>
              <a:gdLst>
                <a:gd name="connsiteX0" fmla="*/ 0 w 2692739"/>
                <a:gd name="connsiteY0" fmla="*/ 441147 h 882293"/>
                <a:gd name="connsiteX1" fmla="*/ 1346370 w 2692739"/>
                <a:gd name="connsiteY1" fmla="*/ 0 h 882293"/>
                <a:gd name="connsiteX2" fmla="*/ 2692740 w 2692739"/>
                <a:gd name="connsiteY2" fmla="*/ 441147 h 882293"/>
                <a:gd name="connsiteX3" fmla="*/ 1346370 w 2692739"/>
                <a:gd name="connsiteY3" fmla="*/ 882294 h 882293"/>
                <a:gd name="connsiteX4" fmla="*/ 0 w 2692739"/>
                <a:gd name="connsiteY4" fmla="*/ 441147 h 88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2739" h="882293">
                  <a:moveTo>
                    <a:pt x="0" y="441147"/>
                  </a:moveTo>
                  <a:cubicBezTo>
                    <a:pt x="0" y="197508"/>
                    <a:pt x="602790" y="0"/>
                    <a:pt x="1346370" y="0"/>
                  </a:cubicBezTo>
                  <a:cubicBezTo>
                    <a:pt x="2089950" y="0"/>
                    <a:pt x="2692740" y="197508"/>
                    <a:pt x="2692740" y="441147"/>
                  </a:cubicBezTo>
                  <a:cubicBezTo>
                    <a:pt x="2692740" y="684786"/>
                    <a:pt x="2089950" y="882294"/>
                    <a:pt x="1346370" y="882294"/>
                  </a:cubicBezTo>
                  <a:cubicBezTo>
                    <a:pt x="602790" y="882294"/>
                    <a:pt x="0" y="684786"/>
                    <a:pt x="0" y="441147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122" tIns="146989" rIns="412122" bIns="146989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/>
                <a:t>Виділити об’єкт, за яким буде закріплена певна дія</a:t>
              </a: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0800000">
              <a:off x="4987880" y="2732564"/>
              <a:ext cx="167722" cy="88893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z="-80000" prstMaterial="plastic">
              <a:bevelT w="50800" h="50800" prst="hardEdge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3661746" y="2858356"/>
              <a:ext cx="2819990" cy="564028"/>
            </a:xfrm>
            <a:custGeom>
              <a:avLst/>
              <a:gdLst>
                <a:gd name="connsiteX0" fmla="*/ 0 w 2819990"/>
                <a:gd name="connsiteY0" fmla="*/ 282014 h 564028"/>
                <a:gd name="connsiteX1" fmla="*/ 1409995 w 2819990"/>
                <a:gd name="connsiteY1" fmla="*/ 0 h 564028"/>
                <a:gd name="connsiteX2" fmla="*/ 2819990 w 2819990"/>
                <a:gd name="connsiteY2" fmla="*/ 282014 h 564028"/>
                <a:gd name="connsiteX3" fmla="*/ 1409995 w 2819990"/>
                <a:gd name="connsiteY3" fmla="*/ 564028 h 564028"/>
                <a:gd name="connsiteX4" fmla="*/ 0 w 2819990"/>
                <a:gd name="connsiteY4" fmla="*/ 282014 h 564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9990" h="564028">
                  <a:moveTo>
                    <a:pt x="0" y="282014"/>
                  </a:moveTo>
                  <a:cubicBezTo>
                    <a:pt x="0" y="126262"/>
                    <a:pt x="631276" y="0"/>
                    <a:pt x="1409995" y="0"/>
                  </a:cubicBezTo>
                  <a:cubicBezTo>
                    <a:pt x="2188714" y="0"/>
                    <a:pt x="2819990" y="126262"/>
                    <a:pt x="2819990" y="282014"/>
                  </a:cubicBezTo>
                  <a:cubicBezTo>
                    <a:pt x="2819990" y="437766"/>
                    <a:pt x="2188714" y="564028"/>
                    <a:pt x="1409995" y="564028"/>
                  </a:cubicBezTo>
                  <a:cubicBezTo>
                    <a:pt x="631276" y="564028"/>
                    <a:pt x="0" y="437766"/>
                    <a:pt x="0" y="28201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812566"/>
                <a:satOff val="-4220"/>
                <a:lumOff val="-686"/>
                <a:alphaOff val="0"/>
              </a:schemeClr>
            </a:fillRef>
            <a:effectRef idx="2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0758" tIns="100380" rIns="430758" bIns="10038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/>
                <a:t>Обрати інструмент </a:t>
              </a:r>
              <a:r>
                <a:rPr lang="uk-UA" sz="1400" i="1" kern="1200" dirty="0"/>
                <a:t>Дія </a:t>
              </a:r>
              <a:r>
                <a:rPr lang="uk-UA" sz="1400" kern="1200" dirty="0"/>
                <a:t>на вкладці </a:t>
              </a:r>
              <a:r>
                <a:rPr lang="uk-UA" sz="1400" i="1" kern="1200" dirty="0"/>
                <a:t>Вставлення</a:t>
              </a:r>
              <a:endParaRPr lang="uk-UA" sz="1400" kern="1200" dirty="0"/>
            </a:p>
          </p:txBody>
        </p:sp>
        <p:sp>
          <p:nvSpPr>
            <p:cNvPr id="7168" name="Равнобедренный треугольник 7167"/>
            <p:cNvSpPr/>
            <p:nvPr/>
          </p:nvSpPr>
          <p:spPr>
            <a:xfrm rot="10800000">
              <a:off x="4987880" y="3464314"/>
              <a:ext cx="167722" cy="88893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z="-80000" prstMaterial="plastic">
              <a:bevelT w="50800" h="50800" prst="hardEdge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69" name="Полилиния 7168"/>
            <p:cNvSpPr/>
            <p:nvPr/>
          </p:nvSpPr>
          <p:spPr>
            <a:xfrm>
              <a:off x="3875360" y="3590106"/>
              <a:ext cx="2392761" cy="2269175"/>
            </a:xfrm>
            <a:custGeom>
              <a:avLst/>
              <a:gdLst>
                <a:gd name="connsiteX0" fmla="*/ 0 w 2392761"/>
                <a:gd name="connsiteY0" fmla="*/ 1134588 h 2269175"/>
                <a:gd name="connsiteX1" fmla="*/ 1196381 w 2392761"/>
                <a:gd name="connsiteY1" fmla="*/ 0 h 2269175"/>
                <a:gd name="connsiteX2" fmla="*/ 2392762 w 2392761"/>
                <a:gd name="connsiteY2" fmla="*/ 1134588 h 2269175"/>
                <a:gd name="connsiteX3" fmla="*/ 1196381 w 2392761"/>
                <a:gd name="connsiteY3" fmla="*/ 2269176 h 2269175"/>
                <a:gd name="connsiteX4" fmla="*/ 0 w 2392761"/>
                <a:gd name="connsiteY4" fmla="*/ 1134588 h 226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2761" h="2269175">
                  <a:moveTo>
                    <a:pt x="0" y="1134588"/>
                  </a:moveTo>
                  <a:cubicBezTo>
                    <a:pt x="0" y="507972"/>
                    <a:pt x="535638" y="0"/>
                    <a:pt x="1196381" y="0"/>
                  </a:cubicBezTo>
                  <a:cubicBezTo>
                    <a:pt x="1857124" y="0"/>
                    <a:pt x="2392762" y="507972"/>
                    <a:pt x="2392762" y="1134588"/>
                  </a:cubicBezTo>
                  <a:cubicBezTo>
                    <a:pt x="2392762" y="1761204"/>
                    <a:pt x="1857124" y="2269176"/>
                    <a:pt x="1196381" y="2269176"/>
                  </a:cubicBezTo>
                  <a:cubicBezTo>
                    <a:pt x="535638" y="2269176"/>
                    <a:pt x="0" y="1761204"/>
                    <a:pt x="0" y="1134588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2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92" tIns="350093" rIns="368192" bIns="350093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/>
                <a:t>Вибрати у вікні </a:t>
              </a:r>
              <a:r>
                <a:rPr lang="uk-UA" sz="1400" i="1" kern="1200" dirty="0"/>
                <a:t>Настроювання дії </a:t>
              </a:r>
              <a:r>
                <a:rPr lang="uk-UA" sz="1400" kern="1200" dirty="0"/>
                <a:t>на вкладці </a:t>
              </a:r>
              <a:r>
                <a:rPr lang="uk-UA" sz="1400" i="1" kern="1200" dirty="0"/>
                <a:t>Після клацання мишею </a:t>
              </a:r>
              <a:r>
                <a:rPr lang="uk-UA" sz="1400" kern="1200" dirty="0"/>
                <a:t>дію, що виконуватиметься під час демонстрації презентації після вибору об’єкта</a:t>
              </a:r>
            </a:p>
          </p:txBody>
        </p:sp>
        <p:sp>
          <p:nvSpPr>
            <p:cNvPr id="7172" name="Равнобедренный треугольник 7171"/>
            <p:cNvSpPr/>
            <p:nvPr/>
          </p:nvSpPr>
          <p:spPr>
            <a:xfrm rot="5510675">
              <a:off x="6413420" y="4726158"/>
              <a:ext cx="167722" cy="88893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z="-80000" prstMaterial="plastic">
              <a:bevelT w="50800" h="50800" prst="hardEdge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3" name="Полилиния 7172"/>
            <p:cNvSpPr/>
            <p:nvPr/>
          </p:nvSpPr>
          <p:spPr>
            <a:xfrm>
              <a:off x="6721340" y="3771692"/>
              <a:ext cx="2339200" cy="2087590"/>
            </a:xfrm>
            <a:custGeom>
              <a:avLst/>
              <a:gdLst>
                <a:gd name="connsiteX0" fmla="*/ 0 w 2339200"/>
                <a:gd name="connsiteY0" fmla="*/ 1043795 h 2087590"/>
                <a:gd name="connsiteX1" fmla="*/ 1169600 w 2339200"/>
                <a:gd name="connsiteY1" fmla="*/ 0 h 2087590"/>
                <a:gd name="connsiteX2" fmla="*/ 2339200 w 2339200"/>
                <a:gd name="connsiteY2" fmla="*/ 1043795 h 2087590"/>
                <a:gd name="connsiteX3" fmla="*/ 1169600 w 2339200"/>
                <a:gd name="connsiteY3" fmla="*/ 2087590 h 2087590"/>
                <a:gd name="connsiteX4" fmla="*/ 0 w 2339200"/>
                <a:gd name="connsiteY4" fmla="*/ 1043795 h 208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9200" h="2087590">
                  <a:moveTo>
                    <a:pt x="0" y="1043795"/>
                  </a:moveTo>
                  <a:cubicBezTo>
                    <a:pt x="0" y="467323"/>
                    <a:pt x="523648" y="0"/>
                    <a:pt x="1169600" y="0"/>
                  </a:cubicBezTo>
                  <a:cubicBezTo>
                    <a:pt x="1815552" y="0"/>
                    <a:pt x="2339200" y="467323"/>
                    <a:pt x="2339200" y="1043795"/>
                  </a:cubicBezTo>
                  <a:cubicBezTo>
                    <a:pt x="2339200" y="1620267"/>
                    <a:pt x="1815552" y="2087590"/>
                    <a:pt x="1169600" y="2087590"/>
                  </a:cubicBezTo>
                  <a:cubicBezTo>
                    <a:pt x="523648" y="2087590"/>
                    <a:pt x="0" y="1620267"/>
                    <a:pt x="0" y="104379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8437698"/>
                <a:satOff val="-12660"/>
                <a:lumOff val="-2059"/>
                <a:alphaOff val="0"/>
              </a:schemeClr>
            </a:fillRef>
            <a:effectRef idx="2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348" tIns="323500" rIns="360348" bIns="32350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/>
                <a:t>Вибрати за потреби вкладку </a:t>
              </a:r>
              <a:r>
                <a:rPr lang="uk-UA" sz="1400" i="1" kern="1200" dirty="0"/>
                <a:t>При наведенні вказівника миші </a:t>
              </a:r>
              <a:r>
                <a:rPr lang="uk-UA" sz="1400" kern="1200" dirty="0"/>
                <a:t>та вибрати дію, що виконуватиметься під час наведення вказівника на об’єкт</a:t>
              </a:r>
            </a:p>
          </p:txBody>
        </p:sp>
        <p:sp>
          <p:nvSpPr>
            <p:cNvPr id="7174" name="Равнобедренный треугольник 7173"/>
            <p:cNvSpPr/>
            <p:nvPr/>
          </p:nvSpPr>
          <p:spPr>
            <a:xfrm>
              <a:off x="7807079" y="3640869"/>
              <a:ext cx="167722" cy="88893"/>
            </a:xfrm>
            <a:prstGeom prst="triangle">
              <a:avLst/>
            </a:prstGeom>
            <a:scene3d>
              <a:camera prst="orthographicFront"/>
              <a:lightRig rig="flat" dir="t"/>
            </a:scene3d>
            <a:sp3d z="-80000" prstMaterial="plastic">
              <a:bevelT w="50800" h="50800" prst="hardEdge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75" name="Полилиния 7174"/>
            <p:cNvSpPr/>
            <p:nvPr/>
          </p:nvSpPr>
          <p:spPr>
            <a:xfrm>
              <a:off x="7210590" y="2969163"/>
              <a:ext cx="1360700" cy="634806"/>
            </a:xfrm>
            <a:custGeom>
              <a:avLst/>
              <a:gdLst>
                <a:gd name="connsiteX0" fmla="*/ 0 w 1360700"/>
                <a:gd name="connsiteY0" fmla="*/ 317403 h 634806"/>
                <a:gd name="connsiteX1" fmla="*/ 680350 w 1360700"/>
                <a:gd name="connsiteY1" fmla="*/ 0 h 634806"/>
                <a:gd name="connsiteX2" fmla="*/ 1360700 w 1360700"/>
                <a:gd name="connsiteY2" fmla="*/ 317403 h 634806"/>
                <a:gd name="connsiteX3" fmla="*/ 680350 w 1360700"/>
                <a:gd name="connsiteY3" fmla="*/ 634806 h 634806"/>
                <a:gd name="connsiteX4" fmla="*/ 0 w 1360700"/>
                <a:gd name="connsiteY4" fmla="*/ 317403 h 63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0700" h="634806">
                  <a:moveTo>
                    <a:pt x="0" y="317403"/>
                  </a:moveTo>
                  <a:cubicBezTo>
                    <a:pt x="0" y="142106"/>
                    <a:pt x="304603" y="0"/>
                    <a:pt x="680350" y="0"/>
                  </a:cubicBezTo>
                  <a:cubicBezTo>
                    <a:pt x="1056097" y="0"/>
                    <a:pt x="1360700" y="142106"/>
                    <a:pt x="1360700" y="317403"/>
                  </a:cubicBezTo>
                  <a:cubicBezTo>
                    <a:pt x="1360700" y="492700"/>
                    <a:pt x="1056097" y="634806"/>
                    <a:pt x="680350" y="634806"/>
                  </a:cubicBezTo>
                  <a:cubicBezTo>
                    <a:pt x="304603" y="634806"/>
                    <a:pt x="0" y="492700"/>
                    <a:pt x="0" y="31740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hardEdge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7050" tIns="110745" rIns="217050" bIns="110745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kern="1200" dirty="0"/>
                <a:t>Вибрати кнопку </a:t>
              </a:r>
              <a:r>
                <a:rPr lang="uk-UA" sz="1400" i="1" kern="1200" dirty="0"/>
                <a:t>ОК</a:t>
              </a:r>
              <a:endParaRPr lang="uk-UA" sz="1400" kern="12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6702"/>
            <a:ext cx="72008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28" y="2613256"/>
            <a:ext cx="3175466" cy="347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9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Кнопки дій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35" y="811792"/>
            <a:ext cx="902529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272503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352622" y="692696"/>
            <a:ext cx="6459738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Кнопки дій </a:t>
            </a:r>
            <a:r>
              <a:rPr lang="uk-UA" dirty="0"/>
              <a:t>дозволяють здійснювати керування презентацією, приєднувати файли та виконувати інші дії. 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81" y="1024737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sp>
        <p:nvSpPr>
          <p:cNvPr id="31" name="Прямоугольник 3"/>
          <p:cNvSpPr>
            <a:spLocks noChangeArrowheads="1"/>
          </p:cNvSpPr>
          <p:nvPr/>
        </p:nvSpPr>
        <p:spPr bwMode="auto">
          <a:xfrm>
            <a:off x="5367207" y="2228761"/>
            <a:ext cx="3705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dirty="0"/>
              <a:t>Для створення кнопок дій необхідно виконати команди: </a:t>
            </a:r>
            <a:r>
              <a:rPr lang="uk-UA" b="1" i="1" dirty="0"/>
              <a:t>Вставка</a:t>
            </a:r>
            <a:r>
              <a:rPr lang="uk-UA" i="1" dirty="0"/>
              <a:t> </a:t>
            </a:r>
            <a:r>
              <a:rPr lang="uk-UA" dirty="0"/>
              <a:t>→ </a:t>
            </a:r>
            <a:r>
              <a:rPr lang="uk-UA" b="1" i="1" dirty="0"/>
              <a:t>Фігури</a:t>
            </a:r>
            <a:r>
              <a:rPr lang="uk-UA" i="1" dirty="0"/>
              <a:t> </a:t>
            </a:r>
            <a:r>
              <a:rPr lang="uk-UA" dirty="0"/>
              <a:t>→ вибрати необхідну кнопку. </a:t>
            </a:r>
            <a:endParaRPr lang="ru-RU" dirty="0"/>
          </a:p>
        </p:txBody>
      </p:sp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5149548" y="3629032"/>
            <a:ext cx="394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dirty="0"/>
              <a:t>Якщо ми виберемо порожню кнопку, то необхідно настроїти її дію. </a:t>
            </a:r>
          </a:p>
        </p:txBody>
      </p:sp>
      <p:sp>
        <p:nvSpPr>
          <p:cNvPr id="33" name="Прямоугольник 7"/>
          <p:cNvSpPr>
            <a:spLocks noChangeArrowheads="1"/>
          </p:cNvSpPr>
          <p:nvPr/>
        </p:nvSpPr>
        <p:spPr bwMode="auto">
          <a:xfrm>
            <a:off x="5697825" y="4712012"/>
            <a:ext cx="3024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dirty="0"/>
              <a:t>Вікно </a:t>
            </a:r>
            <a:r>
              <a:rPr lang="uk-UA" b="1" i="1" dirty="0"/>
              <a:t>Настройка</a:t>
            </a:r>
            <a:r>
              <a:rPr lang="uk-UA" i="1" dirty="0"/>
              <a:t> </a:t>
            </a:r>
            <a:r>
              <a:rPr lang="uk-UA" dirty="0"/>
              <a:t>дії з’являється автоматично.</a:t>
            </a:r>
            <a:endParaRPr lang="ru-RU" dirty="0"/>
          </a:p>
        </p:txBody>
      </p:sp>
      <p:pic>
        <p:nvPicPr>
          <p:cNvPr id="34" name="Рисунок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1845" r="54811" b="74327"/>
          <a:stretch>
            <a:fillRect/>
          </a:stretch>
        </p:blipFill>
        <p:spPr bwMode="auto">
          <a:xfrm>
            <a:off x="159166" y="2024375"/>
            <a:ext cx="4824412" cy="202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82391" r="54811" b="7541"/>
          <a:stretch>
            <a:fillRect/>
          </a:stretch>
        </p:blipFill>
        <p:spPr bwMode="auto">
          <a:xfrm>
            <a:off x="375066" y="4388162"/>
            <a:ext cx="4897437" cy="969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Овал 35"/>
          <p:cNvSpPr/>
          <p:nvPr/>
        </p:nvSpPr>
        <p:spPr>
          <a:xfrm>
            <a:off x="663991" y="2024374"/>
            <a:ext cx="1008062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7" name="Овал 36"/>
          <p:cNvSpPr/>
          <p:nvPr/>
        </p:nvSpPr>
        <p:spPr>
          <a:xfrm>
            <a:off x="1959391" y="2732399"/>
            <a:ext cx="1008062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8" name="Овал 37"/>
          <p:cNvSpPr/>
          <p:nvPr/>
        </p:nvSpPr>
        <p:spPr>
          <a:xfrm>
            <a:off x="2319753" y="4792974"/>
            <a:ext cx="25209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122038" y="188640"/>
            <a:ext cx="7914457" cy="3024336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62842" y="33265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Гіперпосилання і елементи управління в презентаціях. Додавання </a:t>
            </a: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відеокліпів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звукових ефектів і мовного супроводу до </a:t>
            </a:r>
            <a:r>
              <a:rPr lang="uk-UA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слайдової</a:t>
            </a:r>
            <a:r>
              <a:rPr lang="uk-U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презентації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38981"/>
            <a:ext cx="2368073" cy="3288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Результат пошуку зображень за запитом &quot;power point&quot;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6820"/>
          <a:stretch/>
        </p:blipFill>
        <p:spPr bwMode="auto">
          <a:xfrm>
            <a:off x="467544" y="4244646"/>
            <a:ext cx="2388727" cy="147714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51" y="4244646"/>
            <a:ext cx="2866972" cy="16126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" y="917043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>
          <a:xfrm>
            <a:off x="123405" y="836712"/>
            <a:ext cx="894166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Гіперпосилання в презентації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4110371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знак завершения 8"/>
          <p:cNvSpPr/>
          <p:nvPr/>
        </p:nvSpPr>
        <p:spPr>
          <a:xfrm>
            <a:off x="1659845" y="945768"/>
            <a:ext cx="6202310" cy="1687890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hlinkClick r:id="rId7" action="ppaction://hlinksldjump"/>
              </a:rPr>
              <a:t>Для чого використовують гіперпосилання в презентації та як їх створити</a:t>
            </a:r>
            <a:endParaRPr lang="uk-UA" sz="2400" dirty="0"/>
          </a:p>
        </p:txBody>
      </p:sp>
      <p:sp>
        <p:nvSpPr>
          <p:cNvPr id="45" name="Блок-схема: знак завершения 44"/>
          <p:cNvSpPr/>
          <p:nvPr/>
        </p:nvSpPr>
        <p:spPr>
          <a:xfrm>
            <a:off x="1659845" y="2835499"/>
            <a:ext cx="6202310" cy="1168539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hlinkClick r:id="rId8" action="ppaction://hlinksldjump"/>
              </a:rPr>
              <a:t>Як управляти звуком та відео у презентації?</a:t>
            </a:r>
            <a:endParaRPr lang="uk-UA" sz="2400" dirty="0"/>
          </a:p>
        </p:txBody>
      </p:sp>
      <p:sp>
        <p:nvSpPr>
          <p:cNvPr id="46" name="Блок-схема: знак завершения 45"/>
          <p:cNvSpPr/>
          <p:nvPr/>
        </p:nvSpPr>
        <p:spPr>
          <a:xfrm>
            <a:off x="1659845" y="4361116"/>
            <a:ext cx="6202310" cy="649188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>
                <a:hlinkClick r:id="rId9" action="ppaction://hlinksldjump"/>
              </a:rPr>
              <a:t>Як налаштувати дії з об’єктами?</a:t>
            </a:r>
            <a:endParaRPr lang="uk-UA" sz="2400" dirty="0"/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52" y="1475448"/>
            <a:ext cx="1000386" cy="873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3" y="2957990"/>
            <a:ext cx="1498815" cy="104604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00" y="4339179"/>
            <a:ext cx="1034714" cy="1034714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2"/>
            <a:ext cx="1080119" cy="3966355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Гіперпосилання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405" y="836712"/>
            <a:ext cx="894166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59845" y="675253"/>
            <a:ext cx="6148256" cy="1440180"/>
          </a:xfrm>
          <a:prstGeom prst="plaque">
            <a:avLst/>
          </a:prstGeom>
          <a:gradFill>
            <a:gsLst>
              <a:gs pos="61000">
                <a:srgbClr val="F0F4AE"/>
              </a:gs>
              <a:gs pos="0">
                <a:srgbClr val="FFFF66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200" b="1" dirty="0">
                <a:hlinkClick r:id="" action="ppaction://hlinkshowjump?jump=firstslide"/>
              </a:rPr>
              <a:t>Гіперпосилання</a:t>
            </a:r>
            <a:r>
              <a:rPr lang="uk-UA" sz="2200" dirty="0"/>
              <a:t> використовують для зв’язку одного слайда з іншими, з </a:t>
            </a:r>
            <a:r>
              <a:rPr lang="uk-UA" sz="2200" dirty="0" err="1"/>
              <a:t>веб-сторінкою</a:t>
            </a:r>
            <a:r>
              <a:rPr lang="uk-UA" sz="2200" dirty="0"/>
              <a:t> або певним файлом</a:t>
            </a:r>
          </a:p>
        </p:txBody>
      </p:sp>
      <p:sp>
        <p:nvSpPr>
          <p:cNvPr id="32" name="Прямоугольник 6"/>
          <p:cNvSpPr>
            <a:spLocks noChangeArrowheads="1"/>
          </p:cNvSpPr>
          <p:nvPr/>
        </p:nvSpPr>
        <p:spPr bwMode="auto">
          <a:xfrm>
            <a:off x="546104" y="3882581"/>
            <a:ext cx="785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Гіперпосилання може бути прив’язане до будь-якого об’єкта, що є на слайді, і стає активним тільки після запуску презентації.</a:t>
            </a:r>
          </a:p>
        </p:txBody>
      </p:sp>
      <p:sp>
        <p:nvSpPr>
          <p:cNvPr id="33" name="Прямоугольник 7"/>
          <p:cNvSpPr>
            <a:spLocks noChangeArrowheads="1"/>
          </p:cNvSpPr>
          <p:nvPr/>
        </p:nvSpPr>
        <p:spPr bwMode="auto">
          <a:xfrm>
            <a:off x="4059116" y="4621014"/>
            <a:ext cx="4572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uk-UA" dirty="0"/>
              <a:t>У результаті наведення вказівника миші на нього він набуває вигляду долоні з витягнутим пальцем</a:t>
            </a:r>
            <a:r>
              <a:rPr lang="uk-UA" dirty="0">
                <a:sym typeface="Wingdings" pitchFamily="2" charset="2"/>
              </a:rPr>
              <a:t>. </a:t>
            </a:r>
            <a:r>
              <a:rPr lang="uk-UA" dirty="0"/>
              <a:t>У разі натискання лівої клавіші миші на об’єкті з гіперпосиланням здійснюється перехід за вказаною адресою.</a:t>
            </a: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3378651" y="4851846"/>
            <a:ext cx="648072" cy="1015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6000" b="1" dirty="0">
                <a:cs typeface="Arial" pitchFamily="34" charset="0"/>
                <a:sym typeface="Wingdings"/>
              </a:rPr>
              <a:t></a:t>
            </a:r>
            <a:endParaRPr lang="uk-UA" sz="6000" b="1" dirty="0">
              <a:cs typeface="Arial" pitchFamily="34" charset="0"/>
            </a:endParaRPr>
          </a:p>
        </p:txBody>
      </p:sp>
      <p:pic>
        <p:nvPicPr>
          <p:cNvPr id="35" name="Picture 2" descr="http://t3.gstatic.com/images?q=tbn:ANd9GcSh5c4sCvkoBMydsZ_xFf4X8_TdnY8L6LxPdTO5xlMQQ0YPkLL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6" y="2287389"/>
            <a:ext cx="19145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http://t0.gstatic.com/images?q=tbn:ANd9GcTt1ts4gPfeRLEjVU0rlAJaYAFfrp_y0mSeHEr5DJynGz1Z_7xLy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66" y="2211189"/>
            <a:ext cx="2171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http://t1.gstatic.com/images?q=tbn:ANd9GcTalirGQYcpydaDAypmLgpy7o_7wg-RsI_et6Mq3aEF3Jd0bpCw3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03" y="2211189"/>
            <a:ext cx="20161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Управляющая кнопка: в начало 1">
            <a:hlinkClick r:id="rId10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9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Гіперпосилання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405" y="836712"/>
            <a:ext cx="894166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64104" y="939823"/>
            <a:ext cx="6148256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hlinkClick r:id="" action="ppaction://hlinkshowjump?jump=firstslide"/>
              </a:rPr>
              <a:t>Гіперпосилання</a:t>
            </a:r>
            <a:r>
              <a:rPr lang="uk-UA" dirty="0"/>
              <a:t> використовують для зв’язку одного слайда з іншими, з </a:t>
            </a:r>
            <a:r>
              <a:rPr lang="uk-UA" dirty="0" err="1"/>
              <a:t>веб-сторінкою</a:t>
            </a:r>
            <a:r>
              <a:rPr lang="uk-UA" dirty="0"/>
              <a:t> або певним файлом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36" b="44794"/>
          <a:stretch>
            <a:fillRect/>
          </a:stretch>
        </p:blipFill>
        <p:spPr bwMode="auto">
          <a:xfrm>
            <a:off x="377825" y="2366963"/>
            <a:ext cx="4787900" cy="358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3"/>
          <p:cNvSpPr>
            <a:spLocks noChangeArrowheads="1"/>
          </p:cNvSpPr>
          <p:nvPr/>
        </p:nvSpPr>
        <p:spPr bwMode="auto">
          <a:xfrm>
            <a:off x="5390322" y="3976688"/>
            <a:ext cx="3490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uk-UA" b="1" dirty="0"/>
              <a:t>Крок 2. </a:t>
            </a:r>
            <a:r>
              <a:rPr lang="uk-UA" dirty="0"/>
              <a:t>Вибрати об’єкт гіперпосилання та встановити його параметри (розміщення, підказка).</a:t>
            </a:r>
            <a:endParaRPr lang="ru-RU" dirty="0"/>
          </a:p>
        </p:txBody>
      </p:sp>
      <p:sp>
        <p:nvSpPr>
          <p:cNvPr id="46" name="Прямоугольник 5"/>
          <p:cNvSpPr>
            <a:spLocks noChangeArrowheads="1"/>
          </p:cNvSpPr>
          <p:nvPr/>
        </p:nvSpPr>
        <p:spPr bwMode="auto">
          <a:xfrm>
            <a:off x="539750" y="1887538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2400" dirty="0"/>
              <a:t>З метою створення гіперпосилання необхідно виконати дії:</a:t>
            </a:r>
            <a:endParaRPr lang="ru-RU" sz="2400" dirty="0"/>
          </a:p>
        </p:txBody>
      </p:sp>
      <p:sp>
        <p:nvSpPr>
          <p:cNvPr id="47" name="Прямоугольник 6"/>
          <p:cNvSpPr>
            <a:spLocks noChangeArrowheads="1"/>
          </p:cNvSpPr>
          <p:nvPr/>
        </p:nvSpPr>
        <p:spPr bwMode="auto">
          <a:xfrm>
            <a:off x="5390322" y="2366963"/>
            <a:ext cx="34298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Крок 1</a:t>
            </a:r>
            <a:r>
              <a:rPr lang="uk-UA" dirty="0"/>
              <a:t>. Команда </a:t>
            </a:r>
            <a:r>
              <a:rPr lang="uk-UA" b="1" i="1" dirty="0"/>
              <a:t>Вставка</a:t>
            </a:r>
            <a:r>
              <a:rPr lang="uk-UA" i="1" dirty="0"/>
              <a:t> </a:t>
            </a:r>
            <a:r>
              <a:rPr lang="uk-UA" dirty="0"/>
              <a:t>→ </a:t>
            </a:r>
            <a:r>
              <a:rPr lang="uk-UA" b="1" i="1" dirty="0"/>
              <a:t>Гіперпосилання</a:t>
            </a:r>
            <a:r>
              <a:rPr lang="uk-UA" dirty="0"/>
              <a:t>..., або відповідна кнопка на панелі інструментів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1300276" y="2482050"/>
            <a:ext cx="719137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49" name="Овал 48"/>
          <p:cNvSpPr/>
          <p:nvPr/>
        </p:nvSpPr>
        <p:spPr>
          <a:xfrm>
            <a:off x="3760992" y="2635677"/>
            <a:ext cx="576262" cy="75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0" name="Овал 49"/>
          <p:cNvSpPr/>
          <p:nvPr/>
        </p:nvSpPr>
        <p:spPr>
          <a:xfrm>
            <a:off x="397291" y="4365104"/>
            <a:ext cx="665163" cy="69691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1042988" y="4868863"/>
            <a:ext cx="288925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Гіперпосилання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2565" y="811792"/>
            <a:ext cx="894166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64104" y="939823"/>
            <a:ext cx="6148256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hlinkClick r:id="" action="ppaction://hlinkshowjump?jump=firstslide"/>
              </a:rPr>
              <a:t>Гіперпосилання</a:t>
            </a:r>
            <a:r>
              <a:rPr lang="uk-UA" dirty="0"/>
              <a:t> використовують для зв’язку одного слайда з іншими, з </a:t>
            </a:r>
            <a:r>
              <a:rPr lang="uk-UA" dirty="0" err="1"/>
              <a:t>веб-сторінкою</a:t>
            </a:r>
            <a:r>
              <a:rPr lang="uk-UA" dirty="0"/>
              <a:t> або певним файлом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97290" y="1706702"/>
            <a:ext cx="8706935" cy="4415798"/>
            <a:chOff x="4253604" y="2018640"/>
            <a:chExt cx="4265760" cy="4265760"/>
          </a:xfrm>
        </p:grpSpPr>
        <p:sp>
          <p:nvSpPr>
            <p:cNvPr id="16" name="Счетверенная стрелка 15"/>
            <p:cNvSpPr/>
            <p:nvPr/>
          </p:nvSpPr>
          <p:spPr>
            <a:xfrm>
              <a:off x="4253604" y="2018640"/>
              <a:ext cx="4265760" cy="4265760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cene3d>
              <a:camera prst="orthographicFront"/>
              <a:lightRig rig="flat" dir="t"/>
            </a:scene3d>
            <a:sp3d z="-190500" extrusionH="12700" prstMaterial="plastic">
              <a:bevelT w="50800" h="50800" prst="riblet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4530879" y="2295914"/>
              <a:ext cx="1706304" cy="1706304"/>
            </a:xfrm>
            <a:custGeom>
              <a:avLst/>
              <a:gdLst>
                <a:gd name="connsiteX0" fmla="*/ 0 w 1706304"/>
                <a:gd name="connsiteY0" fmla="*/ 284390 h 1706304"/>
                <a:gd name="connsiteX1" fmla="*/ 284390 w 1706304"/>
                <a:gd name="connsiteY1" fmla="*/ 0 h 1706304"/>
                <a:gd name="connsiteX2" fmla="*/ 1421914 w 1706304"/>
                <a:gd name="connsiteY2" fmla="*/ 0 h 1706304"/>
                <a:gd name="connsiteX3" fmla="*/ 1706304 w 1706304"/>
                <a:gd name="connsiteY3" fmla="*/ 284390 h 1706304"/>
                <a:gd name="connsiteX4" fmla="*/ 1706304 w 1706304"/>
                <a:gd name="connsiteY4" fmla="*/ 1421914 h 1706304"/>
                <a:gd name="connsiteX5" fmla="*/ 1421914 w 1706304"/>
                <a:gd name="connsiteY5" fmla="*/ 1706304 h 1706304"/>
                <a:gd name="connsiteX6" fmla="*/ 284390 w 1706304"/>
                <a:gd name="connsiteY6" fmla="*/ 1706304 h 1706304"/>
                <a:gd name="connsiteX7" fmla="*/ 0 w 1706304"/>
                <a:gd name="connsiteY7" fmla="*/ 1421914 h 1706304"/>
                <a:gd name="connsiteX8" fmla="*/ 0 w 1706304"/>
                <a:gd name="connsiteY8" fmla="*/ 284390 h 170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304" h="1706304">
                  <a:moveTo>
                    <a:pt x="0" y="284390"/>
                  </a:moveTo>
                  <a:cubicBezTo>
                    <a:pt x="0" y="127326"/>
                    <a:pt x="127326" y="0"/>
                    <a:pt x="284390" y="0"/>
                  </a:cubicBezTo>
                  <a:lnTo>
                    <a:pt x="1421914" y="0"/>
                  </a:lnTo>
                  <a:cubicBezTo>
                    <a:pt x="1578978" y="0"/>
                    <a:pt x="1706304" y="127326"/>
                    <a:pt x="1706304" y="284390"/>
                  </a:cubicBezTo>
                  <a:lnTo>
                    <a:pt x="1706304" y="1421914"/>
                  </a:lnTo>
                  <a:cubicBezTo>
                    <a:pt x="1706304" y="1578978"/>
                    <a:pt x="1578978" y="1706304"/>
                    <a:pt x="1421914" y="1706304"/>
                  </a:cubicBezTo>
                  <a:lnTo>
                    <a:pt x="284390" y="1706304"/>
                  </a:lnTo>
                  <a:cubicBezTo>
                    <a:pt x="127326" y="1706304"/>
                    <a:pt x="0" y="1578978"/>
                    <a:pt x="0" y="1421914"/>
                  </a:cubicBezTo>
                  <a:lnTo>
                    <a:pt x="0" y="2843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artDeco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35" tIns="136635" rIns="136635" bIns="136635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/>
                <a:t>Перейти за гіперпосиланням можна лише в режимі демонстрації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535786" y="2295914"/>
              <a:ext cx="1706304" cy="1706304"/>
            </a:xfrm>
            <a:custGeom>
              <a:avLst/>
              <a:gdLst>
                <a:gd name="connsiteX0" fmla="*/ 0 w 1706304"/>
                <a:gd name="connsiteY0" fmla="*/ 284390 h 1706304"/>
                <a:gd name="connsiteX1" fmla="*/ 284390 w 1706304"/>
                <a:gd name="connsiteY1" fmla="*/ 0 h 1706304"/>
                <a:gd name="connsiteX2" fmla="*/ 1421914 w 1706304"/>
                <a:gd name="connsiteY2" fmla="*/ 0 h 1706304"/>
                <a:gd name="connsiteX3" fmla="*/ 1706304 w 1706304"/>
                <a:gd name="connsiteY3" fmla="*/ 284390 h 1706304"/>
                <a:gd name="connsiteX4" fmla="*/ 1706304 w 1706304"/>
                <a:gd name="connsiteY4" fmla="*/ 1421914 h 1706304"/>
                <a:gd name="connsiteX5" fmla="*/ 1421914 w 1706304"/>
                <a:gd name="connsiteY5" fmla="*/ 1706304 h 1706304"/>
                <a:gd name="connsiteX6" fmla="*/ 284390 w 1706304"/>
                <a:gd name="connsiteY6" fmla="*/ 1706304 h 1706304"/>
                <a:gd name="connsiteX7" fmla="*/ 0 w 1706304"/>
                <a:gd name="connsiteY7" fmla="*/ 1421914 h 1706304"/>
                <a:gd name="connsiteX8" fmla="*/ 0 w 1706304"/>
                <a:gd name="connsiteY8" fmla="*/ 284390 h 170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304" h="1706304">
                  <a:moveTo>
                    <a:pt x="0" y="284390"/>
                  </a:moveTo>
                  <a:cubicBezTo>
                    <a:pt x="0" y="127326"/>
                    <a:pt x="127326" y="0"/>
                    <a:pt x="284390" y="0"/>
                  </a:cubicBezTo>
                  <a:lnTo>
                    <a:pt x="1421914" y="0"/>
                  </a:lnTo>
                  <a:cubicBezTo>
                    <a:pt x="1578978" y="0"/>
                    <a:pt x="1706304" y="127326"/>
                    <a:pt x="1706304" y="284390"/>
                  </a:cubicBezTo>
                  <a:lnTo>
                    <a:pt x="1706304" y="1421914"/>
                  </a:lnTo>
                  <a:cubicBezTo>
                    <a:pt x="1706304" y="1578978"/>
                    <a:pt x="1578978" y="1706304"/>
                    <a:pt x="1421914" y="1706304"/>
                  </a:cubicBezTo>
                  <a:lnTo>
                    <a:pt x="284390" y="1706304"/>
                  </a:lnTo>
                  <a:cubicBezTo>
                    <a:pt x="127326" y="1706304"/>
                    <a:pt x="0" y="1578978"/>
                    <a:pt x="0" y="1421914"/>
                  </a:cubicBezTo>
                  <a:lnTo>
                    <a:pt x="0" y="2843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2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35" tIns="136635" rIns="136635" bIns="136635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/>
                <a:t>У разі використання гіперпосилань на інші слайди презентації використовують ефект прихованих слайдів.</a:t>
              </a:r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4530879" y="4300821"/>
              <a:ext cx="1706304" cy="1706304"/>
            </a:xfrm>
            <a:custGeom>
              <a:avLst/>
              <a:gdLst>
                <a:gd name="connsiteX0" fmla="*/ 0 w 1706304"/>
                <a:gd name="connsiteY0" fmla="*/ 284390 h 1706304"/>
                <a:gd name="connsiteX1" fmla="*/ 284390 w 1706304"/>
                <a:gd name="connsiteY1" fmla="*/ 0 h 1706304"/>
                <a:gd name="connsiteX2" fmla="*/ 1421914 w 1706304"/>
                <a:gd name="connsiteY2" fmla="*/ 0 h 1706304"/>
                <a:gd name="connsiteX3" fmla="*/ 1706304 w 1706304"/>
                <a:gd name="connsiteY3" fmla="*/ 284390 h 1706304"/>
                <a:gd name="connsiteX4" fmla="*/ 1706304 w 1706304"/>
                <a:gd name="connsiteY4" fmla="*/ 1421914 h 1706304"/>
                <a:gd name="connsiteX5" fmla="*/ 1421914 w 1706304"/>
                <a:gd name="connsiteY5" fmla="*/ 1706304 h 1706304"/>
                <a:gd name="connsiteX6" fmla="*/ 284390 w 1706304"/>
                <a:gd name="connsiteY6" fmla="*/ 1706304 h 1706304"/>
                <a:gd name="connsiteX7" fmla="*/ 0 w 1706304"/>
                <a:gd name="connsiteY7" fmla="*/ 1421914 h 1706304"/>
                <a:gd name="connsiteX8" fmla="*/ 0 w 1706304"/>
                <a:gd name="connsiteY8" fmla="*/ 284390 h 170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304" h="1706304">
                  <a:moveTo>
                    <a:pt x="0" y="284390"/>
                  </a:moveTo>
                  <a:cubicBezTo>
                    <a:pt x="0" y="127326"/>
                    <a:pt x="127326" y="0"/>
                    <a:pt x="284390" y="0"/>
                  </a:cubicBezTo>
                  <a:lnTo>
                    <a:pt x="1421914" y="0"/>
                  </a:lnTo>
                  <a:cubicBezTo>
                    <a:pt x="1578978" y="0"/>
                    <a:pt x="1706304" y="127326"/>
                    <a:pt x="1706304" y="284390"/>
                  </a:cubicBezTo>
                  <a:lnTo>
                    <a:pt x="1706304" y="1421914"/>
                  </a:lnTo>
                  <a:cubicBezTo>
                    <a:pt x="1706304" y="1578978"/>
                    <a:pt x="1578978" y="1706304"/>
                    <a:pt x="1421914" y="1706304"/>
                  </a:cubicBezTo>
                  <a:lnTo>
                    <a:pt x="284390" y="1706304"/>
                  </a:lnTo>
                  <a:cubicBezTo>
                    <a:pt x="127326" y="1706304"/>
                    <a:pt x="0" y="1578978"/>
                    <a:pt x="0" y="1421914"/>
                  </a:cubicBezTo>
                  <a:lnTo>
                    <a:pt x="0" y="2843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riblet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2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35" tIns="136635" rIns="136635" bIns="136635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/>
                <a:t>Для видалення або редагування гіперпосилання необхідно виділити і в контекстному меню обрати вказівку </a:t>
              </a:r>
              <a:r>
                <a:rPr lang="uk-UA" sz="2000" i="1" kern="1200" dirty="0"/>
                <a:t>Змінити гіперпосилання</a:t>
              </a:r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6535786" y="4300821"/>
              <a:ext cx="1706304" cy="1706304"/>
            </a:xfrm>
            <a:custGeom>
              <a:avLst/>
              <a:gdLst>
                <a:gd name="connsiteX0" fmla="*/ 0 w 1706304"/>
                <a:gd name="connsiteY0" fmla="*/ 284390 h 1706304"/>
                <a:gd name="connsiteX1" fmla="*/ 284390 w 1706304"/>
                <a:gd name="connsiteY1" fmla="*/ 0 h 1706304"/>
                <a:gd name="connsiteX2" fmla="*/ 1421914 w 1706304"/>
                <a:gd name="connsiteY2" fmla="*/ 0 h 1706304"/>
                <a:gd name="connsiteX3" fmla="*/ 1706304 w 1706304"/>
                <a:gd name="connsiteY3" fmla="*/ 284390 h 1706304"/>
                <a:gd name="connsiteX4" fmla="*/ 1706304 w 1706304"/>
                <a:gd name="connsiteY4" fmla="*/ 1421914 h 1706304"/>
                <a:gd name="connsiteX5" fmla="*/ 1421914 w 1706304"/>
                <a:gd name="connsiteY5" fmla="*/ 1706304 h 1706304"/>
                <a:gd name="connsiteX6" fmla="*/ 284390 w 1706304"/>
                <a:gd name="connsiteY6" fmla="*/ 1706304 h 1706304"/>
                <a:gd name="connsiteX7" fmla="*/ 0 w 1706304"/>
                <a:gd name="connsiteY7" fmla="*/ 1421914 h 1706304"/>
                <a:gd name="connsiteX8" fmla="*/ 0 w 1706304"/>
                <a:gd name="connsiteY8" fmla="*/ 284390 h 170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6304" h="1706304">
                  <a:moveTo>
                    <a:pt x="0" y="284390"/>
                  </a:moveTo>
                  <a:cubicBezTo>
                    <a:pt x="0" y="127326"/>
                    <a:pt x="127326" y="0"/>
                    <a:pt x="284390" y="0"/>
                  </a:cubicBezTo>
                  <a:lnTo>
                    <a:pt x="1421914" y="0"/>
                  </a:lnTo>
                  <a:cubicBezTo>
                    <a:pt x="1578978" y="0"/>
                    <a:pt x="1706304" y="127326"/>
                    <a:pt x="1706304" y="284390"/>
                  </a:cubicBezTo>
                  <a:lnTo>
                    <a:pt x="1706304" y="1421914"/>
                  </a:lnTo>
                  <a:cubicBezTo>
                    <a:pt x="1706304" y="1578978"/>
                    <a:pt x="1578978" y="1706304"/>
                    <a:pt x="1421914" y="1706304"/>
                  </a:cubicBezTo>
                  <a:lnTo>
                    <a:pt x="284390" y="1706304"/>
                  </a:lnTo>
                  <a:cubicBezTo>
                    <a:pt x="127326" y="1706304"/>
                    <a:pt x="0" y="1578978"/>
                    <a:pt x="0" y="1421914"/>
                  </a:cubicBezTo>
                  <a:lnTo>
                    <a:pt x="0" y="28439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 prst="artDeco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635" tIns="136635" rIns="136635" bIns="136635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/>
                <a:t>Презентації з гіперпосиланнями файли, які мають відкритися, слід скопіювати разом із презентацією</a:t>
              </a:r>
              <a:endParaRPr lang="uk-UA" sz="2000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9" y="2496569"/>
            <a:ext cx="696949" cy="664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196" y="4645130"/>
            <a:ext cx="495300" cy="614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21364"/>
            <a:ext cx="719887" cy="676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68622"/>
            <a:ext cx="719887" cy="628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276" y="2496570"/>
            <a:ext cx="569220" cy="58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Прямоугольник 52"/>
          <p:cNvSpPr/>
          <p:nvPr/>
        </p:nvSpPr>
        <p:spPr>
          <a:xfrm flipH="1">
            <a:off x="4414196" y="3356592"/>
            <a:ext cx="648072" cy="1015663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uk-UA" sz="6000" b="1" dirty="0">
                <a:cs typeface="Arial" pitchFamily="34" charset="0"/>
                <a:sym typeface="Wingdings"/>
              </a:rPr>
              <a:t></a:t>
            </a:r>
            <a:endParaRPr lang="uk-UA" sz="60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та відео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35" y="811792"/>
            <a:ext cx="902529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36655" y="724679"/>
            <a:ext cx="6148256" cy="1520190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0066"/>
                </a:solidFill>
              </a:rPr>
              <a:t>Звук</a:t>
            </a:r>
            <a:r>
              <a:rPr lang="uk-UA" b="1" dirty="0"/>
              <a:t> і </a:t>
            </a:r>
            <a:r>
              <a:rPr lang="uk-UA" b="1" dirty="0">
                <a:solidFill>
                  <a:srgbClr val="000066"/>
                </a:solidFill>
              </a:rPr>
              <a:t>відео</a:t>
            </a:r>
            <a:r>
              <a:rPr lang="uk-UA" b="1" dirty="0"/>
              <a:t> є необхідним елементом мультимедійної презентації її доповненням</a:t>
            </a:r>
            <a:r>
              <a:rPr lang="uk-UA" sz="1700" dirty="0"/>
              <a:t>. </a:t>
            </a:r>
          </a:p>
          <a:p>
            <a:pPr algn="ctr"/>
            <a:r>
              <a:rPr lang="uk-UA" sz="1700" dirty="0"/>
              <a:t>Застосовуючи коментарі, музичний фон, звукові ефекти, слід зважати на доцільність використання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" y="3215565"/>
            <a:ext cx="3176076" cy="158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50746" y="3198168"/>
            <a:ext cx="971818" cy="4599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4325025" y="2387584"/>
            <a:ext cx="2983279" cy="1726264"/>
            <a:chOff x="4325025" y="2387584"/>
            <a:chExt cx="2983279" cy="172626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716" y="2417117"/>
              <a:ext cx="2948588" cy="1696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Скругленный прямоугольник 43"/>
            <p:cNvSpPr/>
            <p:nvPr/>
          </p:nvSpPr>
          <p:spPr>
            <a:xfrm>
              <a:off x="4325025" y="2387584"/>
              <a:ext cx="607015" cy="8279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59176" y="4355350"/>
            <a:ext cx="2672966" cy="1648054"/>
            <a:chOff x="4659176" y="4355350"/>
            <a:chExt cx="2672966" cy="1648054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667" y="4365104"/>
              <a:ext cx="2657475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4659176" y="4355350"/>
              <a:ext cx="561008" cy="8279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3" name="Штриховая стрелка вправо 12"/>
          <p:cNvSpPr/>
          <p:nvPr/>
        </p:nvSpPr>
        <p:spPr>
          <a:xfrm rot="20298709">
            <a:off x="3567029" y="2655385"/>
            <a:ext cx="617121" cy="807254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Штриховая стрелка вправо 53"/>
          <p:cNvSpPr/>
          <p:nvPr/>
        </p:nvSpPr>
        <p:spPr>
          <a:xfrm rot="1507273">
            <a:off x="3620493" y="4526499"/>
            <a:ext cx="617121" cy="807254"/>
          </a:xfrm>
          <a:prstGeom prst="striped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6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та відео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35" y="811792"/>
            <a:ext cx="902529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64104" y="1027493"/>
            <a:ext cx="6148256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dirty="0"/>
              <a:t>Інструменти вкладки </a:t>
            </a:r>
            <a:r>
              <a:rPr lang="uk-UA" b="1" i="1" dirty="0"/>
              <a:t>Відтворити</a:t>
            </a:r>
            <a:r>
              <a:rPr lang="uk-UA" i="1" dirty="0"/>
              <a:t> </a:t>
            </a:r>
            <a:r>
              <a:rPr lang="uk-UA" dirty="0"/>
              <a:t> забезпечують управління звуком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33" y="2309481"/>
            <a:ext cx="2466975" cy="89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12" y="3415677"/>
            <a:ext cx="8712968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Группа 40"/>
          <p:cNvGrpSpPr/>
          <p:nvPr/>
        </p:nvGrpSpPr>
        <p:grpSpPr>
          <a:xfrm>
            <a:off x="1119785" y="2115433"/>
            <a:ext cx="2145121" cy="1320902"/>
            <a:chOff x="4659176" y="4355350"/>
            <a:chExt cx="2672966" cy="1648054"/>
          </a:xfrm>
        </p:grpSpPr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667" y="4365104"/>
              <a:ext cx="2657475" cy="1638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Скругленный прямоугольник 42"/>
            <p:cNvSpPr/>
            <p:nvPr/>
          </p:nvSpPr>
          <p:spPr>
            <a:xfrm>
              <a:off x="4659176" y="4355350"/>
              <a:ext cx="561008" cy="82798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0399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4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та відео в презентації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935" y="811792"/>
            <a:ext cx="9025291" cy="547260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9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8935" y="6124337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Комп’ютерні презентації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291" y="836713"/>
            <a:ext cx="4107464" cy="4922786"/>
          </a:xfrm>
          <a:prstGeom prst="rect">
            <a:avLst/>
          </a:prstGeom>
          <a:noFill/>
        </p:spPr>
      </p:sp>
      <p:pic>
        <p:nvPicPr>
          <p:cNvPr id="17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26" y="564153"/>
            <a:ext cx="711574" cy="71157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/Files/images/powerpoin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" y="596792"/>
            <a:ext cx="697952" cy="697952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296" y="-228492"/>
            <a:ext cx="1378201" cy="82528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Выгнутая влево стрелка 23"/>
          <p:cNvSpPr/>
          <p:nvPr/>
        </p:nvSpPr>
        <p:spPr>
          <a:xfrm>
            <a:off x="579726" y="974813"/>
            <a:ext cx="1080119" cy="1140620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24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 flipH="1">
            <a:off x="7808101" y="974813"/>
            <a:ext cx="1062294" cy="1043827"/>
          </a:xfrm>
          <a:prstGeom prst="curvedRightArrow">
            <a:avLst>
              <a:gd name="adj1" fmla="val 25000"/>
              <a:gd name="adj2" fmla="val 50000"/>
              <a:gd name="adj3" fmla="val 17699"/>
            </a:avLst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29" name="Picture 2" descr="http://pics.rbc.ru/img/cnews/2008/11/21/shirshov_eiki_xip2000_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30" y="5399818"/>
            <a:ext cx="2273593" cy="1445365"/>
          </a:xfrm>
          <a:prstGeom prst="rect">
            <a:avLst/>
          </a:prstGeom>
          <a:noFill/>
          <a:effectLst>
            <a:glow rad="1905000">
              <a:schemeClr val="accent1">
                <a:alpha val="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orporatetour.ru/rent/rent/epson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9499"/>
            <a:ext cx="1314182" cy="9856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5"/>
          <p:cNvSpPr>
            <a:spLocks noChangeArrowheads="1"/>
          </p:cNvSpPr>
          <p:nvPr/>
        </p:nvSpPr>
        <p:spPr bwMode="auto">
          <a:xfrm>
            <a:off x="1664104" y="1027493"/>
            <a:ext cx="6148256" cy="840105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/>
              <a:t>Інструменти вкладки </a:t>
            </a:r>
            <a:r>
              <a:rPr lang="uk-UA" b="1" i="1" dirty="0"/>
              <a:t>Відтворити</a:t>
            </a:r>
            <a:r>
              <a:rPr lang="uk-UA" i="1" dirty="0"/>
              <a:t> </a:t>
            </a:r>
            <a:r>
              <a:rPr lang="uk-UA" dirty="0"/>
              <a:t> забезпечують управління відео</a:t>
            </a:r>
          </a:p>
        </p:txBody>
      </p:sp>
      <p:sp>
        <p:nvSpPr>
          <p:cNvPr id="2" name="Управляющая кнопка: в начало 1">
            <a:hlinkClick r:id="rId7" action="ppaction://hlinksldjump" highlightClick="1"/>
          </p:cNvPr>
          <p:cNvSpPr/>
          <p:nvPr/>
        </p:nvSpPr>
        <p:spPr>
          <a:xfrm>
            <a:off x="7884368" y="6364610"/>
            <a:ext cx="514436" cy="284915"/>
          </a:xfrm>
          <a:prstGeom prst="actionButtonBeginning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3" y="1024108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92806"/>
            <a:ext cx="735101" cy="682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470575" y="3679758"/>
            <a:ext cx="5356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. </a:t>
            </a:r>
            <a:endParaRPr lang="uk-U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1" y="2166832"/>
            <a:ext cx="2543175" cy="122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72" y="3548096"/>
            <a:ext cx="8725715" cy="13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908437" y="2186330"/>
            <a:ext cx="2278479" cy="1285012"/>
            <a:chOff x="4325025" y="2387584"/>
            <a:chExt cx="2983279" cy="1726264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716" y="2417117"/>
              <a:ext cx="2948588" cy="1696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Скругленный прямоугольник 32"/>
            <p:cNvSpPr/>
            <p:nvPr/>
          </p:nvSpPr>
          <p:spPr>
            <a:xfrm>
              <a:off x="4325025" y="2387584"/>
              <a:ext cx="607015" cy="82798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7538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1942</TotalTime>
  <Words>731</Words>
  <Application>Microsoft Office PowerPoint</Application>
  <PresentationFormat>Экран (4:3)</PresentationFormat>
  <Paragraphs>91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Zoe</cp:lastModifiedBy>
  <cp:revision>419</cp:revision>
  <dcterms:created xsi:type="dcterms:W3CDTF">2012-10-14T10:43:12Z</dcterms:created>
  <dcterms:modified xsi:type="dcterms:W3CDTF">2021-12-05T19:42:16Z</dcterms:modified>
</cp:coreProperties>
</file>