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BFE845-8055-4CD9-BF64-4403F70C81C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CFD514-5ADD-4C1E-9DCB-B488D17B73FB}">
      <dgm:prSet phldrT="[Текст]" custT="1"/>
      <dgm:spPr/>
      <dgm:t>
        <a:bodyPr/>
        <a:lstStyle/>
        <a:p>
          <a:r>
            <a:rPr lang="uk-UA" sz="2000" b="1" dirty="0" smtClean="0"/>
            <a:t>Односкладні речення з головним членом-присудком</a:t>
          </a:r>
          <a:endParaRPr lang="ru-RU" sz="2000" b="1" dirty="0"/>
        </a:p>
      </dgm:t>
    </dgm:pt>
    <dgm:pt modelId="{6FBED5BF-1729-49BB-84C2-8FB1D498D391}" type="parTrans" cxnId="{523E8B55-BFA9-4B82-838C-C31068B3A570}">
      <dgm:prSet/>
      <dgm:spPr/>
      <dgm:t>
        <a:bodyPr/>
        <a:lstStyle/>
        <a:p>
          <a:endParaRPr lang="ru-RU"/>
        </a:p>
      </dgm:t>
    </dgm:pt>
    <dgm:pt modelId="{288C3014-8F2E-4FE6-A290-6B4766DA4E35}" type="sibTrans" cxnId="{523E8B55-BFA9-4B82-838C-C31068B3A570}">
      <dgm:prSet/>
      <dgm:spPr/>
      <dgm:t>
        <a:bodyPr/>
        <a:lstStyle/>
        <a:p>
          <a:endParaRPr lang="ru-RU"/>
        </a:p>
      </dgm:t>
    </dgm:pt>
    <dgm:pt modelId="{46C2A3AE-0518-4232-9EAA-88FDDAE69D3C}">
      <dgm:prSet phldrT="[Текст]" custT="1"/>
      <dgm:spPr/>
      <dgm:t>
        <a:bodyPr/>
        <a:lstStyle/>
        <a:p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Означено-особові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B3A612A-D85D-45DF-B6C0-AD22421510B9}" type="parTrans" cxnId="{E9E71744-CC86-48B5-AC5F-8CA031B2A83A}">
      <dgm:prSet/>
      <dgm:spPr/>
      <dgm:t>
        <a:bodyPr/>
        <a:lstStyle/>
        <a:p>
          <a:endParaRPr lang="ru-RU"/>
        </a:p>
      </dgm:t>
    </dgm:pt>
    <dgm:pt modelId="{A7BDBC1C-959A-40D2-A875-7314F70ACF34}" type="sibTrans" cxnId="{E9E71744-CC86-48B5-AC5F-8CA031B2A83A}">
      <dgm:prSet/>
      <dgm:spPr/>
      <dgm:t>
        <a:bodyPr/>
        <a:lstStyle/>
        <a:p>
          <a:endParaRPr lang="ru-RU"/>
        </a:p>
      </dgm:t>
    </dgm:pt>
    <dgm:pt modelId="{FDC7EE5B-DFC9-4791-81BA-89AFB794D5B2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Присудок: дієслово 1 чи 2 особи однини чи множини (я, ми, ти, ви) </a:t>
          </a:r>
          <a:endParaRPr lang="ru-RU" b="1" dirty="0">
            <a:solidFill>
              <a:srgbClr val="002060"/>
            </a:solidFill>
          </a:endParaRPr>
        </a:p>
      </dgm:t>
    </dgm:pt>
    <dgm:pt modelId="{5BF647A5-B873-4C2F-9E1E-DFFFAEA6DF22}" type="parTrans" cxnId="{68E61E1F-E4AF-4B13-AA14-23394B760DAA}">
      <dgm:prSet/>
      <dgm:spPr/>
      <dgm:t>
        <a:bodyPr/>
        <a:lstStyle/>
        <a:p>
          <a:endParaRPr lang="ru-RU"/>
        </a:p>
      </dgm:t>
    </dgm:pt>
    <dgm:pt modelId="{8EFB214E-A5E0-4441-8F43-224E886A245B}" type="sibTrans" cxnId="{68E61E1F-E4AF-4B13-AA14-23394B760DAA}">
      <dgm:prSet/>
      <dgm:spPr/>
      <dgm:t>
        <a:bodyPr/>
        <a:lstStyle/>
        <a:p>
          <a:endParaRPr lang="ru-RU"/>
        </a:p>
      </dgm:t>
    </dgm:pt>
    <dgm:pt modelId="{313A879E-9BD3-4E20-A9F0-0F28FF5C76A0}">
      <dgm:prSet phldrT="[Текст]" custT="1"/>
      <dgm:spPr/>
      <dgm:t>
        <a:bodyPr/>
        <a:lstStyle/>
        <a:p>
          <a:r>
            <a:rPr lang="uk-UA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Неозначено</a:t>
          </a:r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-особові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BF752B-F23B-4C60-936C-C35CD7AFBD3C}" type="parTrans" cxnId="{5C7E86A9-7364-4A7C-9974-97D2FC1A3744}">
      <dgm:prSet/>
      <dgm:spPr/>
      <dgm:t>
        <a:bodyPr/>
        <a:lstStyle/>
        <a:p>
          <a:endParaRPr lang="ru-RU"/>
        </a:p>
      </dgm:t>
    </dgm:pt>
    <dgm:pt modelId="{838845CE-7107-4C0B-81C1-F52B29D597AF}" type="sibTrans" cxnId="{5C7E86A9-7364-4A7C-9974-97D2FC1A3744}">
      <dgm:prSet/>
      <dgm:spPr/>
      <dgm:t>
        <a:bodyPr/>
        <a:lstStyle/>
        <a:p>
          <a:endParaRPr lang="ru-RU"/>
        </a:p>
      </dgm:t>
    </dgm:pt>
    <dgm:pt modelId="{A2D06404-DCC1-4BD5-9BAE-2810973BE2DC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Присудок: дієслово 3 особи множини (вони). Увагу в таких реченнях зосереджено на дії, а не на виконавцеві.</a:t>
          </a:r>
          <a:endParaRPr lang="ru-RU" b="1" dirty="0">
            <a:solidFill>
              <a:srgbClr val="002060"/>
            </a:solidFill>
          </a:endParaRPr>
        </a:p>
      </dgm:t>
    </dgm:pt>
    <dgm:pt modelId="{A7978CE5-E948-49E1-A702-3036DA3DD603}" type="parTrans" cxnId="{C8A7DF0F-608F-40E1-8FD7-575209BEF701}">
      <dgm:prSet/>
      <dgm:spPr/>
      <dgm:t>
        <a:bodyPr/>
        <a:lstStyle/>
        <a:p>
          <a:endParaRPr lang="ru-RU"/>
        </a:p>
      </dgm:t>
    </dgm:pt>
    <dgm:pt modelId="{FD1B6358-D31D-4A31-8B36-EC206971104C}" type="sibTrans" cxnId="{C8A7DF0F-608F-40E1-8FD7-575209BEF701}">
      <dgm:prSet/>
      <dgm:spPr/>
      <dgm:t>
        <a:bodyPr/>
        <a:lstStyle/>
        <a:p>
          <a:endParaRPr lang="ru-RU"/>
        </a:p>
      </dgm:t>
    </dgm:pt>
    <dgm:pt modelId="{1C348DA3-85A5-46D5-823C-8858F38A3E9A}">
      <dgm:prSet custT="1"/>
      <dgm:spPr/>
      <dgm:t>
        <a:bodyPr/>
        <a:lstStyle/>
        <a:p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Безособові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B55ECEF-10BE-496A-9A2E-C4D914F23628}" type="parTrans" cxnId="{7770DDD6-689F-454B-9685-CB2C2AF8D5D5}">
      <dgm:prSet/>
      <dgm:spPr/>
      <dgm:t>
        <a:bodyPr/>
        <a:lstStyle/>
        <a:p>
          <a:endParaRPr lang="ru-RU"/>
        </a:p>
      </dgm:t>
    </dgm:pt>
    <dgm:pt modelId="{1E7F7858-36AE-41B7-B626-E191CDBA2724}" type="sibTrans" cxnId="{7770DDD6-689F-454B-9685-CB2C2AF8D5D5}">
      <dgm:prSet/>
      <dgm:spPr/>
      <dgm:t>
        <a:bodyPr/>
        <a:lstStyle/>
        <a:p>
          <a:endParaRPr lang="ru-RU"/>
        </a:p>
      </dgm:t>
    </dgm:pt>
    <dgm:pt modelId="{4B68CDEA-D42E-40CE-B82C-24B065E293CC}">
      <dgm:prSet custT="1"/>
      <dgm:spPr/>
      <dgm:t>
        <a:bodyPr/>
        <a:lstStyle/>
        <a:p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Узагальнено-особові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DEE3A8-4E4B-4C5A-B554-9C827414D650}" type="parTrans" cxnId="{7E5D465D-EA81-419B-81DD-7056F839FF56}">
      <dgm:prSet/>
      <dgm:spPr/>
      <dgm:t>
        <a:bodyPr/>
        <a:lstStyle/>
        <a:p>
          <a:endParaRPr lang="ru-RU"/>
        </a:p>
      </dgm:t>
    </dgm:pt>
    <dgm:pt modelId="{332EC755-CEA8-49CE-8D32-83479B4BE25B}" type="sibTrans" cxnId="{7E5D465D-EA81-419B-81DD-7056F839FF56}">
      <dgm:prSet/>
      <dgm:spPr/>
      <dgm:t>
        <a:bodyPr/>
        <a:lstStyle/>
        <a:p>
          <a:endParaRPr lang="ru-RU"/>
        </a:p>
      </dgm:t>
    </dgm:pt>
    <dgm:pt modelId="{FE955D34-CE8A-4076-BE71-C0D913D1A64E}">
      <dgm:prSet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Присудок: </a:t>
          </a:r>
        </a:p>
        <a:p>
          <a:r>
            <a:rPr lang="uk-UA" b="1" dirty="0" smtClean="0">
              <a:solidFill>
                <a:srgbClr val="002060"/>
              </a:solidFill>
            </a:rPr>
            <a:t>- безособові дієслова;</a:t>
          </a:r>
        </a:p>
        <a:p>
          <a:r>
            <a:rPr lang="uk-UA" b="1" dirty="0" smtClean="0">
              <a:solidFill>
                <a:srgbClr val="002060"/>
              </a:solidFill>
            </a:rPr>
            <a:t>- інфінітив; </a:t>
          </a:r>
        </a:p>
        <a:p>
          <a:r>
            <a:rPr lang="uk-UA" b="1" dirty="0" smtClean="0">
              <a:solidFill>
                <a:srgbClr val="002060"/>
              </a:solidFill>
            </a:rPr>
            <a:t>- дієслівні форми на –но, -то;</a:t>
          </a:r>
        </a:p>
        <a:p>
          <a:r>
            <a:rPr lang="uk-UA" b="1" dirty="0" smtClean="0">
              <a:solidFill>
                <a:srgbClr val="002060"/>
              </a:solidFill>
            </a:rPr>
            <a:t>- прислівник.</a:t>
          </a:r>
          <a:endParaRPr lang="ru-RU" b="1" dirty="0">
            <a:solidFill>
              <a:srgbClr val="002060"/>
            </a:solidFill>
          </a:endParaRPr>
        </a:p>
      </dgm:t>
    </dgm:pt>
    <dgm:pt modelId="{9213EE32-9278-46C1-AE22-AE30933F0B68}" type="parTrans" cxnId="{16A1FD9F-AD23-48EC-971B-EF7145EE3AA1}">
      <dgm:prSet/>
      <dgm:spPr/>
      <dgm:t>
        <a:bodyPr/>
        <a:lstStyle/>
        <a:p>
          <a:endParaRPr lang="ru-RU"/>
        </a:p>
      </dgm:t>
    </dgm:pt>
    <dgm:pt modelId="{BE14A64D-41D0-4AD6-BC5B-E601C873FD7D}" type="sibTrans" cxnId="{16A1FD9F-AD23-48EC-971B-EF7145EE3AA1}">
      <dgm:prSet/>
      <dgm:spPr/>
      <dgm:t>
        <a:bodyPr/>
        <a:lstStyle/>
        <a:p>
          <a:endParaRPr lang="ru-RU"/>
        </a:p>
      </dgm:t>
    </dgm:pt>
    <dgm:pt modelId="{3755FF1E-7938-46AC-B843-A9DFA754C0B4}">
      <dgm:prSet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Здебільшого прислів’я та приказки – вислови, які можуть стосуватися кожного.</a:t>
          </a:r>
          <a:endParaRPr lang="ru-RU" b="1" dirty="0">
            <a:solidFill>
              <a:srgbClr val="002060"/>
            </a:solidFill>
          </a:endParaRPr>
        </a:p>
      </dgm:t>
    </dgm:pt>
    <dgm:pt modelId="{618B00D8-4BF5-4499-88CA-9D04858FB3F4}" type="parTrans" cxnId="{17F6880A-99E9-4CF6-9CFB-BA8994C66B36}">
      <dgm:prSet/>
      <dgm:spPr/>
      <dgm:t>
        <a:bodyPr/>
        <a:lstStyle/>
        <a:p>
          <a:endParaRPr lang="ru-RU"/>
        </a:p>
      </dgm:t>
    </dgm:pt>
    <dgm:pt modelId="{BE702AC5-C06B-4332-86E9-97AAEEC05C53}" type="sibTrans" cxnId="{17F6880A-99E9-4CF6-9CFB-BA8994C66B36}">
      <dgm:prSet/>
      <dgm:spPr/>
      <dgm:t>
        <a:bodyPr/>
        <a:lstStyle/>
        <a:p>
          <a:endParaRPr lang="ru-RU"/>
        </a:p>
      </dgm:t>
    </dgm:pt>
    <dgm:pt modelId="{94BC1586-4EDA-414E-A13F-CB6CD58BA1AA}" type="pres">
      <dgm:prSet presAssocID="{79BFE845-8055-4CD9-BF64-4403F70C81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4E2C0C-F63A-4285-87BE-55D1EBE16CE5}" type="pres">
      <dgm:prSet presAssocID="{3ECFD514-5ADD-4C1E-9DCB-B488D17B73FB}" presName="hierRoot1" presStyleCnt="0"/>
      <dgm:spPr/>
    </dgm:pt>
    <dgm:pt modelId="{7729F012-0036-4DB8-B1E3-8D76FB51587C}" type="pres">
      <dgm:prSet presAssocID="{3ECFD514-5ADD-4C1E-9DCB-B488D17B73FB}" presName="composite" presStyleCnt="0"/>
      <dgm:spPr/>
    </dgm:pt>
    <dgm:pt modelId="{EDBCB29C-8BFA-4ED6-8FB3-37CDBDD2AA46}" type="pres">
      <dgm:prSet presAssocID="{3ECFD514-5ADD-4C1E-9DCB-B488D17B73FB}" presName="background" presStyleLbl="node0" presStyleIdx="0" presStyleCnt="1"/>
      <dgm:spPr/>
    </dgm:pt>
    <dgm:pt modelId="{41FEA821-D7F6-4E80-B611-447469EA8309}" type="pres">
      <dgm:prSet presAssocID="{3ECFD514-5ADD-4C1E-9DCB-B488D17B73FB}" presName="text" presStyleLbl="fgAcc0" presStyleIdx="0" presStyleCnt="1" custScaleX="291224" custLinFactNeighborX="-24146" custLinFactNeighborY="-841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4B495B-22B4-44B6-92CF-A5E2759CE809}" type="pres">
      <dgm:prSet presAssocID="{3ECFD514-5ADD-4C1E-9DCB-B488D17B73FB}" presName="hierChild2" presStyleCnt="0"/>
      <dgm:spPr/>
    </dgm:pt>
    <dgm:pt modelId="{F4CAFFA3-447C-456F-876A-8D6DD68DE54E}" type="pres">
      <dgm:prSet presAssocID="{3B3A612A-D85D-45DF-B6C0-AD22421510B9}" presName="Name10" presStyleLbl="parChTrans1D2" presStyleIdx="0" presStyleCnt="4"/>
      <dgm:spPr/>
    </dgm:pt>
    <dgm:pt modelId="{A8A29790-4203-4D4B-9E1B-CAC640276620}" type="pres">
      <dgm:prSet presAssocID="{46C2A3AE-0518-4232-9EAA-88FDDAE69D3C}" presName="hierRoot2" presStyleCnt="0"/>
      <dgm:spPr/>
    </dgm:pt>
    <dgm:pt modelId="{BFE39F22-1DAC-4EAC-A5CC-AA3AD6F7FBA9}" type="pres">
      <dgm:prSet presAssocID="{46C2A3AE-0518-4232-9EAA-88FDDAE69D3C}" presName="composite2" presStyleCnt="0"/>
      <dgm:spPr/>
    </dgm:pt>
    <dgm:pt modelId="{9241AF53-9615-421C-B545-1AE66860600D}" type="pres">
      <dgm:prSet presAssocID="{46C2A3AE-0518-4232-9EAA-88FDDAE69D3C}" presName="background2" presStyleLbl="node2" presStyleIdx="0" presStyleCnt="4"/>
      <dgm:spPr/>
    </dgm:pt>
    <dgm:pt modelId="{E2DDA2A8-548C-4B64-8754-D43BA4ED21D6}" type="pres">
      <dgm:prSet presAssocID="{46C2A3AE-0518-4232-9EAA-88FDDAE69D3C}" presName="text2" presStyleLbl="fgAcc2" presStyleIdx="0" presStyleCnt="4" custLinFactNeighborX="-4636" custLinFactNeighborY="-38708">
        <dgm:presLayoutVars>
          <dgm:chPref val="3"/>
        </dgm:presLayoutVars>
      </dgm:prSet>
      <dgm:spPr/>
    </dgm:pt>
    <dgm:pt modelId="{63B0E38C-891B-4EDC-AC78-3D8A7981A1DE}" type="pres">
      <dgm:prSet presAssocID="{46C2A3AE-0518-4232-9EAA-88FDDAE69D3C}" presName="hierChild3" presStyleCnt="0"/>
      <dgm:spPr/>
    </dgm:pt>
    <dgm:pt modelId="{0ADA90B1-F7ED-413A-BAE6-40D81552F6C7}" type="pres">
      <dgm:prSet presAssocID="{5BF647A5-B873-4C2F-9E1E-DFFFAEA6DF22}" presName="Name17" presStyleLbl="parChTrans1D3" presStyleIdx="0" presStyleCnt="4"/>
      <dgm:spPr/>
    </dgm:pt>
    <dgm:pt modelId="{DCC88AC4-B018-4DE1-A83C-0488C9B1784D}" type="pres">
      <dgm:prSet presAssocID="{FDC7EE5B-DFC9-4791-81BA-89AFB794D5B2}" presName="hierRoot3" presStyleCnt="0"/>
      <dgm:spPr/>
    </dgm:pt>
    <dgm:pt modelId="{D2830D14-3A97-4DCA-8D76-FA04EF8B913C}" type="pres">
      <dgm:prSet presAssocID="{FDC7EE5B-DFC9-4791-81BA-89AFB794D5B2}" presName="composite3" presStyleCnt="0"/>
      <dgm:spPr/>
    </dgm:pt>
    <dgm:pt modelId="{4BC07D00-C909-4AD1-BFE2-1B3B3AC13A84}" type="pres">
      <dgm:prSet presAssocID="{FDC7EE5B-DFC9-4791-81BA-89AFB794D5B2}" presName="background3" presStyleLbl="node3" presStyleIdx="0" presStyleCnt="4"/>
      <dgm:spPr/>
    </dgm:pt>
    <dgm:pt modelId="{0CD0AE8C-E578-4BF7-9EDF-3A4413979AA4}" type="pres">
      <dgm:prSet presAssocID="{FDC7EE5B-DFC9-4791-81BA-89AFB794D5B2}" presName="text3" presStyleLbl="fgAcc3" presStyleIdx="0" presStyleCnt="4" custScaleY="260388" custLinFactNeighborX="-6313" custLinFactNeighborY="-478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8276E1-20ED-48FD-83FA-868E522CE717}" type="pres">
      <dgm:prSet presAssocID="{FDC7EE5B-DFC9-4791-81BA-89AFB794D5B2}" presName="hierChild4" presStyleCnt="0"/>
      <dgm:spPr/>
    </dgm:pt>
    <dgm:pt modelId="{1CB4EB99-1B1F-417A-A52F-11273119D9F4}" type="pres">
      <dgm:prSet presAssocID="{90BF752B-F23B-4C60-936C-C35CD7AFBD3C}" presName="Name10" presStyleLbl="parChTrans1D2" presStyleIdx="1" presStyleCnt="4"/>
      <dgm:spPr/>
    </dgm:pt>
    <dgm:pt modelId="{CD1CDCA8-F543-4DD0-86EF-4015DE295BB3}" type="pres">
      <dgm:prSet presAssocID="{313A879E-9BD3-4E20-A9F0-0F28FF5C76A0}" presName="hierRoot2" presStyleCnt="0"/>
      <dgm:spPr/>
    </dgm:pt>
    <dgm:pt modelId="{85D67D39-4A64-40B1-92ED-F63DF5AAA1BD}" type="pres">
      <dgm:prSet presAssocID="{313A879E-9BD3-4E20-A9F0-0F28FF5C76A0}" presName="composite2" presStyleCnt="0"/>
      <dgm:spPr/>
    </dgm:pt>
    <dgm:pt modelId="{E33FE4A1-63C2-4499-B44F-C4C367289EAC}" type="pres">
      <dgm:prSet presAssocID="{313A879E-9BD3-4E20-A9F0-0F28FF5C76A0}" presName="background2" presStyleLbl="node2" presStyleIdx="1" presStyleCnt="4"/>
      <dgm:spPr/>
    </dgm:pt>
    <dgm:pt modelId="{D92044CD-C22E-4592-9214-00AA5302CCC4}" type="pres">
      <dgm:prSet presAssocID="{313A879E-9BD3-4E20-A9F0-0F28FF5C76A0}" presName="text2" presStyleLbl="fgAcc2" presStyleIdx="1" presStyleCnt="4" custScaleX="109211" custLinFactNeighborX="-4636" custLinFactNeighborY="-387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7E04B1-3F92-4178-9C65-9099128CAEF9}" type="pres">
      <dgm:prSet presAssocID="{313A879E-9BD3-4E20-A9F0-0F28FF5C76A0}" presName="hierChild3" presStyleCnt="0"/>
      <dgm:spPr/>
    </dgm:pt>
    <dgm:pt modelId="{E0CDA618-CCB0-479D-A28C-DB94096C9B9D}" type="pres">
      <dgm:prSet presAssocID="{A7978CE5-E948-49E1-A702-3036DA3DD603}" presName="Name17" presStyleLbl="parChTrans1D3" presStyleIdx="1" presStyleCnt="4"/>
      <dgm:spPr/>
    </dgm:pt>
    <dgm:pt modelId="{BD0E4CB4-A085-4F09-B5E4-4DD002CE17B0}" type="pres">
      <dgm:prSet presAssocID="{A2D06404-DCC1-4BD5-9BAE-2810973BE2DC}" presName="hierRoot3" presStyleCnt="0"/>
      <dgm:spPr/>
    </dgm:pt>
    <dgm:pt modelId="{6286C7CF-B9E1-4659-B1CC-2512AF4525CA}" type="pres">
      <dgm:prSet presAssocID="{A2D06404-DCC1-4BD5-9BAE-2810973BE2DC}" presName="composite3" presStyleCnt="0"/>
      <dgm:spPr/>
    </dgm:pt>
    <dgm:pt modelId="{39447DA7-1C6C-4C74-A0E0-A99D2A52FBB3}" type="pres">
      <dgm:prSet presAssocID="{A2D06404-DCC1-4BD5-9BAE-2810973BE2DC}" presName="background3" presStyleLbl="node3" presStyleIdx="1" presStyleCnt="4"/>
      <dgm:spPr/>
    </dgm:pt>
    <dgm:pt modelId="{1827D918-9687-43BB-B34A-37BECA471FD7}" type="pres">
      <dgm:prSet presAssocID="{A2D06404-DCC1-4BD5-9BAE-2810973BE2DC}" presName="text3" presStyleLbl="fgAcc3" presStyleIdx="1" presStyleCnt="4" custScaleX="116968" custScaleY="260388" custLinFactNeighborX="-1365" custLinFactNeighborY="-482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3DDDB4-F287-4DD9-8120-B46A26DAF05C}" type="pres">
      <dgm:prSet presAssocID="{A2D06404-DCC1-4BD5-9BAE-2810973BE2DC}" presName="hierChild4" presStyleCnt="0"/>
      <dgm:spPr/>
    </dgm:pt>
    <dgm:pt modelId="{F920B809-1B04-49B9-B325-AFFCC109855C}" type="pres">
      <dgm:prSet presAssocID="{1B55ECEF-10BE-496A-9A2E-C4D914F23628}" presName="Name10" presStyleLbl="parChTrans1D2" presStyleIdx="2" presStyleCnt="4"/>
      <dgm:spPr/>
    </dgm:pt>
    <dgm:pt modelId="{89226410-A602-47A9-A68A-4C9FCFB89BA6}" type="pres">
      <dgm:prSet presAssocID="{1C348DA3-85A5-46D5-823C-8858F38A3E9A}" presName="hierRoot2" presStyleCnt="0"/>
      <dgm:spPr/>
    </dgm:pt>
    <dgm:pt modelId="{A7D24D2F-3B03-469A-A9B2-8EFE456BD7FA}" type="pres">
      <dgm:prSet presAssocID="{1C348DA3-85A5-46D5-823C-8858F38A3E9A}" presName="composite2" presStyleCnt="0"/>
      <dgm:spPr/>
    </dgm:pt>
    <dgm:pt modelId="{7BF87C89-9F97-4364-B766-73248892B50A}" type="pres">
      <dgm:prSet presAssocID="{1C348DA3-85A5-46D5-823C-8858F38A3E9A}" presName="background2" presStyleLbl="node2" presStyleIdx="2" presStyleCnt="4"/>
      <dgm:spPr/>
    </dgm:pt>
    <dgm:pt modelId="{7E3E7D6D-0657-4576-81C1-E76D7059DE03}" type="pres">
      <dgm:prSet presAssocID="{1C348DA3-85A5-46D5-823C-8858F38A3E9A}" presName="text2" presStyleLbl="fgAcc2" presStyleIdx="2" presStyleCnt="4" custScaleX="107419" custLinFactNeighborX="-4636" custLinFactNeighborY="-387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DE7AD5-9ED2-4F0E-A20B-A975C9A08502}" type="pres">
      <dgm:prSet presAssocID="{1C348DA3-85A5-46D5-823C-8858F38A3E9A}" presName="hierChild3" presStyleCnt="0"/>
      <dgm:spPr/>
    </dgm:pt>
    <dgm:pt modelId="{A96A279E-4561-4F8A-A63B-86D541D8F6B0}" type="pres">
      <dgm:prSet presAssocID="{9213EE32-9278-46C1-AE22-AE30933F0B68}" presName="Name17" presStyleLbl="parChTrans1D3" presStyleIdx="2" presStyleCnt="4"/>
      <dgm:spPr/>
    </dgm:pt>
    <dgm:pt modelId="{B802A185-9489-4568-A19D-3D430049D1B5}" type="pres">
      <dgm:prSet presAssocID="{FE955D34-CE8A-4076-BE71-C0D913D1A64E}" presName="hierRoot3" presStyleCnt="0"/>
      <dgm:spPr/>
    </dgm:pt>
    <dgm:pt modelId="{50080D21-214D-4427-AC88-911283A81831}" type="pres">
      <dgm:prSet presAssocID="{FE955D34-CE8A-4076-BE71-C0D913D1A64E}" presName="composite3" presStyleCnt="0"/>
      <dgm:spPr/>
    </dgm:pt>
    <dgm:pt modelId="{736F4310-BFE0-4538-BD45-BF968959F719}" type="pres">
      <dgm:prSet presAssocID="{FE955D34-CE8A-4076-BE71-C0D913D1A64E}" presName="background3" presStyleLbl="node3" presStyleIdx="2" presStyleCnt="4"/>
      <dgm:spPr/>
    </dgm:pt>
    <dgm:pt modelId="{DB98F1E8-09A1-4707-87B1-FA752301A14F}" type="pres">
      <dgm:prSet presAssocID="{FE955D34-CE8A-4076-BE71-C0D913D1A64E}" presName="text3" presStyleLbl="fgAcc3" presStyleIdx="2" presStyleCnt="4" custScaleY="260388" custLinFactNeighborX="8382" custLinFactNeighborY="-478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BF300D-8BEE-471F-860D-2E98BCCEE0AD}" type="pres">
      <dgm:prSet presAssocID="{FE955D34-CE8A-4076-BE71-C0D913D1A64E}" presName="hierChild4" presStyleCnt="0"/>
      <dgm:spPr/>
    </dgm:pt>
    <dgm:pt modelId="{89E5FB46-C00C-47DC-9ADD-CEFBB3AE48CF}" type="pres">
      <dgm:prSet presAssocID="{51DEE3A8-4E4B-4C5A-B554-9C827414D650}" presName="Name10" presStyleLbl="parChTrans1D2" presStyleIdx="3" presStyleCnt="4"/>
      <dgm:spPr/>
    </dgm:pt>
    <dgm:pt modelId="{03929932-781D-47E2-B271-17D600857291}" type="pres">
      <dgm:prSet presAssocID="{4B68CDEA-D42E-40CE-B82C-24B065E293CC}" presName="hierRoot2" presStyleCnt="0"/>
      <dgm:spPr/>
    </dgm:pt>
    <dgm:pt modelId="{1FF5DF00-348D-4670-9482-BA15FBC99308}" type="pres">
      <dgm:prSet presAssocID="{4B68CDEA-D42E-40CE-B82C-24B065E293CC}" presName="composite2" presStyleCnt="0"/>
      <dgm:spPr/>
    </dgm:pt>
    <dgm:pt modelId="{918E03F6-D9B0-4A2D-B956-526038065EED}" type="pres">
      <dgm:prSet presAssocID="{4B68CDEA-D42E-40CE-B82C-24B065E293CC}" presName="background2" presStyleLbl="node2" presStyleIdx="3" presStyleCnt="4"/>
      <dgm:spPr/>
    </dgm:pt>
    <dgm:pt modelId="{E90CACB9-9E96-4300-9335-70091207B081}" type="pres">
      <dgm:prSet presAssocID="{4B68CDEA-D42E-40CE-B82C-24B065E293CC}" presName="text2" presStyleLbl="fgAcc2" presStyleIdx="3" presStyleCnt="4" custScaleX="127421" custLinFactNeighborX="-4636" custLinFactNeighborY="-387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9E2428-11E0-4C3D-B0AC-ECDD52DCC497}" type="pres">
      <dgm:prSet presAssocID="{4B68CDEA-D42E-40CE-B82C-24B065E293CC}" presName="hierChild3" presStyleCnt="0"/>
      <dgm:spPr/>
    </dgm:pt>
    <dgm:pt modelId="{9648C0BE-870C-4459-A4C9-5B4C075BC9EA}" type="pres">
      <dgm:prSet presAssocID="{618B00D8-4BF5-4499-88CA-9D04858FB3F4}" presName="Name17" presStyleLbl="parChTrans1D3" presStyleIdx="3" presStyleCnt="4"/>
      <dgm:spPr/>
    </dgm:pt>
    <dgm:pt modelId="{7935DF15-921B-470D-A6FF-4D0364AEE0C1}" type="pres">
      <dgm:prSet presAssocID="{3755FF1E-7938-46AC-B843-A9DFA754C0B4}" presName="hierRoot3" presStyleCnt="0"/>
      <dgm:spPr/>
    </dgm:pt>
    <dgm:pt modelId="{2854BBA8-2EF3-4BF0-9850-C1708AD4DC1C}" type="pres">
      <dgm:prSet presAssocID="{3755FF1E-7938-46AC-B843-A9DFA754C0B4}" presName="composite3" presStyleCnt="0"/>
      <dgm:spPr/>
    </dgm:pt>
    <dgm:pt modelId="{5E3E7E1D-7DD1-4F5B-8CA5-0F732E53FB19}" type="pres">
      <dgm:prSet presAssocID="{3755FF1E-7938-46AC-B843-A9DFA754C0B4}" presName="background3" presStyleLbl="node3" presStyleIdx="3" presStyleCnt="4"/>
      <dgm:spPr/>
    </dgm:pt>
    <dgm:pt modelId="{DE00B45E-C7E8-43E7-B922-F5DFAE3708FB}" type="pres">
      <dgm:prSet presAssocID="{3755FF1E-7938-46AC-B843-A9DFA754C0B4}" presName="text3" presStyleLbl="fgAcc3" presStyleIdx="3" presStyleCnt="4" custScaleY="260388" custLinFactNeighborX="-2465" custLinFactNeighborY="-478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49E12D-7493-4DAD-92FC-B73050DF8511}" type="pres">
      <dgm:prSet presAssocID="{3755FF1E-7938-46AC-B843-A9DFA754C0B4}" presName="hierChild4" presStyleCnt="0"/>
      <dgm:spPr/>
    </dgm:pt>
  </dgm:ptLst>
  <dgm:cxnLst>
    <dgm:cxn modelId="{62B8BCA1-8025-4AD4-8617-1EE1FEB444BF}" type="presOf" srcId="{A2D06404-DCC1-4BD5-9BAE-2810973BE2DC}" destId="{1827D918-9687-43BB-B34A-37BECA471FD7}" srcOrd="0" destOrd="0" presId="urn:microsoft.com/office/officeart/2005/8/layout/hierarchy1"/>
    <dgm:cxn modelId="{5B8D3A8E-1AEB-465D-B4A2-5ECA2B347F04}" type="presOf" srcId="{90BF752B-F23B-4C60-936C-C35CD7AFBD3C}" destId="{1CB4EB99-1B1F-417A-A52F-11273119D9F4}" srcOrd="0" destOrd="0" presId="urn:microsoft.com/office/officeart/2005/8/layout/hierarchy1"/>
    <dgm:cxn modelId="{C8A7DF0F-608F-40E1-8FD7-575209BEF701}" srcId="{313A879E-9BD3-4E20-A9F0-0F28FF5C76A0}" destId="{A2D06404-DCC1-4BD5-9BAE-2810973BE2DC}" srcOrd="0" destOrd="0" parTransId="{A7978CE5-E948-49E1-A702-3036DA3DD603}" sibTransId="{FD1B6358-D31D-4A31-8B36-EC206971104C}"/>
    <dgm:cxn modelId="{5E7B6717-958F-48A2-8176-735FEE6E1F4B}" type="presOf" srcId="{618B00D8-4BF5-4499-88CA-9D04858FB3F4}" destId="{9648C0BE-870C-4459-A4C9-5B4C075BC9EA}" srcOrd="0" destOrd="0" presId="urn:microsoft.com/office/officeart/2005/8/layout/hierarchy1"/>
    <dgm:cxn modelId="{16A1FD9F-AD23-48EC-971B-EF7145EE3AA1}" srcId="{1C348DA3-85A5-46D5-823C-8858F38A3E9A}" destId="{FE955D34-CE8A-4076-BE71-C0D913D1A64E}" srcOrd="0" destOrd="0" parTransId="{9213EE32-9278-46C1-AE22-AE30933F0B68}" sibTransId="{BE14A64D-41D0-4AD6-BC5B-E601C873FD7D}"/>
    <dgm:cxn modelId="{7770DDD6-689F-454B-9685-CB2C2AF8D5D5}" srcId="{3ECFD514-5ADD-4C1E-9DCB-B488D17B73FB}" destId="{1C348DA3-85A5-46D5-823C-8858F38A3E9A}" srcOrd="2" destOrd="0" parTransId="{1B55ECEF-10BE-496A-9A2E-C4D914F23628}" sibTransId="{1E7F7858-36AE-41B7-B626-E191CDBA2724}"/>
    <dgm:cxn modelId="{1763DBAE-D24A-4965-85E8-AFCC9135748F}" type="presOf" srcId="{9213EE32-9278-46C1-AE22-AE30933F0B68}" destId="{A96A279E-4561-4F8A-A63B-86D541D8F6B0}" srcOrd="0" destOrd="0" presId="urn:microsoft.com/office/officeart/2005/8/layout/hierarchy1"/>
    <dgm:cxn modelId="{5AF7315F-A22A-48F0-9BAF-6275DC43C3C1}" type="presOf" srcId="{313A879E-9BD3-4E20-A9F0-0F28FF5C76A0}" destId="{D92044CD-C22E-4592-9214-00AA5302CCC4}" srcOrd="0" destOrd="0" presId="urn:microsoft.com/office/officeart/2005/8/layout/hierarchy1"/>
    <dgm:cxn modelId="{523E8B55-BFA9-4B82-838C-C31068B3A570}" srcId="{79BFE845-8055-4CD9-BF64-4403F70C81C5}" destId="{3ECFD514-5ADD-4C1E-9DCB-B488D17B73FB}" srcOrd="0" destOrd="0" parTransId="{6FBED5BF-1729-49BB-84C2-8FB1D498D391}" sibTransId="{288C3014-8F2E-4FE6-A290-6B4766DA4E35}"/>
    <dgm:cxn modelId="{B78020EC-1133-4AEA-BE50-8271F0C5E217}" type="presOf" srcId="{FDC7EE5B-DFC9-4791-81BA-89AFB794D5B2}" destId="{0CD0AE8C-E578-4BF7-9EDF-3A4413979AA4}" srcOrd="0" destOrd="0" presId="urn:microsoft.com/office/officeart/2005/8/layout/hierarchy1"/>
    <dgm:cxn modelId="{5C7E86A9-7364-4A7C-9974-97D2FC1A3744}" srcId="{3ECFD514-5ADD-4C1E-9DCB-B488D17B73FB}" destId="{313A879E-9BD3-4E20-A9F0-0F28FF5C76A0}" srcOrd="1" destOrd="0" parTransId="{90BF752B-F23B-4C60-936C-C35CD7AFBD3C}" sibTransId="{838845CE-7107-4C0B-81C1-F52B29D597AF}"/>
    <dgm:cxn modelId="{68429E29-C8E2-4186-8836-ACCD49E42EC4}" type="presOf" srcId="{46C2A3AE-0518-4232-9EAA-88FDDAE69D3C}" destId="{E2DDA2A8-548C-4B64-8754-D43BA4ED21D6}" srcOrd="0" destOrd="0" presId="urn:microsoft.com/office/officeart/2005/8/layout/hierarchy1"/>
    <dgm:cxn modelId="{7E5D465D-EA81-419B-81DD-7056F839FF56}" srcId="{3ECFD514-5ADD-4C1E-9DCB-B488D17B73FB}" destId="{4B68CDEA-D42E-40CE-B82C-24B065E293CC}" srcOrd="3" destOrd="0" parTransId="{51DEE3A8-4E4B-4C5A-B554-9C827414D650}" sibTransId="{332EC755-CEA8-49CE-8D32-83479B4BE25B}"/>
    <dgm:cxn modelId="{6D79C95B-6457-4F9F-94FA-33E9C8F5446E}" type="presOf" srcId="{1B55ECEF-10BE-496A-9A2E-C4D914F23628}" destId="{F920B809-1B04-49B9-B325-AFFCC109855C}" srcOrd="0" destOrd="0" presId="urn:microsoft.com/office/officeart/2005/8/layout/hierarchy1"/>
    <dgm:cxn modelId="{0C177029-DCD6-4EEF-845A-18BD50ACEDF8}" type="presOf" srcId="{A7978CE5-E948-49E1-A702-3036DA3DD603}" destId="{E0CDA618-CCB0-479D-A28C-DB94096C9B9D}" srcOrd="0" destOrd="0" presId="urn:microsoft.com/office/officeart/2005/8/layout/hierarchy1"/>
    <dgm:cxn modelId="{2093F90D-0BC0-4F9F-8617-89212C39F379}" type="presOf" srcId="{51DEE3A8-4E4B-4C5A-B554-9C827414D650}" destId="{89E5FB46-C00C-47DC-9ADD-CEFBB3AE48CF}" srcOrd="0" destOrd="0" presId="urn:microsoft.com/office/officeart/2005/8/layout/hierarchy1"/>
    <dgm:cxn modelId="{17F6880A-99E9-4CF6-9CFB-BA8994C66B36}" srcId="{4B68CDEA-D42E-40CE-B82C-24B065E293CC}" destId="{3755FF1E-7938-46AC-B843-A9DFA754C0B4}" srcOrd="0" destOrd="0" parTransId="{618B00D8-4BF5-4499-88CA-9D04858FB3F4}" sibTransId="{BE702AC5-C06B-4332-86E9-97AAEEC05C53}"/>
    <dgm:cxn modelId="{2538BAE2-31E4-4E9F-8681-4CDACC8A3CDF}" type="presOf" srcId="{5BF647A5-B873-4C2F-9E1E-DFFFAEA6DF22}" destId="{0ADA90B1-F7ED-413A-BAE6-40D81552F6C7}" srcOrd="0" destOrd="0" presId="urn:microsoft.com/office/officeart/2005/8/layout/hierarchy1"/>
    <dgm:cxn modelId="{68E61E1F-E4AF-4B13-AA14-23394B760DAA}" srcId="{46C2A3AE-0518-4232-9EAA-88FDDAE69D3C}" destId="{FDC7EE5B-DFC9-4791-81BA-89AFB794D5B2}" srcOrd="0" destOrd="0" parTransId="{5BF647A5-B873-4C2F-9E1E-DFFFAEA6DF22}" sibTransId="{8EFB214E-A5E0-4441-8F43-224E886A245B}"/>
    <dgm:cxn modelId="{5CECEFF3-009C-42BD-9199-D448D6DEDCF7}" type="presOf" srcId="{3B3A612A-D85D-45DF-B6C0-AD22421510B9}" destId="{F4CAFFA3-447C-456F-876A-8D6DD68DE54E}" srcOrd="0" destOrd="0" presId="urn:microsoft.com/office/officeart/2005/8/layout/hierarchy1"/>
    <dgm:cxn modelId="{94F4E5FB-C0E5-46EA-9E06-318F2D46792F}" type="presOf" srcId="{4B68CDEA-D42E-40CE-B82C-24B065E293CC}" destId="{E90CACB9-9E96-4300-9335-70091207B081}" srcOrd="0" destOrd="0" presId="urn:microsoft.com/office/officeart/2005/8/layout/hierarchy1"/>
    <dgm:cxn modelId="{E8A2BBE5-AEF4-4891-9D01-B687E6FA0D94}" type="presOf" srcId="{3ECFD514-5ADD-4C1E-9DCB-B488D17B73FB}" destId="{41FEA821-D7F6-4E80-B611-447469EA8309}" srcOrd="0" destOrd="0" presId="urn:microsoft.com/office/officeart/2005/8/layout/hierarchy1"/>
    <dgm:cxn modelId="{5EB5F34C-F3DF-4CD3-9FF9-438711A0E2F4}" type="presOf" srcId="{79BFE845-8055-4CD9-BF64-4403F70C81C5}" destId="{94BC1586-4EDA-414E-A13F-CB6CD58BA1AA}" srcOrd="0" destOrd="0" presId="urn:microsoft.com/office/officeart/2005/8/layout/hierarchy1"/>
    <dgm:cxn modelId="{E9E71744-CC86-48B5-AC5F-8CA031B2A83A}" srcId="{3ECFD514-5ADD-4C1E-9DCB-B488D17B73FB}" destId="{46C2A3AE-0518-4232-9EAA-88FDDAE69D3C}" srcOrd="0" destOrd="0" parTransId="{3B3A612A-D85D-45DF-B6C0-AD22421510B9}" sibTransId="{A7BDBC1C-959A-40D2-A875-7314F70ACF34}"/>
    <dgm:cxn modelId="{CE2435BC-3F4B-4835-AD04-8E142817C9FC}" type="presOf" srcId="{FE955D34-CE8A-4076-BE71-C0D913D1A64E}" destId="{DB98F1E8-09A1-4707-87B1-FA752301A14F}" srcOrd="0" destOrd="0" presId="urn:microsoft.com/office/officeart/2005/8/layout/hierarchy1"/>
    <dgm:cxn modelId="{0D34AFA2-A2DE-446D-BE9D-A9291D4D1C8B}" type="presOf" srcId="{3755FF1E-7938-46AC-B843-A9DFA754C0B4}" destId="{DE00B45E-C7E8-43E7-B922-F5DFAE3708FB}" srcOrd="0" destOrd="0" presId="urn:microsoft.com/office/officeart/2005/8/layout/hierarchy1"/>
    <dgm:cxn modelId="{BFAE37F2-34AF-45C1-AC20-5D6E50D30EE5}" type="presOf" srcId="{1C348DA3-85A5-46D5-823C-8858F38A3E9A}" destId="{7E3E7D6D-0657-4576-81C1-E76D7059DE03}" srcOrd="0" destOrd="0" presId="urn:microsoft.com/office/officeart/2005/8/layout/hierarchy1"/>
    <dgm:cxn modelId="{19E5EB6D-CE3C-4519-9942-4440682013CC}" type="presParOf" srcId="{94BC1586-4EDA-414E-A13F-CB6CD58BA1AA}" destId="{464E2C0C-F63A-4285-87BE-55D1EBE16CE5}" srcOrd="0" destOrd="0" presId="urn:microsoft.com/office/officeart/2005/8/layout/hierarchy1"/>
    <dgm:cxn modelId="{F97EACCD-15DE-4468-ACB7-6A53297FBB2C}" type="presParOf" srcId="{464E2C0C-F63A-4285-87BE-55D1EBE16CE5}" destId="{7729F012-0036-4DB8-B1E3-8D76FB51587C}" srcOrd="0" destOrd="0" presId="urn:microsoft.com/office/officeart/2005/8/layout/hierarchy1"/>
    <dgm:cxn modelId="{E8BCBC2F-EF58-49BC-A1A0-E5617749A715}" type="presParOf" srcId="{7729F012-0036-4DB8-B1E3-8D76FB51587C}" destId="{EDBCB29C-8BFA-4ED6-8FB3-37CDBDD2AA46}" srcOrd="0" destOrd="0" presId="urn:microsoft.com/office/officeart/2005/8/layout/hierarchy1"/>
    <dgm:cxn modelId="{D6C06BA0-4B99-4F3D-B40E-593DDAEA79F8}" type="presParOf" srcId="{7729F012-0036-4DB8-B1E3-8D76FB51587C}" destId="{41FEA821-D7F6-4E80-B611-447469EA8309}" srcOrd="1" destOrd="0" presId="urn:microsoft.com/office/officeart/2005/8/layout/hierarchy1"/>
    <dgm:cxn modelId="{CFFE6FA5-1FC0-4240-8340-E7F0FEE86E11}" type="presParOf" srcId="{464E2C0C-F63A-4285-87BE-55D1EBE16CE5}" destId="{164B495B-22B4-44B6-92CF-A5E2759CE809}" srcOrd="1" destOrd="0" presId="urn:microsoft.com/office/officeart/2005/8/layout/hierarchy1"/>
    <dgm:cxn modelId="{C62FB113-DCEE-4C61-8E9E-F13ECAEC1981}" type="presParOf" srcId="{164B495B-22B4-44B6-92CF-A5E2759CE809}" destId="{F4CAFFA3-447C-456F-876A-8D6DD68DE54E}" srcOrd="0" destOrd="0" presId="urn:microsoft.com/office/officeart/2005/8/layout/hierarchy1"/>
    <dgm:cxn modelId="{D3CFAB2B-9253-4345-BD00-887EDF89E51A}" type="presParOf" srcId="{164B495B-22B4-44B6-92CF-A5E2759CE809}" destId="{A8A29790-4203-4D4B-9E1B-CAC640276620}" srcOrd="1" destOrd="0" presId="urn:microsoft.com/office/officeart/2005/8/layout/hierarchy1"/>
    <dgm:cxn modelId="{590FDCEC-A8D7-4FB8-81E8-A3FD6117B64F}" type="presParOf" srcId="{A8A29790-4203-4D4B-9E1B-CAC640276620}" destId="{BFE39F22-1DAC-4EAC-A5CC-AA3AD6F7FBA9}" srcOrd="0" destOrd="0" presId="urn:microsoft.com/office/officeart/2005/8/layout/hierarchy1"/>
    <dgm:cxn modelId="{CFB385E6-C9E1-41C3-891B-A02B76D9DBE7}" type="presParOf" srcId="{BFE39F22-1DAC-4EAC-A5CC-AA3AD6F7FBA9}" destId="{9241AF53-9615-421C-B545-1AE66860600D}" srcOrd="0" destOrd="0" presId="urn:microsoft.com/office/officeart/2005/8/layout/hierarchy1"/>
    <dgm:cxn modelId="{F8E6A7C3-472D-4618-AC60-1D1DBE09225E}" type="presParOf" srcId="{BFE39F22-1DAC-4EAC-A5CC-AA3AD6F7FBA9}" destId="{E2DDA2A8-548C-4B64-8754-D43BA4ED21D6}" srcOrd="1" destOrd="0" presId="urn:microsoft.com/office/officeart/2005/8/layout/hierarchy1"/>
    <dgm:cxn modelId="{235DA154-0CCB-4F8B-A2C9-AFB200B4D310}" type="presParOf" srcId="{A8A29790-4203-4D4B-9E1B-CAC640276620}" destId="{63B0E38C-891B-4EDC-AC78-3D8A7981A1DE}" srcOrd="1" destOrd="0" presId="urn:microsoft.com/office/officeart/2005/8/layout/hierarchy1"/>
    <dgm:cxn modelId="{82981981-A398-4EF1-9BEE-89969D5B5B84}" type="presParOf" srcId="{63B0E38C-891B-4EDC-AC78-3D8A7981A1DE}" destId="{0ADA90B1-F7ED-413A-BAE6-40D81552F6C7}" srcOrd="0" destOrd="0" presId="urn:microsoft.com/office/officeart/2005/8/layout/hierarchy1"/>
    <dgm:cxn modelId="{D8ADC282-369C-4056-9B60-7D62D52A2472}" type="presParOf" srcId="{63B0E38C-891B-4EDC-AC78-3D8A7981A1DE}" destId="{DCC88AC4-B018-4DE1-A83C-0488C9B1784D}" srcOrd="1" destOrd="0" presId="urn:microsoft.com/office/officeart/2005/8/layout/hierarchy1"/>
    <dgm:cxn modelId="{84FB2ED0-CDF9-45EB-A697-682859CE5AFF}" type="presParOf" srcId="{DCC88AC4-B018-4DE1-A83C-0488C9B1784D}" destId="{D2830D14-3A97-4DCA-8D76-FA04EF8B913C}" srcOrd="0" destOrd="0" presId="urn:microsoft.com/office/officeart/2005/8/layout/hierarchy1"/>
    <dgm:cxn modelId="{A09251FE-07E8-4472-A099-74865F185289}" type="presParOf" srcId="{D2830D14-3A97-4DCA-8D76-FA04EF8B913C}" destId="{4BC07D00-C909-4AD1-BFE2-1B3B3AC13A84}" srcOrd="0" destOrd="0" presId="urn:microsoft.com/office/officeart/2005/8/layout/hierarchy1"/>
    <dgm:cxn modelId="{990FA01D-E90D-44E3-A362-90254FEFC674}" type="presParOf" srcId="{D2830D14-3A97-4DCA-8D76-FA04EF8B913C}" destId="{0CD0AE8C-E578-4BF7-9EDF-3A4413979AA4}" srcOrd="1" destOrd="0" presId="urn:microsoft.com/office/officeart/2005/8/layout/hierarchy1"/>
    <dgm:cxn modelId="{A0ADB561-9EF5-47B1-AD3A-16EA834A33F0}" type="presParOf" srcId="{DCC88AC4-B018-4DE1-A83C-0488C9B1784D}" destId="{4B8276E1-20ED-48FD-83FA-868E522CE717}" srcOrd="1" destOrd="0" presId="urn:microsoft.com/office/officeart/2005/8/layout/hierarchy1"/>
    <dgm:cxn modelId="{AB503903-42FD-46EF-9C73-E5CA896561F7}" type="presParOf" srcId="{164B495B-22B4-44B6-92CF-A5E2759CE809}" destId="{1CB4EB99-1B1F-417A-A52F-11273119D9F4}" srcOrd="2" destOrd="0" presId="urn:microsoft.com/office/officeart/2005/8/layout/hierarchy1"/>
    <dgm:cxn modelId="{D656609B-F9A4-45C2-91F1-25F6E9806D8C}" type="presParOf" srcId="{164B495B-22B4-44B6-92CF-A5E2759CE809}" destId="{CD1CDCA8-F543-4DD0-86EF-4015DE295BB3}" srcOrd="3" destOrd="0" presId="urn:microsoft.com/office/officeart/2005/8/layout/hierarchy1"/>
    <dgm:cxn modelId="{8FDC1906-3596-4BA1-907C-6C22F0C09D39}" type="presParOf" srcId="{CD1CDCA8-F543-4DD0-86EF-4015DE295BB3}" destId="{85D67D39-4A64-40B1-92ED-F63DF5AAA1BD}" srcOrd="0" destOrd="0" presId="urn:microsoft.com/office/officeart/2005/8/layout/hierarchy1"/>
    <dgm:cxn modelId="{E39CEE5B-F16C-432A-8876-C5D0B510D7CF}" type="presParOf" srcId="{85D67D39-4A64-40B1-92ED-F63DF5AAA1BD}" destId="{E33FE4A1-63C2-4499-B44F-C4C367289EAC}" srcOrd="0" destOrd="0" presId="urn:microsoft.com/office/officeart/2005/8/layout/hierarchy1"/>
    <dgm:cxn modelId="{103138B9-B10C-46E8-ACBE-30823CF883F6}" type="presParOf" srcId="{85D67D39-4A64-40B1-92ED-F63DF5AAA1BD}" destId="{D92044CD-C22E-4592-9214-00AA5302CCC4}" srcOrd="1" destOrd="0" presId="urn:microsoft.com/office/officeart/2005/8/layout/hierarchy1"/>
    <dgm:cxn modelId="{D8F4FD58-41EE-4B3B-A4DF-3DA434970433}" type="presParOf" srcId="{CD1CDCA8-F543-4DD0-86EF-4015DE295BB3}" destId="{CD7E04B1-3F92-4178-9C65-9099128CAEF9}" srcOrd="1" destOrd="0" presId="urn:microsoft.com/office/officeart/2005/8/layout/hierarchy1"/>
    <dgm:cxn modelId="{B83DCD4F-EB1D-46EC-AA59-DAED029E4938}" type="presParOf" srcId="{CD7E04B1-3F92-4178-9C65-9099128CAEF9}" destId="{E0CDA618-CCB0-479D-A28C-DB94096C9B9D}" srcOrd="0" destOrd="0" presId="urn:microsoft.com/office/officeart/2005/8/layout/hierarchy1"/>
    <dgm:cxn modelId="{FF449AD2-64A3-453C-B4CE-486C0F745B9E}" type="presParOf" srcId="{CD7E04B1-3F92-4178-9C65-9099128CAEF9}" destId="{BD0E4CB4-A085-4F09-B5E4-4DD002CE17B0}" srcOrd="1" destOrd="0" presId="urn:microsoft.com/office/officeart/2005/8/layout/hierarchy1"/>
    <dgm:cxn modelId="{A1711287-56A1-4561-A0B2-235C283949B1}" type="presParOf" srcId="{BD0E4CB4-A085-4F09-B5E4-4DD002CE17B0}" destId="{6286C7CF-B9E1-4659-B1CC-2512AF4525CA}" srcOrd="0" destOrd="0" presId="urn:microsoft.com/office/officeart/2005/8/layout/hierarchy1"/>
    <dgm:cxn modelId="{79152311-F611-4F22-8772-21C49DF1A0CC}" type="presParOf" srcId="{6286C7CF-B9E1-4659-B1CC-2512AF4525CA}" destId="{39447DA7-1C6C-4C74-A0E0-A99D2A52FBB3}" srcOrd="0" destOrd="0" presId="urn:microsoft.com/office/officeart/2005/8/layout/hierarchy1"/>
    <dgm:cxn modelId="{977F371D-0DEC-493F-9E46-D6F715751283}" type="presParOf" srcId="{6286C7CF-B9E1-4659-B1CC-2512AF4525CA}" destId="{1827D918-9687-43BB-B34A-37BECA471FD7}" srcOrd="1" destOrd="0" presId="urn:microsoft.com/office/officeart/2005/8/layout/hierarchy1"/>
    <dgm:cxn modelId="{9D07BE5B-8570-47C9-AE3B-8027D7395FE7}" type="presParOf" srcId="{BD0E4CB4-A085-4F09-B5E4-4DD002CE17B0}" destId="{813DDDB4-F287-4DD9-8120-B46A26DAF05C}" srcOrd="1" destOrd="0" presId="urn:microsoft.com/office/officeart/2005/8/layout/hierarchy1"/>
    <dgm:cxn modelId="{439FA960-9172-4388-ACC7-E35F7D47799B}" type="presParOf" srcId="{164B495B-22B4-44B6-92CF-A5E2759CE809}" destId="{F920B809-1B04-49B9-B325-AFFCC109855C}" srcOrd="4" destOrd="0" presId="urn:microsoft.com/office/officeart/2005/8/layout/hierarchy1"/>
    <dgm:cxn modelId="{D9388CC0-1F49-4774-A1AB-FB53B59C21C3}" type="presParOf" srcId="{164B495B-22B4-44B6-92CF-A5E2759CE809}" destId="{89226410-A602-47A9-A68A-4C9FCFB89BA6}" srcOrd="5" destOrd="0" presId="urn:microsoft.com/office/officeart/2005/8/layout/hierarchy1"/>
    <dgm:cxn modelId="{D3540968-8A5C-4A52-8092-323384B1691A}" type="presParOf" srcId="{89226410-A602-47A9-A68A-4C9FCFB89BA6}" destId="{A7D24D2F-3B03-469A-A9B2-8EFE456BD7FA}" srcOrd="0" destOrd="0" presId="urn:microsoft.com/office/officeart/2005/8/layout/hierarchy1"/>
    <dgm:cxn modelId="{D6E8F39D-CF8B-4424-9A94-3CA0C349363A}" type="presParOf" srcId="{A7D24D2F-3B03-469A-A9B2-8EFE456BD7FA}" destId="{7BF87C89-9F97-4364-B766-73248892B50A}" srcOrd="0" destOrd="0" presId="urn:microsoft.com/office/officeart/2005/8/layout/hierarchy1"/>
    <dgm:cxn modelId="{53531538-8A57-4E35-92CD-135472A97D5D}" type="presParOf" srcId="{A7D24D2F-3B03-469A-A9B2-8EFE456BD7FA}" destId="{7E3E7D6D-0657-4576-81C1-E76D7059DE03}" srcOrd="1" destOrd="0" presId="urn:microsoft.com/office/officeart/2005/8/layout/hierarchy1"/>
    <dgm:cxn modelId="{470774C3-FC03-4B2F-A207-A6E16A2F2923}" type="presParOf" srcId="{89226410-A602-47A9-A68A-4C9FCFB89BA6}" destId="{4ADE7AD5-9ED2-4F0E-A20B-A975C9A08502}" srcOrd="1" destOrd="0" presId="urn:microsoft.com/office/officeart/2005/8/layout/hierarchy1"/>
    <dgm:cxn modelId="{64CB346A-E0FF-46FA-8087-9DE042F8ADDE}" type="presParOf" srcId="{4ADE7AD5-9ED2-4F0E-A20B-A975C9A08502}" destId="{A96A279E-4561-4F8A-A63B-86D541D8F6B0}" srcOrd="0" destOrd="0" presId="urn:microsoft.com/office/officeart/2005/8/layout/hierarchy1"/>
    <dgm:cxn modelId="{B72EFAAD-76F9-4361-A3B1-52A8520BEEE8}" type="presParOf" srcId="{4ADE7AD5-9ED2-4F0E-A20B-A975C9A08502}" destId="{B802A185-9489-4568-A19D-3D430049D1B5}" srcOrd="1" destOrd="0" presId="urn:microsoft.com/office/officeart/2005/8/layout/hierarchy1"/>
    <dgm:cxn modelId="{757EBAD4-F610-4C81-BBC9-46C7E51ED994}" type="presParOf" srcId="{B802A185-9489-4568-A19D-3D430049D1B5}" destId="{50080D21-214D-4427-AC88-911283A81831}" srcOrd="0" destOrd="0" presId="urn:microsoft.com/office/officeart/2005/8/layout/hierarchy1"/>
    <dgm:cxn modelId="{638865FA-91B6-4317-B8F5-830D1316BE09}" type="presParOf" srcId="{50080D21-214D-4427-AC88-911283A81831}" destId="{736F4310-BFE0-4538-BD45-BF968959F719}" srcOrd="0" destOrd="0" presId="urn:microsoft.com/office/officeart/2005/8/layout/hierarchy1"/>
    <dgm:cxn modelId="{A2F538A2-CCB9-48AE-BC62-DB3D297F6E96}" type="presParOf" srcId="{50080D21-214D-4427-AC88-911283A81831}" destId="{DB98F1E8-09A1-4707-87B1-FA752301A14F}" srcOrd="1" destOrd="0" presId="urn:microsoft.com/office/officeart/2005/8/layout/hierarchy1"/>
    <dgm:cxn modelId="{740A2BC2-887E-49CC-AAE5-1973073AAC5B}" type="presParOf" srcId="{B802A185-9489-4568-A19D-3D430049D1B5}" destId="{7EBF300D-8BEE-471F-860D-2E98BCCEE0AD}" srcOrd="1" destOrd="0" presId="urn:microsoft.com/office/officeart/2005/8/layout/hierarchy1"/>
    <dgm:cxn modelId="{717AAC63-0D89-47C8-A722-17B9B380BA81}" type="presParOf" srcId="{164B495B-22B4-44B6-92CF-A5E2759CE809}" destId="{89E5FB46-C00C-47DC-9ADD-CEFBB3AE48CF}" srcOrd="6" destOrd="0" presId="urn:microsoft.com/office/officeart/2005/8/layout/hierarchy1"/>
    <dgm:cxn modelId="{C5467FB0-9A68-4F18-9B4C-161339C97F05}" type="presParOf" srcId="{164B495B-22B4-44B6-92CF-A5E2759CE809}" destId="{03929932-781D-47E2-B271-17D600857291}" srcOrd="7" destOrd="0" presId="urn:microsoft.com/office/officeart/2005/8/layout/hierarchy1"/>
    <dgm:cxn modelId="{9684ABA6-A404-476A-9E2F-359123A21911}" type="presParOf" srcId="{03929932-781D-47E2-B271-17D600857291}" destId="{1FF5DF00-348D-4670-9482-BA15FBC99308}" srcOrd="0" destOrd="0" presId="urn:microsoft.com/office/officeart/2005/8/layout/hierarchy1"/>
    <dgm:cxn modelId="{883A966E-297D-4B13-9F0C-692DA8278D24}" type="presParOf" srcId="{1FF5DF00-348D-4670-9482-BA15FBC99308}" destId="{918E03F6-D9B0-4A2D-B956-526038065EED}" srcOrd="0" destOrd="0" presId="urn:microsoft.com/office/officeart/2005/8/layout/hierarchy1"/>
    <dgm:cxn modelId="{6883FAD6-2908-44FB-81F5-8DA8694C6DCB}" type="presParOf" srcId="{1FF5DF00-348D-4670-9482-BA15FBC99308}" destId="{E90CACB9-9E96-4300-9335-70091207B081}" srcOrd="1" destOrd="0" presId="urn:microsoft.com/office/officeart/2005/8/layout/hierarchy1"/>
    <dgm:cxn modelId="{65DD0BDD-ACF3-4F7A-87D0-1F214E2F353E}" type="presParOf" srcId="{03929932-781D-47E2-B271-17D600857291}" destId="{139E2428-11E0-4C3D-B0AC-ECDD52DCC497}" srcOrd="1" destOrd="0" presId="urn:microsoft.com/office/officeart/2005/8/layout/hierarchy1"/>
    <dgm:cxn modelId="{FD577B75-A501-462D-8BEF-BF8EBDEEC686}" type="presParOf" srcId="{139E2428-11E0-4C3D-B0AC-ECDD52DCC497}" destId="{9648C0BE-870C-4459-A4C9-5B4C075BC9EA}" srcOrd="0" destOrd="0" presId="urn:microsoft.com/office/officeart/2005/8/layout/hierarchy1"/>
    <dgm:cxn modelId="{CE48C39C-1A68-4F78-9256-AD1279AF0B9B}" type="presParOf" srcId="{139E2428-11E0-4C3D-B0AC-ECDD52DCC497}" destId="{7935DF15-921B-470D-A6FF-4D0364AEE0C1}" srcOrd="1" destOrd="0" presId="urn:microsoft.com/office/officeart/2005/8/layout/hierarchy1"/>
    <dgm:cxn modelId="{DE0CDA1A-C828-4D2B-B788-FA6C9CB35C9F}" type="presParOf" srcId="{7935DF15-921B-470D-A6FF-4D0364AEE0C1}" destId="{2854BBA8-2EF3-4BF0-9850-C1708AD4DC1C}" srcOrd="0" destOrd="0" presId="urn:microsoft.com/office/officeart/2005/8/layout/hierarchy1"/>
    <dgm:cxn modelId="{F66189E9-83B3-4998-94D8-8CC8081F13C4}" type="presParOf" srcId="{2854BBA8-2EF3-4BF0-9850-C1708AD4DC1C}" destId="{5E3E7E1D-7DD1-4F5B-8CA5-0F732E53FB19}" srcOrd="0" destOrd="0" presId="urn:microsoft.com/office/officeart/2005/8/layout/hierarchy1"/>
    <dgm:cxn modelId="{AC2463BA-B01D-408B-82B3-51CA335A2306}" type="presParOf" srcId="{2854BBA8-2EF3-4BF0-9850-C1708AD4DC1C}" destId="{DE00B45E-C7E8-43E7-B922-F5DFAE3708FB}" srcOrd="1" destOrd="0" presId="urn:microsoft.com/office/officeart/2005/8/layout/hierarchy1"/>
    <dgm:cxn modelId="{BDAA4EDC-1557-44D1-B112-82235A4DCECB}" type="presParOf" srcId="{7935DF15-921B-470D-A6FF-4D0364AEE0C1}" destId="{F049E12D-7493-4DAD-92FC-B73050DF85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8C0BE-870C-4459-A4C9-5B4C075BC9EA}">
      <dsp:nvSpPr>
        <dsp:cNvPr id="0" name=""/>
        <dsp:cNvSpPr/>
      </dsp:nvSpPr>
      <dsp:spPr>
        <a:xfrm>
          <a:off x="6982540" y="2288647"/>
          <a:ext cx="91440" cy="3665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10"/>
              </a:lnTo>
              <a:lnTo>
                <a:pt x="79889" y="220710"/>
              </a:lnTo>
              <a:lnTo>
                <a:pt x="79889" y="3665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5FB46-C00C-47DC-9ADD-CEFBB3AE48CF}">
      <dsp:nvSpPr>
        <dsp:cNvPr id="0" name=""/>
        <dsp:cNvSpPr/>
      </dsp:nvSpPr>
      <dsp:spPr>
        <a:xfrm>
          <a:off x="3672987" y="833292"/>
          <a:ext cx="3355273" cy="455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23"/>
              </a:lnTo>
              <a:lnTo>
                <a:pt x="3355273" y="310123"/>
              </a:lnTo>
              <a:lnTo>
                <a:pt x="3355273" y="45592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6A279E-4561-4F8A-A63B-86D541D8F6B0}">
      <dsp:nvSpPr>
        <dsp:cNvPr id="0" name=""/>
        <dsp:cNvSpPr/>
      </dsp:nvSpPr>
      <dsp:spPr>
        <a:xfrm>
          <a:off x="4830431" y="2288647"/>
          <a:ext cx="204890" cy="3665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710"/>
              </a:lnTo>
              <a:lnTo>
                <a:pt x="204890" y="220710"/>
              </a:lnTo>
              <a:lnTo>
                <a:pt x="204890" y="3665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0B809-1B04-49B9-B325-AFFCC109855C}">
      <dsp:nvSpPr>
        <dsp:cNvPr id="0" name=""/>
        <dsp:cNvSpPr/>
      </dsp:nvSpPr>
      <dsp:spPr>
        <a:xfrm>
          <a:off x="3672987" y="833292"/>
          <a:ext cx="1157444" cy="455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23"/>
              </a:lnTo>
              <a:lnTo>
                <a:pt x="1157444" y="310123"/>
              </a:lnTo>
              <a:lnTo>
                <a:pt x="1157444" y="45592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DA618-CCB0-479D-A28C-DB94096C9B9D}">
      <dsp:nvSpPr>
        <dsp:cNvPr id="0" name=""/>
        <dsp:cNvSpPr/>
      </dsp:nvSpPr>
      <dsp:spPr>
        <a:xfrm>
          <a:off x="2727525" y="2288647"/>
          <a:ext cx="91440" cy="362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982"/>
              </a:lnTo>
              <a:lnTo>
                <a:pt x="97202" y="216982"/>
              </a:lnTo>
              <a:lnTo>
                <a:pt x="97202" y="36278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4EB99-1B1F-417A-A52F-11273119D9F4}">
      <dsp:nvSpPr>
        <dsp:cNvPr id="0" name=""/>
        <dsp:cNvSpPr/>
      </dsp:nvSpPr>
      <dsp:spPr>
        <a:xfrm>
          <a:off x="2773245" y="833292"/>
          <a:ext cx="899741" cy="455928"/>
        </a:xfrm>
        <a:custGeom>
          <a:avLst/>
          <a:gdLst/>
          <a:ahLst/>
          <a:cxnLst/>
          <a:rect l="0" t="0" r="0" b="0"/>
          <a:pathLst>
            <a:path>
              <a:moveTo>
                <a:pt x="899741" y="0"/>
              </a:moveTo>
              <a:lnTo>
                <a:pt x="899741" y="310123"/>
              </a:lnTo>
              <a:lnTo>
                <a:pt x="0" y="310123"/>
              </a:lnTo>
              <a:lnTo>
                <a:pt x="0" y="45592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A90B1-F7ED-413A-BAE6-40D81552F6C7}">
      <dsp:nvSpPr>
        <dsp:cNvPr id="0" name=""/>
        <dsp:cNvSpPr/>
      </dsp:nvSpPr>
      <dsp:spPr>
        <a:xfrm>
          <a:off x="643945" y="2288647"/>
          <a:ext cx="91440" cy="366515"/>
        </a:xfrm>
        <a:custGeom>
          <a:avLst/>
          <a:gdLst/>
          <a:ahLst/>
          <a:cxnLst/>
          <a:rect l="0" t="0" r="0" b="0"/>
          <a:pathLst>
            <a:path>
              <a:moveTo>
                <a:pt x="72114" y="0"/>
              </a:moveTo>
              <a:lnTo>
                <a:pt x="72114" y="220710"/>
              </a:lnTo>
              <a:lnTo>
                <a:pt x="45720" y="220710"/>
              </a:lnTo>
              <a:lnTo>
                <a:pt x="45720" y="3665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AFFA3-447C-456F-876A-8D6DD68DE54E}">
      <dsp:nvSpPr>
        <dsp:cNvPr id="0" name=""/>
        <dsp:cNvSpPr/>
      </dsp:nvSpPr>
      <dsp:spPr>
        <a:xfrm>
          <a:off x="716059" y="833292"/>
          <a:ext cx="2956927" cy="455928"/>
        </a:xfrm>
        <a:custGeom>
          <a:avLst/>
          <a:gdLst/>
          <a:ahLst/>
          <a:cxnLst/>
          <a:rect l="0" t="0" r="0" b="0"/>
          <a:pathLst>
            <a:path>
              <a:moveTo>
                <a:pt x="2956927" y="0"/>
              </a:moveTo>
              <a:lnTo>
                <a:pt x="2956927" y="310123"/>
              </a:lnTo>
              <a:lnTo>
                <a:pt x="0" y="310123"/>
              </a:lnTo>
              <a:lnTo>
                <a:pt x="0" y="45592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CB29C-8BFA-4ED6-8FB3-37CDBDD2AA46}">
      <dsp:nvSpPr>
        <dsp:cNvPr id="0" name=""/>
        <dsp:cNvSpPr/>
      </dsp:nvSpPr>
      <dsp:spPr>
        <a:xfrm>
          <a:off x="1381199" y="-166133"/>
          <a:ext cx="4583575" cy="9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EA821-D7F6-4E80-B611-447469EA8309}">
      <dsp:nvSpPr>
        <dsp:cNvPr id="0" name=""/>
        <dsp:cNvSpPr/>
      </dsp:nvSpPr>
      <dsp:spPr>
        <a:xfrm>
          <a:off x="1556076" y="0"/>
          <a:ext cx="4583575" cy="99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Односкладні речення з головним членом-присудком</a:t>
          </a:r>
          <a:endParaRPr lang="ru-RU" sz="2000" b="1" kern="1200" dirty="0"/>
        </a:p>
      </dsp:txBody>
      <dsp:txXfrm>
        <a:off x="1585348" y="29272"/>
        <a:ext cx="4525031" cy="940882"/>
      </dsp:txXfrm>
    </dsp:sp>
    <dsp:sp modelId="{9241AF53-9615-421C-B545-1AE66860600D}">
      <dsp:nvSpPr>
        <dsp:cNvPr id="0" name=""/>
        <dsp:cNvSpPr/>
      </dsp:nvSpPr>
      <dsp:spPr>
        <a:xfrm>
          <a:off x="-70890" y="1289221"/>
          <a:ext cx="1573900" cy="9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DDA2A8-548C-4B64-8754-D43BA4ED21D6}">
      <dsp:nvSpPr>
        <dsp:cNvPr id="0" name=""/>
        <dsp:cNvSpPr/>
      </dsp:nvSpPr>
      <dsp:spPr>
        <a:xfrm>
          <a:off x="103987" y="1455355"/>
          <a:ext cx="1573900" cy="99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Означено-особові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3259" y="1484627"/>
        <a:ext cx="1515356" cy="940882"/>
      </dsp:txXfrm>
    </dsp:sp>
    <dsp:sp modelId="{4BC07D00-C909-4AD1-BFE2-1B3B3AC13A84}">
      <dsp:nvSpPr>
        <dsp:cNvPr id="0" name=""/>
        <dsp:cNvSpPr/>
      </dsp:nvSpPr>
      <dsp:spPr>
        <a:xfrm>
          <a:off x="-97284" y="2655163"/>
          <a:ext cx="1573900" cy="2602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0AE8C-E578-4BF7-9EDF-3A4413979AA4}">
      <dsp:nvSpPr>
        <dsp:cNvPr id="0" name=""/>
        <dsp:cNvSpPr/>
      </dsp:nvSpPr>
      <dsp:spPr>
        <a:xfrm>
          <a:off x="77592" y="2821296"/>
          <a:ext cx="1573900" cy="2602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Присудок: дієслово 1 чи 2 особи однини чи множини (я, ми, ти, ви) 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123690" y="2867394"/>
        <a:ext cx="1481704" cy="2510191"/>
      </dsp:txXfrm>
    </dsp:sp>
    <dsp:sp modelId="{E33FE4A1-63C2-4499-B44F-C4C367289EAC}">
      <dsp:nvSpPr>
        <dsp:cNvPr id="0" name=""/>
        <dsp:cNvSpPr/>
      </dsp:nvSpPr>
      <dsp:spPr>
        <a:xfrm>
          <a:off x="1913809" y="1289221"/>
          <a:ext cx="1718872" cy="9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044CD-C22E-4592-9214-00AA5302CCC4}">
      <dsp:nvSpPr>
        <dsp:cNvPr id="0" name=""/>
        <dsp:cNvSpPr/>
      </dsp:nvSpPr>
      <dsp:spPr>
        <a:xfrm>
          <a:off x="2088687" y="1455355"/>
          <a:ext cx="1718872" cy="99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Неозначено</a:t>
          </a: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-особові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17959" y="1484627"/>
        <a:ext cx="1660328" cy="940882"/>
      </dsp:txXfrm>
    </dsp:sp>
    <dsp:sp modelId="{39447DA7-1C6C-4C74-A0E0-A99D2A52FBB3}">
      <dsp:nvSpPr>
        <dsp:cNvPr id="0" name=""/>
        <dsp:cNvSpPr/>
      </dsp:nvSpPr>
      <dsp:spPr>
        <a:xfrm>
          <a:off x="1904247" y="2651435"/>
          <a:ext cx="1840959" cy="2602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7D918-9687-43BB-B34A-37BECA471FD7}">
      <dsp:nvSpPr>
        <dsp:cNvPr id="0" name=""/>
        <dsp:cNvSpPr/>
      </dsp:nvSpPr>
      <dsp:spPr>
        <a:xfrm>
          <a:off x="2079125" y="2817569"/>
          <a:ext cx="1840959" cy="2602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Присудок: дієслово 3 особи множини (вони). Увагу в таких реченнях зосереджено на дії, а не на виконавцеві.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2133045" y="2871489"/>
        <a:ext cx="1733119" cy="2494547"/>
      </dsp:txXfrm>
    </dsp:sp>
    <dsp:sp modelId="{7BF87C89-9F97-4364-B766-73248892B50A}">
      <dsp:nvSpPr>
        <dsp:cNvPr id="0" name=""/>
        <dsp:cNvSpPr/>
      </dsp:nvSpPr>
      <dsp:spPr>
        <a:xfrm>
          <a:off x="3985097" y="1289221"/>
          <a:ext cx="1690668" cy="9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E7D6D-0657-4576-81C1-E76D7059DE03}">
      <dsp:nvSpPr>
        <dsp:cNvPr id="0" name=""/>
        <dsp:cNvSpPr/>
      </dsp:nvSpPr>
      <dsp:spPr>
        <a:xfrm>
          <a:off x="4159975" y="1455355"/>
          <a:ext cx="1690668" cy="99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Безособові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89247" y="1484627"/>
        <a:ext cx="1632124" cy="940882"/>
      </dsp:txXfrm>
    </dsp:sp>
    <dsp:sp modelId="{736F4310-BFE0-4538-BD45-BF968959F719}">
      <dsp:nvSpPr>
        <dsp:cNvPr id="0" name=""/>
        <dsp:cNvSpPr/>
      </dsp:nvSpPr>
      <dsp:spPr>
        <a:xfrm>
          <a:off x="4248371" y="2655163"/>
          <a:ext cx="1573900" cy="2602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98F1E8-09A1-4707-87B1-FA752301A14F}">
      <dsp:nvSpPr>
        <dsp:cNvPr id="0" name=""/>
        <dsp:cNvSpPr/>
      </dsp:nvSpPr>
      <dsp:spPr>
        <a:xfrm>
          <a:off x="4423249" y="2821296"/>
          <a:ext cx="1573900" cy="2602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Присудок: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- безособові дієслова;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- інфінітив;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- дієслівні форми на –но, -то;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- прислівник.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4469347" y="2867394"/>
        <a:ext cx="1481704" cy="2510191"/>
      </dsp:txXfrm>
    </dsp:sp>
    <dsp:sp modelId="{918E03F6-D9B0-4A2D-B956-526038065EED}">
      <dsp:nvSpPr>
        <dsp:cNvPr id="0" name=""/>
        <dsp:cNvSpPr/>
      </dsp:nvSpPr>
      <dsp:spPr>
        <a:xfrm>
          <a:off x="6025520" y="1289221"/>
          <a:ext cx="2005479" cy="9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0CACB9-9E96-4300-9335-70091207B081}">
      <dsp:nvSpPr>
        <dsp:cNvPr id="0" name=""/>
        <dsp:cNvSpPr/>
      </dsp:nvSpPr>
      <dsp:spPr>
        <a:xfrm>
          <a:off x="6200398" y="1455355"/>
          <a:ext cx="2005479" cy="99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Узагальнено-особові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29670" y="1484627"/>
        <a:ext cx="1946935" cy="940882"/>
      </dsp:txXfrm>
    </dsp:sp>
    <dsp:sp modelId="{5E3E7E1D-7DD1-4F5B-8CA5-0F732E53FB19}">
      <dsp:nvSpPr>
        <dsp:cNvPr id="0" name=""/>
        <dsp:cNvSpPr/>
      </dsp:nvSpPr>
      <dsp:spPr>
        <a:xfrm>
          <a:off x="6275479" y="2655163"/>
          <a:ext cx="1573900" cy="2602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00B45E-C7E8-43E7-B922-F5DFAE3708FB}">
      <dsp:nvSpPr>
        <dsp:cNvPr id="0" name=""/>
        <dsp:cNvSpPr/>
      </dsp:nvSpPr>
      <dsp:spPr>
        <a:xfrm>
          <a:off x="6450357" y="2821296"/>
          <a:ext cx="1573900" cy="2602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002060"/>
              </a:solidFill>
            </a:rPr>
            <a:t>Здебільшого прислів’я та приказки – вислови, які можуть стосуватися кожного.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6496455" y="2867394"/>
        <a:ext cx="1481704" cy="2510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440604"/>
          </a:xfrm>
        </p:spPr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Односкладні речення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421080"/>
            <a:ext cx="3672408" cy="1528200"/>
          </a:xfrm>
        </p:spPr>
        <p:txBody>
          <a:bodyPr>
            <a:normAutofit/>
          </a:bodyPr>
          <a:lstStyle/>
          <a:p>
            <a:r>
              <a:rPr lang="ru-RU" b="1" dirty="0" err="1"/>
              <a:t>Добрий</a:t>
            </a:r>
            <a:r>
              <a:rPr lang="ru-RU" b="1" dirty="0"/>
              <a:t> </a:t>
            </a:r>
            <a:r>
              <a:rPr lang="ru-RU" b="1" dirty="0" err="1" smtClean="0"/>
              <a:t>розум</a:t>
            </a:r>
            <a:r>
              <a:rPr lang="ru-RU" b="1" dirty="0" smtClean="0"/>
              <a:t> </a:t>
            </a:r>
            <a:r>
              <a:rPr lang="ru-RU" b="1" dirty="0" err="1"/>
              <a:t>робить</a:t>
            </a:r>
            <a:r>
              <a:rPr lang="ru-RU" b="1" dirty="0"/>
              <a:t> легким будь-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спосіб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 smtClean="0"/>
              <a:t>.</a:t>
            </a:r>
          </a:p>
          <a:p>
            <a:pPr algn="r"/>
            <a:endParaRPr lang="uk-UA" b="1" dirty="0" smtClean="0"/>
          </a:p>
          <a:p>
            <a:pPr algn="r"/>
            <a:r>
              <a:rPr lang="uk-UA" b="1" dirty="0" smtClean="0"/>
              <a:t>Григорій Сковорода</a:t>
            </a:r>
            <a:endParaRPr lang="ru-RU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3672408" cy="280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21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992888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Односкладні прості речення – це речення,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80920" cy="2808312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яких є тільки один головний член речення – підмет чи присудок.</a:t>
            </a:r>
          </a:p>
          <a:p>
            <a:pPr marL="68580" indent="0">
              <a:buNone/>
            </a:pP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Бери вершину і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матимеш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середину (</a:t>
            </a:r>
            <a:r>
              <a:rPr lang="ru-RU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Г.С.Сковорода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4581128"/>
            <a:ext cx="1152128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1560" y="4653136"/>
            <a:ext cx="1152128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355976" y="4581128"/>
            <a:ext cx="216024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5976" y="4653136"/>
            <a:ext cx="216024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222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797338"/>
              </p:ext>
            </p:extLst>
          </p:nvPr>
        </p:nvGraphicFramePr>
        <p:xfrm>
          <a:off x="467544" y="404664"/>
          <a:ext cx="82809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147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08912" cy="1838008"/>
          </a:xfrm>
        </p:spPr>
        <p:txBody>
          <a:bodyPr>
            <a:normAutofit fontScale="90000"/>
          </a:bodyPr>
          <a:lstStyle/>
          <a:p>
            <a:pPr marL="68580" lvl="0">
              <a:spcBef>
                <a:spcPct val="20000"/>
              </a:spcBef>
            </a:pPr>
            <a:r>
              <a:rPr lang="uk-UA" b="1" dirty="0" smtClean="0"/>
              <a:t>Односкладні речення з головним членом – підметом - </a:t>
            </a:r>
            <a:r>
              <a:rPr lang="uk-UA" b="1" dirty="0">
                <a:solidFill>
                  <a:srgbClr val="3E3D2D"/>
                </a:solidFill>
                <a:ea typeface="+mn-ea"/>
                <a:cs typeface="+mn-cs"/>
              </a:rPr>
              <a:t>НАЗИВНІ.</a:t>
            </a:r>
            <a:r>
              <a:rPr lang="ru-RU" b="1" dirty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b="1" dirty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uk-UA" b="1" dirty="0" smtClean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352928" cy="3240360"/>
          </a:xfrm>
        </p:spPr>
        <p:txBody>
          <a:bodyPr>
            <a:normAutofit fontScale="55000" lnSpcReduction="20000"/>
          </a:bodyPr>
          <a:lstStyle/>
          <a:p>
            <a:pPr marL="68580" indent="0" algn="just">
              <a:lnSpc>
                <a:spcPct val="170000"/>
              </a:lnSpc>
              <a:buNone/>
            </a:pPr>
            <a:r>
              <a:rPr lang="uk-UA" sz="4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Зверніть увагу! </a:t>
            </a:r>
            <a:r>
              <a:rPr lang="uk-UA" sz="4000" b="1" dirty="0" smtClean="0">
                <a:solidFill>
                  <a:srgbClr val="002060"/>
                </a:solidFill>
              </a:rPr>
              <a:t>У називних односкладних реченнях можуть бути разом з підметом тільки означення. Обставина ж належить до групи присудка (оскільки до обставини ставиться питання від присудка), </a:t>
            </a:r>
            <a:r>
              <a:rPr lang="uk-UA" sz="4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тож речення з підметом і обставиною вважається </a:t>
            </a:r>
            <a:r>
              <a:rPr lang="uk-UA" sz="40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ДВОСКЛАДНИМ НЕПОВНИМ</a:t>
            </a:r>
            <a:r>
              <a:rPr lang="uk-UA" sz="4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11560" y="5085184"/>
            <a:ext cx="8064896" cy="7920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lnSpc>
                <a:spcPct val="170000"/>
              </a:lnSpc>
              <a:buFont typeface="Wingdings 2" pitchFamily="18" charset="2"/>
              <a:buNone/>
            </a:pPr>
            <a:r>
              <a:rPr lang="uk-U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Чарівна весна. (</a:t>
            </a:r>
            <a:r>
              <a:rPr lang="uk-UA" sz="4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односкл</a:t>
            </a:r>
            <a:r>
              <a:rPr lang="uk-U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4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</a:t>
            </a:r>
            <a:r>
              <a:rPr lang="uk-U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7544" y="5635360"/>
            <a:ext cx="8064896" cy="7920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lnSpc>
                <a:spcPct val="170000"/>
              </a:lnSpc>
              <a:buFont typeface="Wingdings 2" pitchFamily="18" charset="2"/>
              <a:buNone/>
            </a:pPr>
            <a:r>
              <a:rPr lang="uk-U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Чарівна весна навколо . (</a:t>
            </a:r>
            <a:r>
              <a:rPr lang="uk-UA" sz="4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двоскл</a:t>
            </a:r>
            <a:r>
              <a:rPr lang="uk-U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неповне) 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3668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</TotalTime>
  <Words>191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Остин</vt:lpstr>
      <vt:lpstr>Односкладні речення</vt:lpstr>
      <vt:lpstr>Односкладні прості речення – це речення, </vt:lpstr>
      <vt:lpstr>Презентация PowerPoint</vt:lpstr>
      <vt:lpstr>Односкладні речення з головним членом – підметом - НАЗИВНІ.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Односкладні речення</dc:title>
  <dc:creator>User</dc:creator>
  <cp:lastModifiedBy>User Windows</cp:lastModifiedBy>
  <cp:revision>5</cp:revision>
  <dcterms:created xsi:type="dcterms:W3CDTF">2021-12-05T18:35:19Z</dcterms:created>
  <dcterms:modified xsi:type="dcterms:W3CDTF">2021-12-05T19:31:00Z</dcterms:modified>
</cp:coreProperties>
</file>