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1118" r:id="rId4"/>
    <p:sldId id="1119" r:id="rId5"/>
    <p:sldId id="1120" r:id="rId6"/>
    <p:sldId id="1121" r:id="rId7"/>
    <p:sldId id="1124" r:id="rId8"/>
    <p:sldId id="1125" r:id="rId9"/>
    <p:sldId id="1126" r:id="rId10"/>
    <p:sldId id="1127" r:id="rId11"/>
    <p:sldId id="1128" r:id="rId12"/>
    <p:sldId id="1129" r:id="rId13"/>
    <p:sldId id="1130" r:id="rId14"/>
    <p:sldId id="1131" r:id="rId15"/>
    <p:sldId id="1132" r:id="rId16"/>
    <p:sldId id="1133" r:id="rId17"/>
    <p:sldId id="1134" r:id="rId18"/>
    <p:sldId id="1122" r:id="rId19"/>
    <p:sldId id="1123" r:id="rId20"/>
    <p:sldId id="1135" r:id="rId21"/>
    <p:sldId id="1136" r:id="rId22"/>
    <p:sldId id="1137" r:id="rId23"/>
    <p:sldId id="1138" r:id="rId24"/>
    <p:sldId id="1139" r:id="rId25"/>
    <p:sldId id="1140" r:id="rId26"/>
    <p:sldId id="1141" r:id="rId27"/>
    <p:sldId id="1147" r:id="rId28"/>
    <p:sldId id="1142" r:id="rId29"/>
    <p:sldId id="1143" r:id="rId30"/>
    <p:sldId id="1148" r:id="rId31"/>
    <p:sldId id="1149" r:id="rId32"/>
    <p:sldId id="1150" r:id="rId33"/>
    <p:sldId id="1155" r:id="rId34"/>
    <p:sldId id="1151" r:id="rId35"/>
    <p:sldId id="1152" r:id="rId36"/>
    <p:sldId id="1156" r:id="rId37"/>
    <p:sldId id="1157" r:id="rId38"/>
    <p:sldId id="1158" r:id="rId39"/>
    <p:sldId id="1159" r:id="rId40"/>
    <p:sldId id="1161" r:id="rId41"/>
    <p:sldId id="1162" r:id="rId42"/>
    <p:sldId id="1164" r:id="rId43"/>
    <p:sldId id="463" r:id="rId44"/>
    <p:sldId id="468" r:id="rId45"/>
    <p:sldId id="911" r:id="rId46"/>
    <p:sldId id="643" r:id="rId47"/>
    <p:sldId id="304" r:id="rId4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26B"/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38" autoAdjust="0"/>
    <p:restoredTop sz="94660"/>
  </p:normalViewPr>
  <p:slideViewPr>
    <p:cSldViewPr snapToGrid="0">
      <p:cViewPr varScale="1">
        <p:scale>
          <a:sx n="60" d="100"/>
          <a:sy n="60" d="100"/>
        </p:scale>
        <p:origin x="36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парти;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dirty="0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стільці;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dirty="0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дошка;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dirty="0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шафа; 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dirty="0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dirty="0"/>
            <a:t>вікна.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 dirty="0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кожна з кімнат;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dirty="0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ліжка, столи, крісла;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dirty="0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комп'ютер, телевізор;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dirty="0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квіти на підвіконні;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dirty="0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dirty="0"/>
            <a:t>улюблена кішка.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 dirty="0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CDA14E-4A7D-4A88-8E30-3BD3245EBC8E}" type="doc">
      <dgm:prSet loTypeId="urn:microsoft.com/office/officeart/2008/layout/AlternatingPictureBlocks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D8FD9E5-A975-4935-A45E-695027B3D9E6}">
      <dgm:prSet phldrT="[Текст]"/>
      <dgm:spPr/>
      <dgm:t>
        <a:bodyPr/>
        <a:lstStyle/>
        <a:p>
          <a:r>
            <a:rPr lang="uk-UA" i="1" dirty="0"/>
            <a:t>Сонце</a:t>
          </a:r>
        </a:p>
      </dgm:t>
    </dgm:pt>
    <dgm:pt modelId="{4D696B99-EE2A-46EC-943B-705AC34EC951}" type="parTrans" cxnId="{272A7B93-2486-49B5-BA2D-DA2D44147365}">
      <dgm:prSet/>
      <dgm:spPr/>
      <dgm:t>
        <a:bodyPr/>
        <a:lstStyle/>
        <a:p>
          <a:endParaRPr lang="uk-UA"/>
        </a:p>
      </dgm:t>
    </dgm:pt>
    <dgm:pt modelId="{E0A799DD-C4D2-4932-A42C-1940482EDF52}" type="sibTrans" cxnId="{272A7B93-2486-49B5-BA2D-DA2D44147365}">
      <dgm:prSet/>
      <dgm:spPr/>
      <dgm:t>
        <a:bodyPr/>
        <a:lstStyle/>
        <a:p>
          <a:endParaRPr lang="uk-UA"/>
        </a:p>
      </dgm:t>
    </dgm:pt>
    <dgm:pt modelId="{0731280C-26DD-456F-A5F5-82E79C8B6725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Річка Дніпро</a:t>
          </a:r>
        </a:p>
      </dgm:t>
    </dgm:pt>
    <dgm:pt modelId="{5D40AB73-68A5-4EA4-AF1D-7D7C66BE82D0}" type="parTrans" cxnId="{E51BAC13-AC19-411B-BE3C-77C5536866F3}">
      <dgm:prSet/>
      <dgm:spPr/>
      <dgm:t>
        <a:bodyPr/>
        <a:lstStyle/>
        <a:p>
          <a:endParaRPr lang="uk-UA"/>
        </a:p>
      </dgm:t>
    </dgm:pt>
    <dgm:pt modelId="{74276E95-767A-4CD3-92B2-8C0A82C2D693}" type="sibTrans" cxnId="{E51BAC13-AC19-411B-BE3C-77C5536866F3}">
      <dgm:prSet/>
      <dgm:spPr/>
      <dgm:t>
        <a:bodyPr/>
        <a:lstStyle/>
        <a:p>
          <a:endParaRPr lang="uk-UA"/>
        </a:p>
      </dgm:t>
    </dgm:pt>
    <dgm:pt modelId="{13E85E62-5CC1-46CC-B6B1-4AD9D83225A4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Лелека</a:t>
          </a:r>
        </a:p>
      </dgm:t>
    </dgm:pt>
    <dgm:pt modelId="{5D57EE87-7245-4082-B8AF-E9C12ACFE2FE}" type="parTrans" cxnId="{9D9D4CEB-43A4-4037-8296-8D0C40629A52}">
      <dgm:prSet/>
      <dgm:spPr/>
      <dgm:t>
        <a:bodyPr/>
        <a:lstStyle/>
        <a:p>
          <a:endParaRPr lang="uk-UA"/>
        </a:p>
      </dgm:t>
    </dgm:pt>
    <dgm:pt modelId="{C4747ED0-4450-4C56-BAD0-CECFA11CE0D8}" type="sibTrans" cxnId="{9D9D4CEB-43A4-4037-8296-8D0C40629A52}">
      <dgm:prSet/>
      <dgm:spPr/>
      <dgm:t>
        <a:bodyPr/>
        <a:lstStyle/>
        <a:p>
          <a:endParaRPr lang="uk-UA"/>
        </a:p>
      </dgm:t>
    </dgm:pt>
    <dgm:pt modelId="{718B6996-E82E-41E8-8362-B1CA50FD6368}">
      <dgm:prSet phldrT="[Текст]"/>
      <dgm:spPr/>
      <dgm:t>
        <a:bodyPr/>
        <a:lstStyle/>
        <a:p>
          <a:r>
            <a:rPr lang="uk-UA" i="1" dirty="0"/>
            <a:t>Соняшник на городі</a:t>
          </a:r>
        </a:p>
      </dgm:t>
    </dgm:pt>
    <dgm:pt modelId="{76C5B5FE-CBE5-4567-997D-8DCD9821B199}" type="parTrans" cxnId="{EEBF8F87-BD87-48AA-A9F7-B81FB7638125}">
      <dgm:prSet/>
      <dgm:spPr/>
      <dgm:t>
        <a:bodyPr/>
        <a:lstStyle/>
        <a:p>
          <a:endParaRPr lang="uk-UA"/>
        </a:p>
      </dgm:t>
    </dgm:pt>
    <dgm:pt modelId="{1DC9F217-771C-4D54-977B-DB6D4AD03506}" type="sibTrans" cxnId="{EEBF8F87-BD87-48AA-A9F7-B81FB7638125}">
      <dgm:prSet/>
      <dgm:spPr/>
      <dgm:t>
        <a:bodyPr/>
        <a:lstStyle/>
        <a:p>
          <a:endParaRPr lang="uk-UA"/>
        </a:p>
      </dgm:t>
    </dgm:pt>
    <dgm:pt modelId="{0EB3F1EA-6F26-4AC1-BAD1-C6C957A9CADA}" type="pres">
      <dgm:prSet presAssocID="{42CDA14E-4A7D-4A88-8E30-3BD3245EBC8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584ACD8-C7A6-4C65-9851-0616A087021F}" type="pres">
      <dgm:prSet presAssocID="{AD8FD9E5-A975-4935-A45E-695027B3D9E6}" presName="comp" presStyleCnt="0"/>
      <dgm:spPr/>
    </dgm:pt>
    <dgm:pt modelId="{1E8E98C9-0679-49A1-B40D-856FBBCC6616}" type="pres">
      <dgm:prSet presAssocID="{AD8FD9E5-A975-4935-A45E-695027B3D9E6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C05743-823E-4755-8A93-3F0879610214}" type="pres">
      <dgm:prSet presAssocID="{AD8FD9E5-A975-4935-A45E-695027B3D9E6}" presName="rect1" presStyleLbl="ln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uk-UA"/>
        </a:p>
      </dgm:t>
    </dgm:pt>
    <dgm:pt modelId="{4A5A3F19-5ECD-4005-9457-D76FCBC46F4A}" type="pres">
      <dgm:prSet presAssocID="{E0A799DD-C4D2-4932-A42C-1940482EDF52}" presName="sibTrans" presStyleCnt="0"/>
      <dgm:spPr/>
    </dgm:pt>
    <dgm:pt modelId="{EAEC8D58-2BD6-4360-BEE9-54C6A51C8231}" type="pres">
      <dgm:prSet presAssocID="{0731280C-26DD-456F-A5F5-82E79C8B6725}" presName="comp" presStyleCnt="0"/>
      <dgm:spPr/>
    </dgm:pt>
    <dgm:pt modelId="{BBE7F977-599A-44C2-880A-3FB00D23B3B6}" type="pres">
      <dgm:prSet presAssocID="{0731280C-26DD-456F-A5F5-82E79C8B6725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FB6763-6F60-46B2-9283-C4509EB85B2A}" type="pres">
      <dgm:prSet presAssocID="{0731280C-26DD-456F-A5F5-82E79C8B6725}" presName="rect1" presStyleLbl="ln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uk-UA"/>
        </a:p>
      </dgm:t>
    </dgm:pt>
    <dgm:pt modelId="{F234E726-485F-4972-B6E8-746F24F5A47E}" type="pres">
      <dgm:prSet presAssocID="{74276E95-767A-4CD3-92B2-8C0A82C2D693}" presName="sibTrans" presStyleCnt="0"/>
      <dgm:spPr/>
    </dgm:pt>
    <dgm:pt modelId="{D33D8747-C914-40A8-A042-8846BF96CB44}" type="pres">
      <dgm:prSet presAssocID="{13E85E62-5CC1-46CC-B6B1-4AD9D83225A4}" presName="comp" presStyleCnt="0"/>
      <dgm:spPr/>
    </dgm:pt>
    <dgm:pt modelId="{F6281830-7005-4A58-B698-D8CEC7BA8333}" type="pres">
      <dgm:prSet presAssocID="{13E85E62-5CC1-46CC-B6B1-4AD9D83225A4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0A2438-719F-427E-B616-3E514B9E50E1}" type="pres">
      <dgm:prSet presAssocID="{13E85E62-5CC1-46CC-B6B1-4AD9D83225A4}" presName="rect1" presStyleLbl="ln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uk-UA"/>
        </a:p>
      </dgm:t>
    </dgm:pt>
    <dgm:pt modelId="{9366C017-629C-42AF-9842-F391B54E6B94}" type="pres">
      <dgm:prSet presAssocID="{C4747ED0-4450-4C56-BAD0-CECFA11CE0D8}" presName="sibTrans" presStyleCnt="0"/>
      <dgm:spPr/>
    </dgm:pt>
    <dgm:pt modelId="{2A1129F1-94E6-44C6-96AE-A03C19B10E3C}" type="pres">
      <dgm:prSet presAssocID="{718B6996-E82E-41E8-8362-B1CA50FD6368}" presName="comp" presStyleCnt="0"/>
      <dgm:spPr/>
    </dgm:pt>
    <dgm:pt modelId="{8C4FD18B-BD9E-4AD5-9240-622DC7DB0566}" type="pres">
      <dgm:prSet presAssocID="{718B6996-E82E-41E8-8362-B1CA50FD6368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7407C0-1956-4F8C-BE8E-B3528B8D0013}" type="pres">
      <dgm:prSet presAssocID="{718B6996-E82E-41E8-8362-B1CA50FD6368}" presName="rect1" presStyleLbl="ln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</dgm:ptLst>
  <dgm:cxnLst>
    <dgm:cxn modelId="{7C2C7E41-E8E3-4C69-8278-2C69B8B21371}" type="presOf" srcId="{13E85E62-5CC1-46CC-B6B1-4AD9D83225A4}" destId="{F6281830-7005-4A58-B698-D8CEC7BA8333}" srcOrd="0" destOrd="0" presId="urn:microsoft.com/office/officeart/2008/layout/AlternatingPictureBlocks"/>
    <dgm:cxn modelId="{EEBF8F87-BD87-48AA-A9F7-B81FB7638125}" srcId="{42CDA14E-4A7D-4A88-8E30-3BD3245EBC8E}" destId="{718B6996-E82E-41E8-8362-B1CA50FD6368}" srcOrd="3" destOrd="0" parTransId="{76C5B5FE-CBE5-4567-997D-8DCD9821B199}" sibTransId="{1DC9F217-771C-4D54-977B-DB6D4AD03506}"/>
    <dgm:cxn modelId="{C244A504-9F5E-4524-8C69-089079131F58}" type="presOf" srcId="{0731280C-26DD-456F-A5F5-82E79C8B6725}" destId="{BBE7F977-599A-44C2-880A-3FB00D23B3B6}" srcOrd="0" destOrd="0" presId="urn:microsoft.com/office/officeart/2008/layout/AlternatingPictureBlocks"/>
    <dgm:cxn modelId="{E51BAC13-AC19-411B-BE3C-77C5536866F3}" srcId="{42CDA14E-4A7D-4A88-8E30-3BD3245EBC8E}" destId="{0731280C-26DD-456F-A5F5-82E79C8B6725}" srcOrd="1" destOrd="0" parTransId="{5D40AB73-68A5-4EA4-AF1D-7D7C66BE82D0}" sibTransId="{74276E95-767A-4CD3-92B2-8C0A82C2D693}"/>
    <dgm:cxn modelId="{4EBD33E2-8133-4BDF-9496-7CBA8935A23A}" type="presOf" srcId="{AD8FD9E5-A975-4935-A45E-695027B3D9E6}" destId="{1E8E98C9-0679-49A1-B40D-856FBBCC6616}" srcOrd="0" destOrd="0" presId="urn:microsoft.com/office/officeart/2008/layout/AlternatingPictureBlocks"/>
    <dgm:cxn modelId="{6586E6A6-1E39-467A-88CB-B6161C9B9039}" type="presOf" srcId="{42CDA14E-4A7D-4A88-8E30-3BD3245EBC8E}" destId="{0EB3F1EA-6F26-4AC1-BAD1-C6C957A9CADA}" srcOrd="0" destOrd="0" presId="urn:microsoft.com/office/officeart/2008/layout/AlternatingPictureBlocks"/>
    <dgm:cxn modelId="{272A7B93-2486-49B5-BA2D-DA2D44147365}" srcId="{42CDA14E-4A7D-4A88-8E30-3BD3245EBC8E}" destId="{AD8FD9E5-A975-4935-A45E-695027B3D9E6}" srcOrd="0" destOrd="0" parTransId="{4D696B99-EE2A-46EC-943B-705AC34EC951}" sibTransId="{E0A799DD-C4D2-4932-A42C-1940482EDF52}"/>
    <dgm:cxn modelId="{7FFEA6F1-AA6A-4A89-8B2E-046D03B73D52}" type="presOf" srcId="{718B6996-E82E-41E8-8362-B1CA50FD6368}" destId="{8C4FD18B-BD9E-4AD5-9240-622DC7DB0566}" srcOrd="0" destOrd="0" presId="urn:microsoft.com/office/officeart/2008/layout/AlternatingPictureBlocks"/>
    <dgm:cxn modelId="{9D9D4CEB-43A4-4037-8296-8D0C40629A52}" srcId="{42CDA14E-4A7D-4A88-8E30-3BD3245EBC8E}" destId="{13E85E62-5CC1-46CC-B6B1-4AD9D83225A4}" srcOrd="2" destOrd="0" parTransId="{5D57EE87-7245-4082-B8AF-E9C12ACFE2FE}" sibTransId="{C4747ED0-4450-4C56-BAD0-CECFA11CE0D8}"/>
    <dgm:cxn modelId="{5F64DD5C-CC55-48B6-A1AB-D626881612CC}" type="presParOf" srcId="{0EB3F1EA-6F26-4AC1-BAD1-C6C957A9CADA}" destId="{A584ACD8-C7A6-4C65-9851-0616A087021F}" srcOrd="0" destOrd="0" presId="urn:microsoft.com/office/officeart/2008/layout/AlternatingPictureBlocks"/>
    <dgm:cxn modelId="{7199F08C-18AF-4E1A-9513-B7498AE2B485}" type="presParOf" srcId="{A584ACD8-C7A6-4C65-9851-0616A087021F}" destId="{1E8E98C9-0679-49A1-B40D-856FBBCC6616}" srcOrd="0" destOrd="0" presId="urn:microsoft.com/office/officeart/2008/layout/AlternatingPictureBlocks"/>
    <dgm:cxn modelId="{4B31E4F9-435D-4475-9D67-5209883D8585}" type="presParOf" srcId="{A584ACD8-C7A6-4C65-9851-0616A087021F}" destId="{DAC05743-823E-4755-8A93-3F0879610214}" srcOrd="1" destOrd="0" presId="urn:microsoft.com/office/officeart/2008/layout/AlternatingPictureBlocks"/>
    <dgm:cxn modelId="{5D2EEF2A-7CD3-4022-9893-A61F2264B9E0}" type="presParOf" srcId="{0EB3F1EA-6F26-4AC1-BAD1-C6C957A9CADA}" destId="{4A5A3F19-5ECD-4005-9457-D76FCBC46F4A}" srcOrd="1" destOrd="0" presId="urn:microsoft.com/office/officeart/2008/layout/AlternatingPictureBlocks"/>
    <dgm:cxn modelId="{5843BA5D-B85C-4B90-AA24-99692C85E46F}" type="presParOf" srcId="{0EB3F1EA-6F26-4AC1-BAD1-C6C957A9CADA}" destId="{EAEC8D58-2BD6-4360-BEE9-54C6A51C8231}" srcOrd="2" destOrd="0" presId="urn:microsoft.com/office/officeart/2008/layout/AlternatingPictureBlocks"/>
    <dgm:cxn modelId="{8CF0508C-591B-4A9C-9ECE-41F7E972F222}" type="presParOf" srcId="{EAEC8D58-2BD6-4360-BEE9-54C6A51C8231}" destId="{BBE7F977-599A-44C2-880A-3FB00D23B3B6}" srcOrd="0" destOrd="0" presId="urn:microsoft.com/office/officeart/2008/layout/AlternatingPictureBlocks"/>
    <dgm:cxn modelId="{4185C05F-6FAC-444F-BF78-E6AAB7A2817A}" type="presParOf" srcId="{EAEC8D58-2BD6-4360-BEE9-54C6A51C8231}" destId="{2DFB6763-6F60-46B2-9283-C4509EB85B2A}" srcOrd="1" destOrd="0" presId="urn:microsoft.com/office/officeart/2008/layout/AlternatingPictureBlocks"/>
    <dgm:cxn modelId="{1D120119-7F9E-4D39-AD22-D7270BD8B919}" type="presParOf" srcId="{0EB3F1EA-6F26-4AC1-BAD1-C6C957A9CADA}" destId="{F234E726-485F-4972-B6E8-746F24F5A47E}" srcOrd="3" destOrd="0" presId="urn:microsoft.com/office/officeart/2008/layout/AlternatingPictureBlocks"/>
    <dgm:cxn modelId="{C3F813D0-F8A8-436A-BD5C-74125FE21B2E}" type="presParOf" srcId="{0EB3F1EA-6F26-4AC1-BAD1-C6C957A9CADA}" destId="{D33D8747-C914-40A8-A042-8846BF96CB44}" srcOrd="4" destOrd="0" presId="urn:microsoft.com/office/officeart/2008/layout/AlternatingPictureBlocks"/>
    <dgm:cxn modelId="{F87CE13A-98F0-4925-9590-554D79B0E22D}" type="presParOf" srcId="{D33D8747-C914-40A8-A042-8846BF96CB44}" destId="{F6281830-7005-4A58-B698-D8CEC7BA8333}" srcOrd="0" destOrd="0" presId="urn:microsoft.com/office/officeart/2008/layout/AlternatingPictureBlocks"/>
    <dgm:cxn modelId="{C6B0C003-35C6-45E2-B88F-A1619F93D619}" type="presParOf" srcId="{D33D8747-C914-40A8-A042-8846BF96CB44}" destId="{730A2438-719F-427E-B616-3E514B9E50E1}" srcOrd="1" destOrd="0" presId="urn:microsoft.com/office/officeart/2008/layout/AlternatingPictureBlocks"/>
    <dgm:cxn modelId="{8C7A2CD0-E900-40E5-8F28-1570E1942A39}" type="presParOf" srcId="{0EB3F1EA-6F26-4AC1-BAD1-C6C957A9CADA}" destId="{9366C017-629C-42AF-9842-F391B54E6B94}" srcOrd="5" destOrd="0" presId="urn:microsoft.com/office/officeart/2008/layout/AlternatingPictureBlocks"/>
    <dgm:cxn modelId="{AD17DA9F-E1BB-444A-AB92-27F6EF736C3B}" type="presParOf" srcId="{0EB3F1EA-6F26-4AC1-BAD1-C6C957A9CADA}" destId="{2A1129F1-94E6-44C6-96AE-A03C19B10E3C}" srcOrd="6" destOrd="0" presId="urn:microsoft.com/office/officeart/2008/layout/AlternatingPictureBlocks"/>
    <dgm:cxn modelId="{C7AEBEC8-C85B-4F79-83E3-A12A73E5AE2D}" type="presParOf" srcId="{2A1129F1-94E6-44C6-96AE-A03C19B10E3C}" destId="{8C4FD18B-BD9E-4AD5-9240-622DC7DB0566}" srcOrd="0" destOrd="0" presId="urn:microsoft.com/office/officeart/2008/layout/AlternatingPictureBlocks"/>
    <dgm:cxn modelId="{1ACAB725-5374-45E3-B294-99F1F83F54F5}" type="presParOf" srcId="{2A1129F1-94E6-44C6-96AE-A03C19B10E3C}" destId="{1A7407C0-1956-4F8C-BE8E-B3528B8D001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CDA14E-4A7D-4A88-8E30-3BD3245EBC8E}" type="doc">
      <dgm:prSet loTypeId="urn:microsoft.com/office/officeart/2008/layout/AlternatingPictureBlocks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D8FD9E5-A975-4935-A45E-695027B3D9E6}">
      <dgm:prSet phldrT="[Текст]"/>
      <dgm:spPr/>
      <dgm:t>
        <a:bodyPr/>
        <a:lstStyle/>
        <a:p>
          <a:r>
            <a:rPr lang="uk-UA" i="1" dirty="0"/>
            <a:t>Велосипед</a:t>
          </a:r>
        </a:p>
      </dgm:t>
    </dgm:pt>
    <dgm:pt modelId="{4D696B99-EE2A-46EC-943B-705AC34EC951}" type="parTrans" cxnId="{272A7B93-2486-49B5-BA2D-DA2D44147365}">
      <dgm:prSet/>
      <dgm:spPr/>
      <dgm:t>
        <a:bodyPr/>
        <a:lstStyle/>
        <a:p>
          <a:endParaRPr lang="uk-UA"/>
        </a:p>
      </dgm:t>
    </dgm:pt>
    <dgm:pt modelId="{E0A799DD-C4D2-4932-A42C-1940482EDF52}" type="sibTrans" cxnId="{272A7B93-2486-49B5-BA2D-DA2D44147365}">
      <dgm:prSet/>
      <dgm:spPr/>
      <dgm:t>
        <a:bodyPr/>
        <a:lstStyle/>
        <a:p>
          <a:endParaRPr lang="uk-UA"/>
        </a:p>
      </dgm:t>
    </dgm:pt>
    <dgm:pt modelId="{0731280C-26DD-456F-A5F5-82E79C8B6725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Підручник з інформатики</a:t>
          </a:r>
        </a:p>
      </dgm:t>
    </dgm:pt>
    <dgm:pt modelId="{5D40AB73-68A5-4EA4-AF1D-7D7C66BE82D0}" type="parTrans" cxnId="{E51BAC13-AC19-411B-BE3C-77C5536866F3}">
      <dgm:prSet/>
      <dgm:spPr/>
      <dgm:t>
        <a:bodyPr/>
        <a:lstStyle/>
        <a:p>
          <a:endParaRPr lang="uk-UA"/>
        </a:p>
      </dgm:t>
    </dgm:pt>
    <dgm:pt modelId="{74276E95-767A-4CD3-92B2-8C0A82C2D693}" type="sibTrans" cxnId="{E51BAC13-AC19-411B-BE3C-77C5536866F3}">
      <dgm:prSet/>
      <dgm:spPr/>
      <dgm:t>
        <a:bodyPr/>
        <a:lstStyle/>
        <a:p>
          <a:endParaRPr lang="uk-UA"/>
        </a:p>
      </dgm:t>
    </dgm:pt>
    <dgm:pt modelId="{13E85E62-5CC1-46CC-B6B1-4AD9D83225A4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Клавіатура</a:t>
          </a:r>
        </a:p>
      </dgm:t>
    </dgm:pt>
    <dgm:pt modelId="{5D57EE87-7245-4082-B8AF-E9C12ACFE2FE}" type="parTrans" cxnId="{9D9D4CEB-43A4-4037-8296-8D0C40629A52}">
      <dgm:prSet/>
      <dgm:spPr/>
      <dgm:t>
        <a:bodyPr/>
        <a:lstStyle/>
        <a:p>
          <a:endParaRPr lang="uk-UA"/>
        </a:p>
      </dgm:t>
    </dgm:pt>
    <dgm:pt modelId="{C4747ED0-4450-4C56-BAD0-CECFA11CE0D8}" type="sibTrans" cxnId="{9D9D4CEB-43A4-4037-8296-8D0C40629A52}">
      <dgm:prSet/>
      <dgm:spPr/>
      <dgm:t>
        <a:bodyPr/>
        <a:lstStyle/>
        <a:p>
          <a:endParaRPr lang="uk-UA"/>
        </a:p>
      </dgm:t>
    </dgm:pt>
    <dgm:pt modelId="{718B6996-E82E-41E8-8362-B1CA50FD6368}">
      <dgm:prSet phldrT="[Текст]"/>
      <dgm:spPr/>
      <dgm:t>
        <a:bodyPr/>
        <a:lstStyle/>
        <a:p>
          <a:r>
            <a:rPr lang="uk-UA" i="1" dirty="0"/>
            <a:t>Комп'ютерна гра</a:t>
          </a:r>
        </a:p>
      </dgm:t>
    </dgm:pt>
    <dgm:pt modelId="{76C5B5FE-CBE5-4567-997D-8DCD9821B199}" type="parTrans" cxnId="{EEBF8F87-BD87-48AA-A9F7-B81FB7638125}">
      <dgm:prSet/>
      <dgm:spPr/>
      <dgm:t>
        <a:bodyPr/>
        <a:lstStyle/>
        <a:p>
          <a:endParaRPr lang="uk-UA"/>
        </a:p>
      </dgm:t>
    </dgm:pt>
    <dgm:pt modelId="{1DC9F217-771C-4D54-977B-DB6D4AD03506}" type="sibTrans" cxnId="{EEBF8F87-BD87-48AA-A9F7-B81FB7638125}">
      <dgm:prSet/>
      <dgm:spPr/>
      <dgm:t>
        <a:bodyPr/>
        <a:lstStyle/>
        <a:p>
          <a:endParaRPr lang="uk-UA"/>
        </a:p>
      </dgm:t>
    </dgm:pt>
    <dgm:pt modelId="{0EB3F1EA-6F26-4AC1-BAD1-C6C957A9CADA}" type="pres">
      <dgm:prSet presAssocID="{42CDA14E-4A7D-4A88-8E30-3BD3245EBC8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584ACD8-C7A6-4C65-9851-0616A087021F}" type="pres">
      <dgm:prSet presAssocID="{AD8FD9E5-A975-4935-A45E-695027B3D9E6}" presName="comp" presStyleCnt="0"/>
      <dgm:spPr/>
    </dgm:pt>
    <dgm:pt modelId="{1E8E98C9-0679-49A1-B40D-856FBBCC6616}" type="pres">
      <dgm:prSet presAssocID="{AD8FD9E5-A975-4935-A45E-695027B3D9E6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C05743-823E-4755-8A93-3F0879610214}" type="pres">
      <dgm:prSet presAssocID="{AD8FD9E5-A975-4935-A45E-695027B3D9E6}" presName="rect1" presStyleLbl="ln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uk-UA"/>
        </a:p>
      </dgm:t>
    </dgm:pt>
    <dgm:pt modelId="{4A5A3F19-5ECD-4005-9457-D76FCBC46F4A}" type="pres">
      <dgm:prSet presAssocID="{E0A799DD-C4D2-4932-A42C-1940482EDF52}" presName="sibTrans" presStyleCnt="0"/>
      <dgm:spPr/>
    </dgm:pt>
    <dgm:pt modelId="{EAEC8D58-2BD6-4360-BEE9-54C6A51C8231}" type="pres">
      <dgm:prSet presAssocID="{0731280C-26DD-456F-A5F5-82E79C8B6725}" presName="comp" presStyleCnt="0"/>
      <dgm:spPr/>
    </dgm:pt>
    <dgm:pt modelId="{BBE7F977-599A-44C2-880A-3FB00D23B3B6}" type="pres">
      <dgm:prSet presAssocID="{0731280C-26DD-456F-A5F5-82E79C8B6725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FB6763-6F60-46B2-9283-C4509EB85B2A}" type="pres">
      <dgm:prSet presAssocID="{0731280C-26DD-456F-A5F5-82E79C8B6725}" presName="rect1" presStyleLbl="lnNode1" presStyleIdx="1" presStyleCnt="4"/>
      <dgm:spPr>
        <a:blipFill>
          <a:blip xmlns:r="http://schemas.openxmlformats.org/officeDocument/2006/relationships" r:embed="rId2"/>
          <a:srcRect/>
          <a:stretch>
            <a:fillRect t="-7000" b="-7000"/>
          </a:stretch>
        </a:blipFill>
      </dgm:spPr>
    </dgm:pt>
    <dgm:pt modelId="{F234E726-485F-4972-B6E8-746F24F5A47E}" type="pres">
      <dgm:prSet presAssocID="{74276E95-767A-4CD3-92B2-8C0A82C2D693}" presName="sibTrans" presStyleCnt="0"/>
      <dgm:spPr/>
    </dgm:pt>
    <dgm:pt modelId="{D33D8747-C914-40A8-A042-8846BF96CB44}" type="pres">
      <dgm:prSet presAssocID="{13E85E62-5CC1-46CC-B6B1-4AD9D83225A4}" presName="comp" presStyleCnt="0"/>
      <dgm:spPr/>
    </dgm:pt>
    <dgm:pt modelId="{F6281830-7005-4A58-B698-D8CEC7BA8333}" type="pres">
      <dgm:prSet presAssocID="{13E85E62-5CC1-46CC-B6B1-4AD9D83225A4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0A2438-719F-427E-B616-3E514B9E50E1}" type="pres">
      <dgm:prSet presAssocID="{13E85E62-5CC1-46CC-B6B1-4AD9D83225A4}" presName="rect1" presStyleLbl="ln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uk-UA"/>
        </a:p>
      </dgm:t>
    </dgm:pt>
    <dgm:pt modelId="{9366C017-629C-42AF-9842-F391B54E6B94}" type="pres">
      <dgm:prSet presAssocID="{C4747ED0-4450-4C56-BAD0-CECFA11CE0D8}" presName="sibTrans" presStyleCnt="0"/>
      <dgm:spPr/>
    </dgm:pt>
    <dgm:pt modelId="{2A1129F1-94E6-44C6-96AE-A03C19B10E3C}" type="pres">
      <dgm:prSet presAssocID="{718B6996-E82E-41E8-8362-B1CA50FD6368}" presName="comp" presStyleCnt="0"/>
      <dgm:spPr/>
    </dgm:pt>
    <dgm:pt modelId="{8C4FD18B-BD9E-4AD5-9240-622DC7DB0566}" type="pres">
      <dgm:prSet presAssocID="{718B6996-E82E-41E8-8362-B1CA50FD6368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7407C0-1956-4F8C-BE8E-B3528B8D0013}" type="pres">
      <dgm:prSet presAssocID="{718B6996-E82E-41E8-8362-B1CA50FD6368}" presName="rect1" presStyleLbl="ln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uk-UA"/>
        </a:p>
      </dgm:t>
    </dgm:pt>
  </dgm:ptLst>
  <dgm:cxnLst>
    <dgm:cxn modelId="{7C2C7E41-E8E3-4C69-8278-2C69B8B21371}" type="presOf" srcId="{13E85E62-5CC1-46CC-B6B1-4AD9D83225A4}" destId="{F6281830-7005-4A58-B698-D8CEC7BA8333}" srcOrd="0" destOrd="0" presId="urn:microsoft.com/office/officeart/2008/layout/AlternatingPictureBlocks"/>
    <dgm:cxn modelId="{EEBF8F87-BD87-48AA-A9F7-B81FB7638125}" srcId="{42CDA14E-4A7D-4A88-8E30-3BD3245EBC8E}" destId="{718B6996-E82E-41E8-8362-B1CA50FD6368}" srcOrd="3" destOrd="0" parTransId="{76C5B5FE-CBE5-4567-997D-8DCD9821B199}" sibTransId="{1DC9F217-771C-4D54-977B-DB6D4AD03506}"/>
    <dgm:cxn modelId="{C244A504-9F5E-4524-8C69-089079131F58}" type="presOf" srcId="{0731280C-26DD-456F-A5F5-82E79C8B6725}" destId="{BBE7F977-599A-44C2-880A-3FB00D23B3B6}" srcOrd="0" destOrd="0" presId="urn:microsoft.com/office/officeart/2008/layout/AlternatingPictureBlocks"/>
    <dgm:cxn modelId="{E51BAC13-AC19-411B-BE3C-77C5536866F3}" srcId="{42CDA14E-4A7D-4A88-8E30-3BD3245EBC8E}" destId="{0731280C-26DD-456F-A5F5-82E79C8B6725}" srcOrd="1" destOrd="0" parTransId="{5D40AB73-68A5-4EA4-AF1D-7D7C66BE82D0}" sibTransId="{74276E95-767A-4CD3-92B2-8C0A82C2D693}"/>
    <dgm:cxn modelId="{4EBD33E2-8133-4BDF-9496-7CBA8935A23A}" type="presOf" srcId="{AD8FD9E5-A975-4935-A45E-695027B3D9E6}" destId="{1E8E98C9-0679-49A1-B40D-856FBBCC6616}" srcOrd="0" destOrd="0" presId="urn:microsoft.com/office/officeart/2008/layout/AlternatingPictureBlocks"/>
    <dgm:cxn modelId="{6586E6A6-1E39-467A-88CB-B6161C9B9039}" type="presOf" srcId="{42CDA14E-4A7D-4A88-8E30-3BD3245EBC8E}" destId="{0EB3F1EA-6F26-4AC1-BAD1-C6C957A9CADA}" srcOrd="0" destOrd="0" presId="urn:microsoft.com/office/officeart/2008/layout/AlternatingPictureBlocks"/>
    <dgm:cxn modelId="{272A7B93-2486-49B5-BA2D-DA2D44147365}" srcId="{42CDA14E-4A7D-4A88-8E30-3BD3245EBC8E}" destId="{AD8FD9E5-A975-4935-A45E-695027B3D9E6}" srcOrd="0" destOrd="0" parTransId="{4D696B99-EE2A-46EC-943B-705AC34EC951}" sibTransId="{E0A799DD-C4D2-4932-A42C-1940482EDF52}"/>
    <dgm:cxn modelId="{7FFEA6F1-AA6A-4A89-8B2E-046D03B73D52}" type="presOf" srcId="{718B6996-E82E-41E8-8362-B1CA50FD6368}" destId="{8C4FD18B-BD9E-4AD5-9240-622DC7DB0566}" srcOrd="0" destOrd="0" presId="urn:microsoft.com/office/officeart/2008/layout/AlternatingPictureBlocks"/>
    <dgm:cxn modelId="{9D9D4CEB-43A4-4037-8296-8D0C40629A52}" srcId="{42CDA14E-4A7D-4A88-8E30-3BD3245EBC8E}" destId="{13E85E62-5CC1-46CC-B6B1-4AD9D83225A4}" srcOrd="2" destOrd="0" parTransId="{5D57EE87-7245-4082-B8AF-E9C12ACFE2FE}" sibTransId="{C4747ED0-4450-4C56-BAD0-CECFA11CE0D8}"/>
    <dgm:cxn modelId="{5F64DD5C-CC55-48B6-A1AB-D626881612CC}" type="presParOf" srcId="{0EB3F1EA-6F26-4AC1-BAD1-C6C957A9CADA}" destId="{A584ACD8-C7A6-4C65-9851-0616A087021F}" srcOrd="0" destOrd="0" presId="urn:microsoft.com/office/officeart/2008/layout/AlternatingPictureBlocks"/>
    <dgm:cxn modelId="{7199F08C-18AF-4E1A-9513-B7498AE2B485}" type="presParOf" srcId="{A584ACD8-C7A6-4C65-9851-0616A087021F}" destId="{1E8E98C9-0679-49A1-B40D-856FBBCC6616}" srcOrd="0" destOrd="0" presId="urn:microsoft.com/office/officeart/2008/layout/AlternatingPictureBlocks"/>
    <dgm:cxn modelId="{4B31E4F9-435D-4475-9D67-5209883D8585}" type="presParOf" srcId="{A584ACD8-C7A6-4C65-9851-0616A087021F}" destId="{DAC05743-823E-4755-8A93-3F0879610214}" srcOrd="1" destOrd="0" presId="urn:microsoft.com/office/officeart/2008/layout/AlternatingPictureBlocks"/>
    <dgm:cxn modelId="{5D2EEF2A-7CD3-4022-9893-A61F2264B9E0}" type="presParOf" srcId="{0EB3F1EA-6F26-4AC1-BAD1-C6C957A9CADA}" destId="{4A5A3F19-5ECD-4005-9457-D76FCBC46F4A}" srcOrd="1" destOrd="0" presId="urn:microsoft.com/office/officeart/2008/layout/AlternatingPictureBlocks"/>
    <dgm:cxn modelId="{5843BA5D-B85C-4B90-AA24-99692C85E46F}" type="presParOf" srcId="{0EB3F1EA-6F26-4AC1-BAD1-C6C957A9CADA}" destId="{EAEC8D58-2BD6-4360-BEE9-54C6A51C8231}" srcOrd="2" destOrd="0" presId="urn:microsoft.com/office/officeart/2008/layout/AlternatingPictureBlocks"/>
    <dgm:cxn modelId="{8CF0508C-591B-4A9C-9ECE-41F7E972F222}" type="presParOf" srcId="{EAEC8D58-2BD6-4360-BEE9-54C6A51C8231}" destId="{BBE7F977-599A-44C2-880A-3FB00D23B3B6}" srcOrd="0" destOrd="0" presId="urn:microsoft.com/office/officeart/2008/layout/AlternatingPictureBlocks"/>
    <dgm:cxn modelId="{4185C05F-6FAC-444F-BF78-E6AAB7A2817A}" type="presParOf" srcId="{EAEC8D58-2BD6-4360-BEE9-54C6A51C8231}" destId="{2DFB6763-6F60-46B2-9283-C4509EB85B2A}" srcOrd="1" destOrd="0" presId="urn:microsoft.com/office/officeart/2008/layout/AlternatingPictureBlocks"/>
    <dgm:cxn modelId="{1D120119-7F9E-4D39-AD22-D7270BD8B919}" type="presParOf" srcId="{0EB3F1EA-6F26-4AC1-BAD1-C6C957A9CADA}" destId="{F234E726-485F-4972-B6E8-746F24F5A47E}" srcOrd="3" destOrd="0" presId="urn:microsoft.com/office/officeart/2008/layout/AlternatingPictureBlocks"/>
    <dgm:cxn modelId="{C3F813D0-F8A8-436A-BD5C-74125FE21B2E}" type="presParOf" srcId="{0EB3F1EA-6F26-4AC1-BAD1-C6C957A9CADA}" destId="{D33D8747-C914-40A8-A042-8846BF96CB44}" srcOrd="4" destOrd="0" presId="urn:microsoft.com/office/officeart/2008/layout/AlternatingPictureBlocks"/>
    <dgm:cxn modelId="{F87CE13A-98F0-4925-9590-554D79B0E22D}" type="presParOf" srcId="{D33D8747-C914-40A8-A042-8846BF96CB44}" destId="{F6281830-7005-4A58-B698-D8CEC7BA8333}" srcOrd="0" destOrd="0" presId="urn:microsoft.com/office/officeart/2008/layout/AlternatingPictureBlocks"/>
    <dgm:cxn modelId="{C6B0C003-35C6-45E2-B88F-A1619F93D619}" type="presParOf" srcId="{D33D8747-C914-40A8-A042-8846BF96CB44}" destId="{730A2438-719F-427E-B616-3E514B9E50E1}" srcOrd="1" destOrd="0" presId="urn:microsoft.com/office/officeart/2008/layout/AlternatingPictureBlocks"/>
    <dgm:cxn modelId="{8C7A2CD0-E900-40E5-8F28-1570E1942A39}" type="presParOf" srcId="{0EB3F1EA-6F26-4AC1-BAD1-C6C957A9CADA}" destId="{9366C017-629C-42AF-9842-F391B54E6B94}" srcOrd="5" destOrd="0" presId="urn:microsoft.com/office/officeart/2008/layout/AlternatingPictureBlocks"/>
    <dgm:cxn modelId="{AD17DA9F-E1BB-444A-AB92-27F6EF736C3B}" type="presParOf" srcId="{0EB3F1EA-6F26-4AC1-BAD1-C6C957A9CADA}" destId="{2A1129F1-94E6-44C6-96AE-A03C19B10E3C}" srcOrd="6" destOrd="0" presId="urn:microsoft.com/office/officeart/2008/layout/AlternatingPictureBlocks"/>
    <dgm:cxn modelId="{C7AEBEC8-C85B-4F79-83E3-A12A73E5AE2D}" type="presParOf" srcId="{2A1129F1-94E6-44C6-96AE-A03C19B10E3C}" destId="{8C4FD18B-BD9E-4AD5-9240-622DC7DB0566}" srcOrd="0" destOrd="0" presId="urn:microsoft.com/office/officeart/2008/layout/AlternatingPictureBlocks"/>
    <dgm:cxn modelId="{1ACAB725-5374-45E3-B294-99F1F83F54F5}" type="presParOf" srcId="{2A1129F1-94E6-44C6-96AE-A03C19B10E3C}" destId="{1A7407C0-1956-4F8C-BE8E-B3528B8D001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CDA14E-4A7D-4A88-8E30-3BD3245EBC8E}" type="doc">
      <dgm:prSet loTypeId="urn:microsoft.com/office/officeart/2008/layout/AlternatingPictureBlocks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D8FD9E5-A975-4935-A45E-695027B3D9E6}">
      <dgm:prSet phldrT="[Текст]"/>
      <dgm:spPr/>
      <dgm:t>
        <a:bodyPr/>
        <a:lstStyle/>
        <a:p>
          <a:r>
            <a:rPr lang="uk-UA" i="1" dirty="0"/>
            <a:t>Блискавка</a:t>
          </a:r>
        </a:p>
      </dgm:t>
    </dgm:pt>
    <dgm:pt modelId="{4D696B99-EE2A-46EC-943B-705AC34EC951}" type="parTrans" cxnId="{272A7B93-2486-49B5-BA2D-DA2D44147365}">
      <dgm:prSet/>
      <dgm:spPr/>
      <dgm:t>
        <a:bodyPr/>
        <a:lstStyle/>
        <a:p>
          <a:endParaRPr lang="uk-UA"/>
        </a:p>
      </dgm:t>
    </dgm:pt>
    <dgm:pt modelId="{E0A799DD-C4D2-4932-A42C-1940482EDF52}" type="sibTrans" cxnId="{272A7B93-2486-49B5-BA2D-DA2D44147365}">
      <dgm:prSet/>
      <dgm:spPr/>
      <dgm:t>
        <a:bodyPr/>
        <a:lstStyle/>
        <a:p>
          <a:endParaRPr lang="uk-UA"/>
        </a:p>
      </dgm:t>
    </dgm:pt>
    <dgm:pt modelId="{0731280C-26DD-456F-A5F5-82E79C8B6725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Урок</a:t>
          </a:r>
        </a:p>
      </dgm:t>
    </dgm:pt>
    <dgm:pt modelId="{5D40AB73-68A5-4EA4-AF1D-7D7C66BE82D0}" type="parTrans" cxnId="{E51BAC13-AC19-411B-BE3C-77C5536866F3}">
      <dgm:prSet/>
      <dgm:spPr/>
      <dgm:t>
        <a:bodyPr/>
        <a:lstStyle/>
        <a:p>
          <a:endParaRPr lang="uk-UA"/>
        </a:p>
      </dgm:t>
    </dgm:pt>
    <dgm:pt modelId="{74276E95-767A-4CD3-92B2-8C0A82C2D693}" type="sibTrans" cxnId="{E51BAC13-AC19-411B-BE3C-77C5536866F3}">
      <dgm:prSet/>
      <dgm:spPr/>
      <dgm:t>
        <a:bodyPr/>
        <a:lstStyle/>
        <a:p>
          <a:endParaRPr lang="uk-UA"/>
        </a:p>
      </dgm:t>
    </dgm:pt>
    <dgm:pt modelId="{13E85E62-5CC1-46CC-B6B1-4AD9D83225A4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Морська хвиля</a:t>
          </a:r>
        </a:p>
      </dgm:t>
    </dgm:pt>
    <dgm:pt modelId="{5D57EE87-7245-4082-B8AF-E9C12ACFE2FE}" type="parTrans" cxnId="{9D9D4CEB-43A4-4037-8296-8D0C40629A52}">
      <dgm:prSet/>
      <dgm:spPr/>
      <dgm:t>
        <a:bodyPr/>
        <a:lstStyle/>
        <a:p>
          <a:endParaRPr lang="uk-UA"/>
        </a:p>
      </dgm:t>
    </dgm:pt>
    <dgm:pt modelId="{C4747ED0-4450-4C56-BAD0-CECFA11CE0D8}" type="sibTrans" cxnId="{9D9D4CEB-43A4-4037-8296-8D0C40629A52}">
      <dgm:prSet/>
      <dgm:spPr/>
      <dgm:t>
        <a:bodyPr/>
        <a:lstStyle/>
        <a:p>
          <a:endParaRPr lang="uk-UA"/>
        </a:p>
      </dgm:t>
    </dgm:pt>
    <dgm:pt modelId="{718B6996-E82E-41E8-8362-B1CA50FD6368}">
      <dgm:prSet phldrT="[Текст]"/>
      <dgm:spPr/>
      <dgm:t>
        <a:bodyPr/>
        <a:lstStyle/>
        <a:p>
          <a:r>
            <a:rPr lang="uk-UA" i="1" dirty="0"/>
            <a:t>Дощ тощо</a:t>
          </a:r>
        </a:p>
      </dgm:t>
    </dgm:pt>
    <dgm:pt modelId="{76C5B5FE-CBE5-4567-997D-8DCD9821B199}" type="parTrans" cxnId="{EEBF8F87-BD87-48AA-A9F7-B81FB7638125}">
      <dgm:prSet/>
      <dgm:spPr/>
      <dgm:t>
        <a:bodyPr/>
        <a:lstStyle/>
        <a:p>
          <a:endParaRPr lang="uk-UA"/>
        </a:p>
      </dgm:t>
    </dgm:pt>
    <dgm:pt modelId="{1DC9F217-771C-4D54-977B-DB6D4AD03506}" type="sibTrans" cxnId="{EEBF8F87-BD87-48AA-A9F7-B81FB7638125}">
      <dgm:prSet/>
      <dgm:spPr/>
      <dgm:t>
        <a:bodyPr/>
        <a:lstStyle/>
        <a:p>
          <a:endParaRPr lang="uk-UA"/>
        </a:p>
      </dgm:t>
    </dgm:pt>
    <dgm:pt modelId="{0EB3F1EA-6F26-4AC1-BAD1-C6C957A9CADA}" type="pres">
      <dgm:prSet presAssocID="{42CDA14E-4A7D-4A88-8E30-3BD3245EBC8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584ACD8-C7A6-4C65-9851-0616A087021F}" type="pres">
      <dgm:prSet presAssocID="{AD8FD9E5-A975-4935-A45E-695027B3D9E6}" presName="comp" presStyleCnt="0"/>
      <dgm:spPr/>
    </dgm:pt>
    <dgm:pt modelId="{1E8E98C9-0679-49A1-B40D-856FBBCC6616}" type="pres">
      <dgm:prSet presAssocID="{AD8FD9E5-A975-4935-A45E-695027B3D9E6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C05743-823E-4755-8A93-3F0879610214}" type="pres">
      <dgm:prSet presAssocID="{AD8FD9E5-A975-4935-A45E-695027B3D9E6}" presName="rect1" presStyleLbl="ln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uk-UA"/>
        </a:p>
      </dgm:t>
    </dgm:pt>
    <dgm:pt modelId="{4A5A3F19-5ECD-4005-9457-D76FCBC46F4A}" type="pres">
      <dgm:prSet presAssocID="{E0A799DD-C4D2-4932-A42C-1940482EDF52}" presName="sibTrans" presStyleCnt="0"/>
      <dgm:spPr/>
    </dgm:pt>
    <dgm:pt modelId="{EAEC8D58-2BD6-4360-BEE9-54C6A51C8231}" type="pres">
      <dgm:prSet presAssocID="{0731280C-26DD-456F-A5F5-82E79C8B6725}" presName="comp" presStyleCnt="0"/>
      <dgm:spPr/>
    </dgm:pt>
    <dgm:pt modelId="{BBE7F977-599A-44C2-880A-3FB00D23B3B6}" type="pres">
      <dgm:prSet presAssocID="{0731280C-26DD-456F-A5F5-82E79C8B6725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FB6763-6F60-46B2-9283-C4509EB85B2A}" type="pres">
      <dgm:prSet presAssocID="{0731280C-26DD-456F-A5F5-82E79C8B6725}" presName="rect1" presStyleLbl="ln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uk-UA"/>
        </a:p>
      </dgm:t>
    </dgm:pt>
    <dgm:pt modelId="{F234E726-485F-4972-B6E8-746F24F5A47E}" type="pres">
      <dgm:prSet presAssocID="{74276E95-767A-4CD3-92B2-8C0A82C2D693}" presName="sibTrans" presStyleCnt="0"/>
      <dgm:spPr/>
    </dgm:pt>
    <dgm:pt modelId="{D33D8747-C914-40A8-A042-8846BF96CB44}" type="pres">
      <dgm:prSet presAssocID="{13E85E62-5CC1-46CC-B6B1-4AD9D83225A4}" presName="comp" presStyleCnt="0"/>
      <dgm:spPr/>
    </dgm:pt>
    <dgm:pt modelId="{F6281830-7005-4A58-B698-D8CEC7BA8333}" type="pres">
      <dgm:prSet presAssocID="{13E85E62-5CC1-46CC-B6B1-4AD9D83225A4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0A2438-719F-427E-B616-3E514B9E50E1}" type="pres">
      <dgm:prSet presAssocID="{13E85E62-5CC1-46CC-B6B1-4AD9D83225A4}" presName="rect1" presStyleLbl="ln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366C017-629C-42AF-9842-F391B54E6B94}" type="pres">
      <dgm:prSet presAssocID="{C4747ED0-4450-4C56-BAD0-CECFA11CE0D8}" presName="sibTrans" presStyleCnt="0"/>
      <dgm:spPr/>
    </dgm:pt>
    <dgm:pt modelId="{2A1129F1-94E6-44C6-96AE-A03C19B10E3C}" type="pres">
      <dgm:prSet presAssocID="{718B6996-E82E-41E8-8362-B1CA50FD6368}" presName="comp" presStyleCnt="0"/>
      <dgm:spPr/>
    </dgm:pt>
    <dgm:pt modelId="{8C4FD18B-BD9E-4AD5-9240-622DC7DB0566}" type="pres">
      <dgm:prSet presAssocID="{718B6996-E82E-41E8-8362-B1CA50FD6368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7407C0-1956-4F8C-BE8E-B3528B8D0013}" type="pres">
      <dgm:prSet presAssocID="{718B6996-E82E-41E8-8362-B1CA50FD6368}" presName="rect1" presStyleLbl="ln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uk-UA"/>
        </a:p>
      </dgm:t>
    </dgm:pt>
  </dgm:ptLst>
  <dgm:cxnLst>
    <dgm:cxn modelId="{7C2C7E41-E8E3-4C69-8278-2C69B8B21371}" type="presOf" srcId="{13E85E62-5CC1-46CC-B6B1-4AD9D83225A4}" destId="{F6281830-7005-4A58-B698-D8CEC7BA8333}" srcOrd="0" destOrd="0" presId="urn:microsoft.com/office/officeart/2008/layout/AlternatingPictureBlocks"/>
    <dgm:cxn modelId="{EEBF8F87-BD87-48AA-A9F7-B81FB7638125}" srcId="{42CDA14E-4A7D-4A88-8E30-3BD3245EBC8E}" destId="{718B6996-E82E-41E8-8362-B1CA50FD6368}" srcOrd="3" destOrd="0" parTransId="{76C5B5FE-CBE5-4567-997D-8DCD9821B199}" sibTransId="{1DC9F217-771C-4D54-977B-DB6D4AD03506}"/>
    <dgm:cxn modelId="{C244A504-9F5E-4524-8C69-089079131F58}" type="presOf" srcId="{0731280C-26DD-456F-A5F5-82E79C8B6725}" destId="{BBE7F977-599A-44C2-880A-3FB00D23B3B6}" srcOrd="0" destOrd="0" presId="urn:microsoft.com/office/officeart/2008/layout/AlternatingPictureBlocks"/>
    <dgm:cxn modelId="{E51BAC13-AC19-411B-BE3C-77C5536866F3}" srcId="{42CDA14E-4A7D-4A88-8E30-3BD3245EBC8E}" destId="{0731280C-26DD-456F-A5F5-82E79C8B6725}" srcOrd="1" destOrd="0" parTransId="{5D40AB73-68A5-4EA4-AF1D-7D7C66BE82D0}" sibTransId="{74276E95-767A-4CD3-92B2-8C0A82C2D693}"/>
    <dgm:cxn modelId="{4EBD33E2-8133-4BDF-9496-7CBA8935A23A}" type="presOf" srcId="{AD8FD9E5-A975-4935-A45E-695027B3D9E6}" destId="{1E8E98C9-0679-49A1-B40D-856FBBCC6616}" srcOrd="0" destOrd="0" presId="urn:microsoft.com/office/officeart/2008/layout/AlternatingPictureBlocks"/>
    <dgm:cxn modelId="{6586E6A6-1E39-467A-88CB-B6161C9B9039}" type="presOf" srcId="{42CDA14E-4A7D-4A88-8E30-3BD3245EBC8E}" destId="{0EB3F1EA-6F26-4AC1-BAD1-C6C957A9CADA}" srcOrd="0" destOrd="0" presId="urn:microsoft.com/office/officeart/2008/layout/AlternatingPictureBlocks"/>
    <dgm:cxn modelId="{272A7B93-2486-49B5-BA2D-DA2D44147365}" srcId="{42CDA14E-4A7D-4A88-8E30-3BD3245EBC8E}" destId="{AD8FD9E5-A975-4935-A45E-695027B3D9E6}" srcOrd="0" destOrd="0" parTransId="{4D696B99-EE2A-46EC-943B-705AC34EC951}" sibTransId="{E0A799DD-C4D2-4932-A42C-1940482EDF52}"/>
    <dgm:cxn modelId="{7FFEA6F1-AA6A-4A89-8B2E-046D03B73D52}" type="presOf" srcId="{718B6996-E82E-41E8-8362-B1CA50FD6368}" destId="{8C4FD18B-BD9E-4AD5-9240-622DC7DB0566}" srcOrd="0" destOrd="0" presId="urn:microsoft.com/office/officeart/2008/layout/AlternatingPictureBlocks"/>
    <dgm:cxn modelId="{9D9D4CEB-43A4-4037-8296-8D0C40629A52}" srcId="{42CDA14E-4A7D-4A88-8E30-3BD3245EBC8E}" destId="{13E85E62-5CC1-46CC-B6B1-4AD9D83225A4}" srcOrd="2" destOrd="0" parTransId="{5D57EE87-7245-4082-B8AF-E9C12ACFE2FE}" sibTransId="{C4747ED0-4450-4C56-BAD0-CECFA11CE0D8}"/>
    <dgm:cxn modelId="{5F64DD5C-CC55-48B6-A1AB-D626881612CC}" type="presParOf" srcId="{0EB3F1EA-6F26-4AC1-BAD1-C6C957A9CADA}" destId="{A584ACD8-C7A6-4C65-9851-0616A087021F}" srcOrd="0" destOrd="0" presId="urn:microsoft.com/office/officeart/2008/layout/AlternatingPictureBlocks"/>
    <dgm:cxn modelId="{7199F08C-18AF-4E1A-9513-B7498AE2B485}" type="presParOf" srcId="{A584ACD8-C7A6-4C65-9851-0616A087021F}" destId="{1E8E98C9-0679-49A1-B40D-856FBBCC6616}" srcOrd="0" destOrd="0" presId="urn:microsoft.com/office/officeart/2008/layout/AlternatingPictureBlocks"/>
    <dgm:cxn modelId="{4B31E4F9-435D-4475-9D67-5209883D8585}" type="presParOf" srcId="{A584ACD8-C7A6-4C65-9851-0616A087021F}" destId="{DAC05743-823E-4755-8A93-3F0879610214}" srcOrd="1" destOrd="0" presId="urn:microsoft.com/office/officeart/2008/layout/AlternatingPictureBlocks"/>
    <dgm:cxn modelId="{5D2EEF2A-7CD3-4022-9893-A61F2264B9E0}" type="presParOf" srcId="{0EB3F1EA-6F26-4AC1-BAD1-C6C957A9CADA}" destId="{4A5A3F19-5ECD-4005-9457-D76FCBC46F4A}" srcOrd="1" destOrd="0" presId="urn:microsoft.com/office/officeart/2008/layout/AlternatingPictureBlocks"/>
    <dgm:cxn modelId="{5843BA5D-B85C-4B90-AA24-99692C85E46F}" type="presParOf" srcId="{0EB3F1EA-6F26-4AC1-BAD1-C6C957A9CADA}" destId="{EAEC8D58-2BD6-4360-BEE9-54C6A51C8231}" srcOrd="2" destOrd="0" presId="urn:microsoft.com/office/officeart/2008/layout/AlternatingPictureBlocks"/>
    <dgm:cxn modelId="{8CF0508C-591B-4A9C-9ECE-41F7E972F222}" type="presParOf" srcId="{EAEC8D58-2BD6-4360-BEE9-54C6A51C8231}" destId="{BBE7F977-599A-44C2-880A-3FB00D23B3B6}" srcOrd="0" destOrd="0" presId="urn:microsoft.com/office/officeart/2008/layout/AlternatingPictureBlocks"/>
    <dgm:cxn modelId="{4185C05F-6FAC-444F-BF78-E6AAB7A2817A}" type="presParOf" srcId="{EAEC8D58-2BD6-4360-BEE9-54C6A51C8231}" destId="{2DFB6763-6F60-46B2-9283-C4509EB85B2A}" srcOrd="1" destOrd="0" presId="urn:microsoft.com/office/officeart/2008/layout/AlternatingPictureBlocks"/>
    <dgm:cxn modelId="{1D120119-7F9E-4D39-AD22-D7270BD8B919}" type="presParOf" srcId="{0EB3F1EA-6F26-4AC1-BAD1-C6C957A9CADA}" destId="{F234E726-485F-4972-B6E8-746F24F5A47E}" srcOrd="3" destOrd="0" presId="urn:microsoft.com/office/officeart/2008/layout/AlternatingPictureBlocks"/>
    <dgm:cxn modelId="{C3F813D0-F8A8-436A-BD5C-74125FE21B2E}" type="presParOf" srcId="{0EB3F1EA-6F26-4AC1-BAD1-C6C957A9CADA}" destId="{D33D8747-C914-40A8-A042-8846BF96CB44}" srcOrd="4" destOrd="0" presId="urn:microsoft.com/office/officeart/2008/layout/AlternatingPictureBlocks"/>
    <dgm:cxn modelId="{F87CE13A-98F0-4925-9590-554D79B0E22D}" type="presParOf" srcId="{D33D8747-C914-40A8-A042-8846BF96CB44}" destId="{F6281830-7005-4A58-B698-D8CEC7BA8333}" srcOrd="0" destOrd="0" presId="urn:microsoft.com/office/officeart/2008/layout/AlternatingPictureBlocks"/>
    <dgm:cxn modelId="{C6B0C003-35C6-45E2-B88F-A1619F93D619}" type="presParOf" srcId="{D33D8747-C914-40A8-A042-8846BF96CB44}" destId="{730A2438-719F-427E-B616-3E514B9E50E1}" srcOrd="1" destOrd="0" presId="urn:microsoft.com/office/officeart/2008/layout/AlternatingPictureBlocks"/>
    <dgm:cxn modelId="{8C7A2CD0-E900-40E5-8F28-1570E1942A39}" type="presParOf" srcId="{0EB3F1EA-6F26-4AC1-BAD1-C6C957A9CADA}" destId="{9366C017-629C-42AF-9842-F391B54E6B94}" srcOrd="5" destOrd="0" presId="urn:microsoft.com/office/officeart/2008/layout/AlternatingPictureBlocks"/>
    <dgm:cxn modelId="{AD17DA9F-E1BB-444A-AB92-27F6EF736C3B}" type="presParOf" srcId="{0EB3F1EA-6F26-4AC1-BAD1-C6C957A9CADA}" destId="{2A1129F1-94E6-44C6-96AE-A03C19B10E3C}" srcOrd="6" destOrd="0" presId="urn:microsoft.com/office/officeart/2008/layout/AlternatingPictureBlocks"/>
    <dgm:cxn modelId="{C7AEBEC8-C85B-4F79-83E3-A12A73E5AE2D}" type="presParOf" srcId="{2A1129F1-94E6-44C6-96AE-A03C19B10E3C}" destId="{8C4FD18B-BD9E-4AD5-9240-622DC7DB0566}" srcOrd="0" destOrd="0" presId="urn:microsoft.com/office/officeart/2008/layout/AlternatingPictureBlocks"/>
    <dgm:cxn modelId="{1ACAB725-5374-45E3-B294-99F1F83F54F5}" type="presParOf" srcId="{2A1129F1-94E6-44C6-96AE-A03C19B10E3C}" destId="{1A7407C0-1956-4F8C-BE8E-B3528B8D001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4F50A9-0B90-408B-8556-5699EA179E9C}" type="doc">
      <dgm:prSet loTypeId="urn:microsoft.com/office/officeart/2005/8/layout/venn2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EB23D538-E296-4AED-A6BA-007BA4D14DCE}">
      <dgm:prSet phldrT="[Текст]" custT="1"/>
      <dgm:spPr>
        <a:xfrm>
          <a:off x="1410884" y="2924848"/>
          <a:ext cx="3298911" cy="1336203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>
            <a:buNone/>
          </a:pPr>
          <a:r>
            <a:rPr lang="uk-UA" sz="20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Символ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87286FCA-E1E7-4506-8FA5-CA29E5931B09}" type="parTrans" cxnId="{507A29A0-0CA7-4123-A2B0-424F7EAA6A9E}">
      <dgm:prSet/>
      <dgm:spPr/>
      <dgm:t>
        <a:bodyPr/>
        <a:lstStyle/>
        <a:p>
          <a:pPr algn="ctr"/>
          <a:endParaRPr lang="uk-UA" sz="1050"/>
        </a:p>
      </dgm:t>
    </dgm:pt>
    <dgm:pt modelId="{CC849D04-8A56-4647-9962-87B0F34316F8}" type="sibTrans" cxnId="{507A29A0-0CA7-4123-A2B0-424F7EAA6A9E}">
      <dgm:prSet/>
      <dgm:spPr/>
      <dgm:t>
        <a:bodyPr/>
        <a:lstStyle/>
        <a:p>
          <a:pPr algn="ctr"/>
          <a:endParaRPr lang="uk-UA" sz="1050"/>
        </a:p>
      </dgm:t>
    </dgm:pt>
    <dgm:pt modelId="{51B1596C-C835-47DA-98DC-D7D5F48BB1A6}">
      <dgm:prSet custT="1"/>
      <dgm:spPr>
        <a:xfrm>
          <a:off x="531485" y="2222835"/>
          <a:ext cx="5042829" cy="2040934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>
            <a:buNone/>
          </a:pPr>
          <a:r>
            <a:rPr lang="uk-UA" sz="20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Слово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5D1AFA77-A8D5-426C-B35D-CBD439E594F6}" type="parTrans" cxnId="{039ABC9D-DEE4-4217-AAA7-B8116839085D}">
      <dgm:prSet/>
      <dgm:spPr/>
      <dgm:t>
        <a:bodyPr/>
        <a:lstStyle/>
        <a:p>
          <a:pPr algn="ctr"/>
          <a:endParaRPr lang="uk-UA" sz="1050"/>
        </a:p>
      </dgm:t>
    </dgm:pt>
    <dgm:pt modelId="{50F422AF-8EB5-440F-9D54-1CFDB0854CFB}" type="sibTrans" cxnId="{039ABC9D-DEE4-4217-AAA7-B8116839085D}">
      <dgm:prSet/>
      <dgm:spPr/>
      <dgm:t>
        <a:bodyPr/>
        <a:lstStyle/>
        <a:p>
          <a:pPr algn="ctr"/>
          <a:endParaRPr lang="uk-UA" sz="1050"/>
        </a:p>
      </dgm:t>
    </dgm:pt>
    <dgm:pt modelId="{95B40FFD-34D5-4AE5-8F2F-E72B3AA6D4FC}">
      <dgm:prSet custT="1"/>
      <dgm:spPr>
        <a:xfrm>
          <a:off x="11" y="1465511"/>
          <a:ext cx="6120668" cy="2810800"/>
        </a:xfrm>
        <a:prstGeom prst="ellipse">
          <a:avLst/>
        </a:prstGeom>
        <a:solidFill>
          <a:srgbClr val="33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>
            <a:buNone/>
          </a:pPr>
          <a:r>
            <a:rPr lang="uk-UA" sz="18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Речення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019D1890-8AF9-48C4-9203-E3B6675AD836}" type="sibTrans" cxnId="{3F34656F-8822-4987-AA07-D4AFAC7CC4E4}">
      <dgm:prSet/>
      <dgm:spPr/>
      <dgm:t>
        <a:bodyPr/>
        <a:lstStyle/>
        <a:p>
          <a:pPr algn="ctr"/>
          <a:endParaRPr lang="uk-UA" sz="1050"/>
        </a:p>
      </dgm:t>
    </dgm:pt>
    <dgm:pt modelId="{379378B8-E307-4A76-A486-5A457327DCD7}" type="parTrans" cxnId="{3F34656F-8822-4987-AA07-D4AFAC7CC4E4}">
      <dgm:prSet/>
      <dgm:spPr/>
      <dgm:t>
        <a:bodyPr/>
        <a:lstStyle/>
        <a:p>
          <a:pPr algn="ctr"/>
          <a:endParaRPr lang="uk-UA" sz="1050"/>
        </a:p>
      </dgm:t>
    </dgm:pt>
    <dgm:pt modelId="{CDB56D6F-83A9-4B2F-8D01-81B9A4E8F70A}">
      <dgm:prSet phldrT="[Текст]" custT="1"/>
      <dgm:spPr>
        <a:xfrm>
          <a:off x="-7" y="723926"/>
          <a:ext cx="6120694" cy="355549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>
            <a:buNone/>
          </a:pPr>
          <a:r>
            <a:rPr lang="uk-UA" sz="20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Абзац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E66EEF76-3F8C-4121-972F-3ADB790531A7}" type="sibTrans" cxnId="{E14CAA0D-4EAD-430E-BF03-AA031849628C}">
      <dgm:prSet/>
      <dgm:spPr/>
      <dgm:t>
        <a:bodyPr/>
        <a:lstStyle/>
        <a:p>
          <a:pPr algn="ctr"/>
          <a:endParaRPr lang="uk-UA" sz="1050"/>
        </a:p>
      </dgm:t>
    </dgm:pt>
    <dgm:pt modelId="{C6C2DC50-34EE-4373-B6A1-73294D5AE041}" type="parTrans" cxnId="{E14CAA0D-4EAD-430E-BF03-AA031849628C}">
      <dgm:prSet/>
      <dgm:spPr/>
      <dgm:t>
        <a:bodyPr/>
        <a:lstStyle/>
        <a:p>
          <a:pPr algn="ctr"/>
          <a:endParaRPr lang="uk-UA" sz="1050"/>
        </a:p>
      </dgm:t>
    </dgm:pt>
    <dgm:pt modelId="{8A997A3F-3FDA-4F58-BB04-E1C4BBB3F084}" type="pres">
      <dgm:prSet presAssocID="{494F50A9-0B90-408B-8556-5699EA179E9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D043B51-F9C1-42F2-8971-830279D10B1C}" type="pres">
      <dgm:prSet presAssocID="{494F50A9-0B90-408B-8556-5699EA179E9C}" presName="comp1" presStyleCnt="0"/>
      <dgm:spPr/>
    </dgm:pt>
    <dgm:pt modelId="{889FF989-80E0-4AD5-98B3-1CA7C3297E4E}" type="pres">
      <dgm:prSet presAssocID="{494F50A9-0B90-408B-8556-5699EA179E9C}" presName="circle1" presStyleLbl="node1" presStyleIdx="0" presStyleCnt="4" custScaleX="141667" custScaleY="82294" custLinFactNeighborX="503" custLinFactNeighborY="10061"/>
      <dgm:spPr/>
      <dgm:t>
        <a:bodyPr/>
        <a:lstStyle/>
        <a:p>
          <a:endParaRPr lang="uk-UA"/>
        </a:p>
      </dgm:t>
    </dgm:pt>
    <dgm:pt modelId="{DCE21A7A-D7C0-4269-94F3-C1A162C2B343}" type="pres">
      <dgm:prSet presAssocID="{494F50A9-0B90-408B-8556-5699EA179E9C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3723E2-D61F-44FE-8097-860FFBB2D130}" type="pres">
      <dgm:prSet presAssocID="{494F50A9-0B90-408B-8556-5699EA179E9C}" presName="comp2" presStyleCnt="0"/>
      <dgm:spPr/>
    </dgm:pt>
    <dgm:pt modelId="{72E500DB-222E-4A66-91C2-318545430CE2}" type="pres">
      <dgm:prSet presAssocID="{494F50A9-0B90-408B-8556-5699EA179E9C}" presName="circle2" presStyleLbl="node1" presStyleIdx="1" presStyleCnt="4" custScaleX="177083" custScaleY="81322" custLinFactNeighborX="710" custLinFactNeighborY="10759"/>
      <dgm:spPr/>
      <dgm:t>
        <a:bodyPr/>
        <a:lstStyle/>
        <a:p>
          <a:endParaRPr lang="uk-UA"/>
        </a:p>
      </dgm:t>
    </dgm:pt>
    <dgm:pt modelId="{A9639692-B444-4575-A253-0F1DA1791F40}" type="pres">
      <dgm:prSet presAssocID="{494F50A9-0B90-408B-8556-5699EA179E9C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D49040-4B02-45C0-9E5A-2A3AD5B15F1F}" type="pres">
      <dgm:prSet presAssocID="{494F50A9-0B90-408B-8556-5699EA179E9C}" presName="comp3" presStyleCnt="0"/>
      <dgm:spPr/>
    </dgm:pt>
    <dgm:pt modelId="{C2B12D3F-AAEA-4466-A26A-67825AAFB77A}" type="pres">
      <dgm:prSet presAssocID="{494F50A9-0B90-408B-8556-5699EA179E9C}" presName="circle3" presStyleLbl="node1" presStyleIdx="2" presStyleCnt="4" custScaleX="194532" custScaleY="78731" custLinFactNeighborX="-287" custLinFactNeighborY="12044"/>
      <dgm:spPr/>
      <dgm:t>
        <a:bodyPr/>
        <a:lstStyle/>
        <a:p>
          <a:endParaRPr lang="uk-UA"/>
        </a:p>
      </dgm:t>
    </dgm:pt>
    <dgm:pt modelId="{22DA28CD-509B-47FD-84A0-1523D722E429}" type="pres">
      <dgm:prSet presAssocID="{494F50A9-0B90-408B-8556-5699EA179E9C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84192B-738D-4DA6-9570-4E5ECAF0D849}" type="pres">
      <dgm:prSet presAssocID="{494F50A9-0B90-408B-8556-5699EA179E9C}" presName="comp4" presStyleCnt="0"/>
      <dgm:spPr/>
    </dgm:pt>
    <dgm:pt modelId="{85D3E583-F37B-4593-989B-5239F62690CE}" type="pres">
      <dgm:prSet presAssocID="{494F50A9-0B90-408B-8556-5699EA179E9C}" presName="circle4" presStyleLbl="node1" presStyleIdx="3" presStyleCnt="4" custScaleX="190888" custScaleY="77318" custLinFactNeighborX="0" custLinFactNeighborY="13298"/>
      <dgm:spPr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uk-UA"/>
        </a:p>
      </dgm:t>
    </dgm:pt>
    <dgm:pt modelId="{D9D7C02A-9805-4677-A331-C52874CB3B67}" type="pres">
      <dgm:prSet presAssocID="{494F50A9-0B90-408B-8556-5699EA179E9C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335EEBC-5F4C-4701-BD1E-7DF84BCC2CA8}" type="presOf" srcId="{CDB56D6F-83A9-4B2F-8D01-81B9A4E8F70A}" destId="{DCE21A7A-D7C0-4269-94F3-C1A162C2B343}" srcOrd="1" destOrd="0" presId="urn:microsoft.com/office/officeart/2005/8/layout/venn2"/>
    <dgm:cxn modelId="{7DE9DED7-19CF-4CA9-BB6C-CD8A8A9FC8C1}" type="presOf" srcId="{51B1596C-C835-47DA-98DC-D7D5F48BB1A6}" destId="{22DA28CD-509B-47FD-84A0-1523D722E429}" srcOrd="1" destOrd="0" presId="urn:microsoft.com/office/officeart/2005/8/layout/venn2"/>
    <dgm:cxn modelId="{507A29A0-0CA7-4123-A2B0-424F7EAA6A9E}" srcId="{494F50A9-0B90-408B-8556-5699EA179E9C}" destId="{EB23D538-E296-4AED-A6BA-007BA4D14DCE}" srcOrd="3" destOrd="0" parTransId="{87286FCA-E1E7-4506-8FA5-CA29E5931B09}" sibTransId="{CC849D04-8A56-4647-9962-87B0F34316F8}"/>
    <dgm:cxn modelId="{039ABC9D-DEE4-4217-AAA7-B8116839085D}" srcId="{494F50A9-0B90-408B-8556-5699EA179E9C}" destId="{51B1596C-C835-47DA-98DC-D7D5F48BB1A6}" srcOrd="2" destOrd="0" parTransId="{5D1AFA77-A8D5-426C-B35D-CBD439E594F6}" sibTransId="{50F422AF-8EB5-440F-9D54-1CFDB0854CFB}"/>
    <dgm:cxn modelId="{2494EC44-AAA2-420E-A7D5-2FEAB57C232F}" type="presOf" srcId="{494F50A9-0B90-408B-8556-5699EA179E9C}" destId="{8A997A3F-3FDA-4F58-BB04-E1C4BBB3F084}" srcOrd="0" destOrd="0" presId="urn:microsoft.com/office/officeart/2005/8/layout/venn2"/>
    <dgm:cxn modelId="{4DD9E323-074F-40F0-BC3E-90A3C9A77C2D}" type="presOf" srcId="{95B40FFD-34D5-4AE5-8F2F-E72B3AA6D4FC}" destId="{72E500DB-222E-4A66-91C2-318545430CE2}" srcOrd="0" destOrd="0" presId="urn:microsoft.com/office/officeart/2005/8/layout/venn2"/>
    <dgm:cxn modelId="{4DCE8FAC-5805-402E-BAD6-EFD741A527A2}" type="presOf" srcId="{CDB56D6F-83A9-4B2F-8D01-81B9A4E8F70A}" destId="{889FF989-80E0-4AD5-98B3-1CA7C3297E4E}" srcOrd="0" destOrd="0" presId="urn:microsoft.com/office/officeart/2005/8/layout/venn2"/>
    <dgm:cxn modelId="{E14CAA0D-4EAD-430E-BF03-AA031849628C}" srcId="{494F50A9-0B90-408B-8556-5699EA179E9C}" destId="{CDB56D6F-83A9-4B2F-8D01-81B9A4E8F70A}" srcOrd="0" destOrd="0" parTransId="{C6C2DC50-34EE-4373-B6A1-73294D5AE041}" sibTransId="{E66EEF76-3F8C-4121-972F-3ADB790531A7}"/>
    <dgm:cxn modelId="{78D245D8-154E-44F8-95C5-F118625E3B03}" type="presOf" srcId="{EB23D538-E296-4AED-A6BA-007BA4D14DCE}" destId="{D9D7C02A-9805-4677-A331-C52874CB3B67}" srcOrd="1" destOrd="0" presId="urn:microsoft.com/office/officeart/2005/8/layout/venn2"/>
    <dgm:cxn modelId="{6BFFBAB6-2FB1-45DD-BEAB-66FEF388D3A8}" type="presOf" srcId="{95B40FFD-34D5-4AE5-8F2F-E72B3AA6D4FC}" destId="{A9639692-B444-4575-A253-0F1DA1791F40}" srcOrd="1" destOrd="0" presId="urn:microsoft.com/office/officeart/2005/8/layout/venn2"/>
    <dgm:cxn modelId="{0A872BB2-B386-4E48-8FD2-47E5BE5ADF60}" type="presOf" srcId="{51B1596C-C835-47DA-98DC-D7D5F48BB1A6}" destId="{C2B12D3F-AAEA-4466-A26A-67825AAFB77A}" srcOrd="0" destOrd="0" presId="urn:microsoft.com/office/officeart/2005/8/layout/venn2"/>
    <dgm:cxn modelId="{3F34656F-8822-4987-AA07-D4AFAC7CC4E4}" srcId="{494F50A9-0B90-408B-8556-5699EA179E9C}" destId="{95B40FFD-34D5-4AE5-8F2F-E72B3AA6D4FC}" srcOrd="1" destOrd="0" parTransId="{379378B8-E307-4A76-A486-5A457327DCD7}" sibTransId="{019D1890-8AF9-48C4-9203-E3B6675AD836}"/>
    <dgm:cxn modelId="{3370986F-029A-4176-A624-7BCA76A8C050}" type="presOf" srcId="{EB23D538-E296-4AED-A6BA-007BA4D14DCE}" destId="{85D3E583-F37B-4593-989B-5239F62690CE}" srcOrd="0" destOrd="0" presId="urn:microsoft.com/office/officeart/2005/8/layout/venn2"/>
    <dgm:cxn modelId="{11B342DC-CCED-434B-B6A4-115E9770D096}" type="presParOf" srcId="{8A997A3F-3FDA-4F58-BB04-E1C4BBB3F084}" destId="{7D043B51-F9C1-42F2-8971-830279D10B1C}" srcOrd="0" destOrd="0" presId="urn:microsoft.com/office/officeart/2005/8/layout/venn2"/>
    <dgm:cxn modelId="{571CE266-56A7-46B6-8B59-3A65A9D5D205}" type="presParOf" srcId="{7D043B51-F9C1-42F2-8971-830279D10B1C}" destId="{889FF989-80E0-4AD5-98B3-1CA7C3297E4E}" srcOrd="0" destOrd="0" presId="urn:microsoft.com/office/officeart/2005/8/layout/venn2"/>
    <dgm:cxn modelId="{0F367B5D-6275-4E3C-B9AD-D48354485EB1}" type="presParOf" srcId="{7D043B51-F9C1-42F2-8971-830279D10B1C}" destId="{DCE21A7A-D7C0-4269-94F3-C1A162C2B343}" srcOrd="1" destOrd="0" presId="urn:microsoft.com/office/officeart/2005/8/layout/venn2"/>
    <dgm:cxn modelId="{6E14A38F-82FD-4760-8FA0-93529B047701}" type="presParOf" srcId="{8A997A3F-3FDA-4F58-BB04-E1C4BBB3F084}" destId="{C63723E2-D61F-44FE-8097-860FFBB2D130}" srcOrd="1" destOrd="0" presId="urn:microsoft.com/office/officeart/2005/8/layout/venn2"/>
    <dgm:cxn modelId="{85F58FE8-7A6B-4318-9675-32ACD753DCDD}" type="presParOf" srcId="{C63723E2-D61F-44FE-8097-860FFBB2D130}" destId="{72E500DB-222E-4A66-91C2-318545430CE2}" srcOrd="0" destOrd="0" presId="urn:microsoft.com/office/officeart/2005/8/layout/venn2"/>
    <dgm:cxn modelId="{AFE0B0E2-A470-4344-A9CD-64BAB49E4999}" type="presParOf" srcId="{C63723E2-D61F-44FE-8097-860FFBB2D130}" destId="{A9639692-B444-4575-A253-0F1DA1791F40}" srcOrd="1" destOrd="0" presId="urn:microsoft.com/office/officeart/2005/8/layout/venn2"/>
    <dgm:cxn modelId="{995722F5-DD55-4D1D-B3C9-6B50C0429F41}" type="presParOf" srcId="{8A997A3F-3FDA-4F58-BB04-E1C4BBB3F084}" destId="{C0D49040-4B02-45C0-9E5A-2A3AD5B15F1F}" srcOrd="2" destOrd="0" presId="urn:microsoft.com/office/officeart/2005/8/layout/venn2"/>
    <dgm:cxn modelId="{E987C013-710A-4536-95CF-A0C745948DD1}" type="presParOf" srcId="{C0D49040-4B02-45C0-9E5A-2A3AD5B15F1F}" destId="{C2B12D3F-AAEA-4466-A26A-67825AAFB77A}" srcOrd="0" destOrd="0" presId="urn:microsoft.com/office/officeart/2005/8/layout/venn2"/>
    <dgm:cxn modelId="{0B572ABE-8270-433C-8D07-EA99A2A92CC7}" type="presParOf" srcId="{C0D49040-4B02-45C0-9E5A-2A3AD5B15F1F}" destId="{22DA28CD-509B-47FD-84A0-1523D722E429}" srcOrd="1" destOrd="0" presId="urn:microsoft.com/office/officeart/2005/8/layout/venn2"/>
    <dgm:cxn modelId="{876384F9-FF02-43A9-B0DC-373BB4FFA0DE}" type="presParOf" srcId="{8A997A3F-3FDA-4F58-BB04-E1C4BBB3F084}" destId="{DB84192B-738D-4DA6-9570-4E5ECAF0D849}" srcOrd="3" destOrd="0" presId="urn:microsoft.com/office/officeart/2005/8/layout/venn2"/>
    <dgm:cxn modelId="{5FE5D88A-3E5F-46EB-9E42-8B2D205991D5}" type="presParOf" srcId="{DB84192B-738D-4DA6-9570-4E5ECAF0D849}" destId="{85D3E583-F37B-4593-989B-5239F62690CE}" srcOrd="0" destOrd="0" presId="urn:microsoft.com/office/officeart/2005/8/layout/venn2"/>
    <dgm:cxn modelId="{50174E81-D603-43F4-88EA-B0B6EA27A41C}" type="presParOf" srcId="{DB84192B-738D-4DA6-9570-4E5ECAF0D849}" destId="{D9D7C02A-9805-4677-A331-C52874CB3B6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D1BA7E-A955-4BDE-9052-BFFA1F28CD12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</dgm:pt>
    <dgm:pt modelId="{69D1357E-CC29-4288-971B-F17C01C5BC15}">
      <dgm:prSet phldrT="[Текст]" custT="1"/>
      <dgm:spPr/>
      <dgm:t>
        <a:bodyPr/>
        <a:lstStyle/>
        <a:p>
          <a:r>
            <a:rPr lang="uk-UA" sz="2100" b="0" i="1" dirty="0"/>
            <a:t>Створення документа</a:t>
          </a:r>
        </a:p>
      </dgm:t>
    </dgm:pt>
    <dgm:pt modelId="{54BE8801-C531-48E1-BB62-3800E5D07702}" type="parTrans" cxnId="{8E152295-CE21-4EA1-8FA4-85DA4F7BC28D}">
      <dgm:prSet/>
      <dgm:spPr/>
      <dgm:t>
        <a:bodyPr/>
        <a:lstStyle/>
        <a:p>
          <a:endParaRPr lang="uk-UA" b="0" i="1"/>
        </a:p>
      </dgm:t>
    </dgm:pt>
    <dgm:pt modelId="{40DD24C9-712E-4339-A218-8D278873641C}" type="sibTrans" cxnId="{8E152295-CE21-4EA1-8FA4-85DA4F7BC28D}">
      <dgm:prSet/>
      <dgm:spPr/>
      <dgm:t>
        <a:bodyPr/>
        <a:lstStyle/>
        <a:p>
          <a:endParaRPr lang="uk-UA" b="0" i="1"/>
        </a:p>
      </dgm:t>
    </dgm:pt>
    <dgm:pt modelId="{D6E002EC-CF8F-4ED0-9CCD-0486830C7466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100" b="0" i="1" dirty="0"/>
            <a:t>Уведення тексту</a:t>
          </a:r>
        </a:p>
      </dgm:t>
    </dgm:pt>
    <dgm:pt modelId="{12DA733A-46AF-481F-8952-A9C1D80D14C3}" type="parTrans" cxnId="{F1CA58CE-601F-478F-A53E-E3BF12476C5B}">
      <dgm:prSet/>
      <dgm:spPr/>
      <dgm:t>
        <a:bodyPr/>
        <a:lstStyle/>
        <a:p>
          <a:endParaRPr lang="uk-UA" b="0" i="1"/>
        </a:p>
      </dgm:t>
    </dgm:pt>
    <dgm:pt modelId="{D2A7901F-3E7C-4CC8-B7E3-5D3D34B1AC32}" type="sibTrans" cxnId="{F1CA58CE-601F-478F-A53E-E3BF12476C5B}">
      <dgm:prSet/>
      <dgm:spPr/>
      <dgm:t>
        <a:bodyPr/>
        <a:lstStyle/>
        <a:p>
          <a:endParaRPr lang="uk-UA" b="0" i="1"/>
        </a:p>
      </dgm:t>
    </dgm:pt>
    <dgm:pt modelId="{E25836DC-A5FB-4A9D-A6BB-6D3837E32CEB}">
      <dgm:prSet phldrT="[Текст]" custT="1"/>
      <dgm:spPr/>
      <dgm:t>
        <a:bodyPr/>
        <a:lstStyle/>
        <a:p>
          <a:r>
            <a:rPr lang="uk-UA" sz="2100" b="0" i="1" dirty="0">
              <a:solidFill>
                <a:srgbClr val="002060"/>
              </a:solidFill>
            </a:rPr>
            <a:t>Редагування тексту</a:t>
          </a:r>
        </a:p>
      </dgm:t>
    </dgm:pt>
    <dgm:pt modelId="{91A25C38-ADCD-4835-A856-A2FE86FD6EA5}" type="parTrans" cxnId="{E623E7E3-A5B5-495A-AF89-0E38F3D58CDB}">
      <dgm:prSet/>
      <dgm:spPr/>
      <dgm:t>
        <a:bodyPr/>
        <a:lstStyle/>
        <a:p>
          <a:endParaRPr lang="uk-UA" b="0" i="1"/>
        </a:p>
      </dgm:t>
    </dgm:pt>
    <dgm:pt modelId="{E4FC53DE-7CC1-4FAB-A857-4EE2A0AD1CCB}" type="sibTrans" cxnId="{E623E7E3-A5B5-495A-AF89-0E38F3D58CDB}">
      <dgm:prSet/>
      <dgm:spPr/>
      <dgm:t>
        <a:bodyPr/>
        <a:lstStyle/>
        <a:p>
          <a:endParaRPr lang="uk-UA" b="0" i="1"/>
        </a:p>
      </dgm:t>
    </dgm:pt>
    <dgm:pt modelId="{6E19EAF9-CBA8-4F43-9C8E-286F1C391775}">
      <dgm:prSet phldrT="[Текст]" custT="1"/>
      <dgm:spPr/>
      <dgm:t>
        <a:bodyPr/>
        <a:lstStyle/>
        <a:p>
          <a:r>
            <a:rPr lang="uk-UA" sz="2100" b="0" i="1" dirty="0"/>
            <a:t>Формату-</a:t>
          </a:r>
          <a:r>
            <a:rPr lang="uk-UA" sz="2100" b="0" i="1" dirty="0" err="1"/>
            <a:t>вання</a:t>
          </a:r>
          <a:r>
            <a:rPr lang="uk-UA" sz="2100" b="0" i="1" dirty="0"/>
            <a:t> тексту</a:t>
          </a:r>
        </a:p>
      </dgm:t>
    </dgm:pt>
    <dgm:pt modelId="{0241A3D5-E994-4EFA-AF56-6B0724A6D1EF}" type="parTrans" cxnId="{53BD154F-C77A-447D-A958-7DFEB0DF2199}">
      <dgm:prSet/>
      <dgm:spPr/>
      <dgm:t>
        <a:bodyPr/>
        <a:lstStyle/>
        <a:p>
          <a:endParaRPr lang="uk-UA" b="0" i="1"/>
        </a:p>
      </dgm:t>
    </dgm:pt>
    <dgm:pt modelId="{2A27C287-08D4-44F6-8C2E-DFE37C101399}" type="sibTrans" cxnId="{53BD154F-C77A-447D-A958-7DFEB0DF2199}">
      <dgm:prSet/>
      <dgm:spPr/>
      <dgm:t>
        <a:bodyPr/>
        <a:lstStyle/>
        <a:p>
          <a:endParaRPr lang="uk-UA" b="0" i="1"/>
        </a:p>
      </dgm:t>
    </dgm:pt>
    <dgm:pt modelId="{22FEBD65-AB75-4E1D-952A-CB440A8E490E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100" b="0" i="1" dirty="0"/>
            <a:t>Збереження документа</a:t>
          </a:r>
        </a:p>
      </dgm:t>
    </dgm:pt>
    <dgm:pt modelId="{15E87B5C-DFBE-4D54-B504-69B4F13C80FB}" type="parTrans" cxnId="{8004C7F4-F5FB-42AD-86AA-F6A98A8C9AF5}">
      <dgm:prSet/>
      <dgm:spPr/>
      <dgm:t>
        <a:bodyPr/>
        <a:lstStyle/>
        <a:p>
          <a:endParaRPr lang="uk-UA" b="0" i="1"/>
        </a:p>
      </dgm:t>
    </dgm:pt>
    <dgm:pt modelId="{5DC9EA42-39C3-495B-B3B2-440BA0105651}" type="sibTrans" cxnId="{8004C7F4-F5FB-42AD-86AA-F6A98A8C9AF5}">
      <dgm:prSet/>
      <dgm:spPr/>
      <dgm:t>
        <a:bodyPr/>
        <a:lstStyle/>
        <a:p>
          <a:endParaRPr lang="uk-UA" b="0" i="1"/>
        </a:p>
      </dgm:t>
    </dgm:pt>
    <dgm:pt modelId="{DF13EAA3-36E4-450A-BA55-AE468889E76A}" type="pres">
      <dgm:prSet presAssocID="{3CD1BA7E-A955-4BDE-9052-BFFA1F28CD12}" presName="CompostProcess" presStyleCnt="0">
        <dgm:presLayoutVars>
          <dgm:dir/>
          <dgm:resizeHandles val="exact"/>
        </dgm:presLayoutVars>
      </dgm:prSet>
      <dgm:spPr/>
    </dgm:pt>
    <dgm:pt modelId="{68688D44-E3C5-4DA6-B22F-3DB40860A2CA}" type="pres">
      <dgm:prSet presAssocID="{3CD1BA7E-A955-4BDE-9052-BFFA1F28CD12}" presName="arrow" presStyleLbl="bgShp" presStyleIdx="0" presStyleCnt="1"/>
      <dgm:spPr>
        <a:solidFill>
          <a:srgbClr val="92D050"/>
        </a:solidFill>
      </dgm:spPr>
    </dgm:pt>
    <dgm:pt modelId="{BED4E2E6-1CB0-4F72-A3D0-A3F4AD9A0895}" type="pres">
      <dgm:prSet presAssocID="{3CD1BA7E-A955-4BDE-9052-BFFA1F28CD12}" presName="linearProcess" presStyleCnt="0"/>
      <dgm:spPr/>
    </dgm:pt>
    <dgm:pt modelId="{0C58AA46-018C-441C-B355-80027C58864D}" type="pres">
      <dgm:prSet presAssocID="{69D1357E-CC29-4288-971B-F17C01C5BC1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D8A002-CFCB-4B41-886A-84587DD9D3C5}" type="pres">
      <dgm:prSet presAssocID="{40DD24C9-712E-4339-A218-8D278873641C}" presName="sibTrans" presStyleCnt="0"/>
      <dgm:spPr/>
    </dgm:pt>
    <dgm:pt modelId="{CCC9997A-FEA9-4D7F-90A5-8CF43FBB31E0}" type="pres">
      <dgm:prSet presAssocID="{D6E002EC-CF8F-4ED0-9CCD-0486830C746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FDBD45-B03D-4AEA-B2E9-180EFAA56AF9}" type="pres">
      <dgm:prSet presAssocID="{D2A7901F-3E7C-4CC8-B7E3-5D3D34B1AC32}" presName="sibTrans" presStyleCnt="0"/>
      <dgm:spPr/>
    </dgm:pt>
    <dgm:pt modelId="{AEFF06DA-E6DA-491C-9DF3-A8BDA4B017BB}" type="pres">
      <dgm:prSet presAssocID="{E25836DC-A5FB-4A9D-A6BB-6D3837E32CE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06C1BE-4DF3-4677-AD36-82288280B6EB}" type="pres">
      <dgm:prSet presAssocID="{E4FC53DE-7CC1-4FAB-A857-4EE2A0AD1CCB}" presName="sibTrans" presStyleCnt="0"/>
      <dgm:spPr/>
    </dgm:pt>
    <dgm:pt modelId="{7DC026CB-ABE2-4212-A20F-5A14349B8BE2}" type="pres">
      <dgm:prSet presAssocID="{6E19EAF9-CBA8-4F43-9C8E-286F1C391775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36E57D-C002-4349-9DE8-4E2A596E8C22}" type="pres">
      <dgm:prSet presAssocID="{2A27C287-08D4-44F6-8C2E-DFE37C101399}" presName="sibTrans" presStyleCnt="0"/>
      <dgm:spPr/>
    </dgm:pt>
    <dgm:pt modelId="{8699C9EA-49D7-45E9-A6FD-2C80FC5F5471}" type="pres">
      <dgm:prSet presAssocID="{22FEBD65-AB75-4E1D-952A-CB440A8E490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7C2B169-FDFA-4676-B617-DA37822D4F90}" type="presOf" srcId="{22FEBD65-AB75-4E1D-952A-CB440A8E490E}" destId="{8699C9EA-49D7-45E9-A6FD-2C80FC5F5471}" srcOrd="0" destOrd="0" presId="urn:microsoft.com/office/officeart/2005/8/layout/hProcess9"/>
    <dgm:cxn modelId="{E623E7E3-A5B5-495A-AF89-0E38F3D58CDB}" srcId="{3CD1BA7E-A955-4BDE-9052-BFFA1F28CD12}" destId="{E25836DC-A5FB-4A9D-A6BB-6D3837E32CEB}" srcOrd="2" destOrd="0" parTransId="{91A25C38-ADCD-4835-A856-A2FE86FD6EA5}" sibTransId="{E4FC53DE-7CC1-4FAB-A857-4EE2A0AD1CCB}"/>
    <dgm:cxn modelId="{53BD154F-C77A-447D-A958-7DFEB0DF2199}" srcId="{3CD1BA7E-A955-4BDE-9052-BFFA1F28CD12}" destId="{6E19EAF9-CBA8-4F43-9C8E-286F1C391775}" srcOrd="3" destOrd="0" parTransId="{0241A3D5-E994-4EFA-AF56-6B0724A6D1EF}" sibTransId="{2A27C287-08D4-44F6-8C2E-DFE37C101399}"/>
    <dgm:cxn modelId="{8E152295-CE21-4EA1-8FA4-85DA4F7BC28D}" srcId="{3CD1BA7E-A955-4BDE-9052-BFFA1F28CD12}" destId="{69D1357E-CC29-4288-971B-F17C01C5BC15}" srcOrd="0" destOrd="0" parTransId="{54BE8801-C531-48E1-BB62-3800E5D07702}" sibTransId="{40DD24C9-712E-4339-A218-8D278873641C}"/>
    <dgm:cxn modelId="{F074D48B-A502-4D0B-8EE3-BD6D6F1C3D4D}" type="presOf" srcId="{6E19EAF9-CBA8-4F43-9C8E-286F1C391775}" destId="{7DC026CB-ABE2-4212-A20F-5A14349B8BE2}" srcOrd="0" destOrd="0" presId="urn:microsoft.com/office/officeart/2005/8/layout/hProcess9"/>
    <dgm:cxn modelId="{ED93D5A6-B837-4C8C-B1DF-51C859BB55E0}" type="presOf" srcId="{E25836DC-A5FB-4A9D-A6BB-6D3837E32CEB}" destId="{AEFF06DA-E6DA-491C-9DF3-A8BDA4B017BB}" srcOrd="0" destOrd="0" presId="urn:microsoft.com/office/officeart/2005/8/layout/hProcess9"/>
    <dgm:cxn modelId="{F1CA58CE-601F-478F-A53E-E3BF12476C5B}" srcId="{3CD1BA7E-A955-4BDE-9052-BFFA1F28CD12}" destId="{D6E002EC-CF8F-4ED0-9CCD-0486830C7466}" srcOrd="1" destOrd="0" parTransId="{12DA733A-46AF-481F-8952-A9C1D80D14C3}" sibTransId="{D2A7901F-3E7C-4CC8-B7E3-5D3D34B1AC32}"/>
    <dgm:cxn modelId="{CA24FA9B-7C21-489E-9C19-0AFFF664CCE6}" type="presOf" srcId="{D6E002EC-CF8F-4ED0-9CCD-0486830C7466}" destId="{CCC9997A-FEA9-4D7F-90A5-8CF43FBB31E0}" srcOrd="0" destOrd="0" presId="urn:microsoft.com/office/officeart/2005/8/layout/hProcess9"/>
    <dgm:cxn modelId="{4AFCBEA9-709E-4EA4-A712-17B834EBD465}" type="presOf" srcId="{3CD1BA7E-A955-4BDE-9052-BFFA1F28CD12}" destId="{DF13EAA3-36E4-450A-BA55-AE468889E76A}" srcOrd="0" destOrd="0" presId="urn:microsoft.com/office/officeart/2005/8/layout/hProcess9"/>
    <dgm:cxn modelId="{00851262-BF6E-47BD-B180-00E19FEF6EC1}" type="presOf" srcId="{69D1357E-CC29-4288-971B-F17C01C5BC15}" destId="{0C58AA46-018C-441C-B355-80027C58864D}" srcOrd="0" destOrd="0" presId="urn:microsoft.com/office/officeart/2005/8/layout/hProcess9"/>
    <dgm:cxn modelId="{8004C7F4-F5FB-42AD-86AA-F6A98A8C9AF5}" srcId="{3CD1BA7E-A955-4BDE-9052-BFFA1F28CD12}" destId="{22FEBD65-AB75-4E1D-952A-CB440A8E490E}" srcOrd="4" destOrd="0" parTransId="{15E87B5C-DFBE-4D54-B504-69B4F13C80FB}" sibTransId="{5DC9EA42-39C3-495B-B3B2-440BA0105651}"/>
    <dgm:cxn modelId="{8CA306FE-3038-4AD4-94D8-8C00588CD5AB}" type="presParOf" srcId="{DF13EAA3-36E4-450A-BA55-AE468889E76A}" destId="{68688D44-E3C5-4DA6-B22F-3DB40860A2CA}" srcOrd="0" destOrd="0" presId="urn:microsoft.com/office/officeart/2005/8/layout/hProcess9"/>
    <dgm:cxn modelId="{A1C91D7F-AF03-4765-AD15-1AD5EF73C717}" type="presParOf" srcId="{DF13EAA3-36E4-450A-BA55-AE468889E76A}" destId="{BED4E2E6-1CB0-4F72-A3D0-A3F4AD9A0895}" srcOrd="1" destOrd="0" presId="urn:microsoft.com/office/officeart/2005/8/layout/hProcess9"/>
    <dgm:cxn modelId="{595092CD-52D1-471E-9474-898C600F207A}" type="presParOf" srcId="{BED4E2E6-1CB0-4F72-A3D0-A3F4AD9A0895}" destId="{0C58AA46-018C-441C-B355-80027C58864D}" srcOrd="0" destOrd="0" presId="urn:microsoft.com/office/officeart/2005/8/layout/hProcess9"/>
    <dgm:cxn modelId="{37039BEA-8B71-4E1C-91A2-221D9278CCF8}" type="presParOf" srcId="{BED4E2E6-1CB0-4F72-A3D0-A3F4AD9A0895}" destId="{72D8A002-CFCB-4B41-886A-84587DD9D3C5}" srcOrd="1" destOrd="0" presId="urn:microsoft.com/office/officeart/2005/8/layout/hProcess9"/>
    <dgm:cxn modelId="{17A7ABCF-CDD2-4EB6-842F-0A040FC31297}" type="presParOf" srcId="{BED4E2E6-1CB0-4F72-A3D0-A3F4AD9A0895}" destId="{CCC9997A-FEA9-4D7F-90A5-8CF43FBB31E0}" srcOrd="2" destOrd="0" presId="urn:microsoft.com/office/officeart/2005/8/layout/hProcess9"/>
    <dgm:cxn modelId="{22017FFF-E545-4811-9C08-F4FAFA90BC2C}" type="presParOf" srcId="{BED4E2E6-1CB0-4F72-A3D0-A3F4AD9A0895}" destId="{93FDBD45-B03D-4AEA-B2E9-180EFAA56AF9}" srcOrd="3" destOrd="0" presId="urn:microsoft.com/office/officeart/2005/8/layout/hProcess9"/>
    <dgm:cxn modelId="{E3616424-D879-4B37-8C92-FA422FE51DC6}" type="presParOf" srcId="{BED4E2E6-1CB0-4F72-A3D0-A3F4AD9A0895}" destId="{AEFF06DA-E6DA-491C-9DF3-A8BDA4B017BB}" srcOrd="4" destOrd="0" presId="urn:microsoft.com/office/officeart/2005/8/layout/hProcess9"/>
    <dgm:cxn modelId="{95647904-5231-497C-864C-FD8234432C10}" type="presParOf" srcId="{BED4E2E6-1CB0-4F72-A3D0-A3F4AD9A0895}" destId="{C506C1BE-4DF3-4677-AD36-82288280B6EB}" srcOrd="5" destOrd="0" presId="urn:microsoft.com/office/officeart/2005/8/layout/hProcess9"/>
    <dgm:cxn modelId="{1C103AFC-D441-4075-83BA-EC51C5E04F1A}" type="presParOf" srcId="{BED4E2E6-1CB0-4F72-A3D0-A3F4AD9A0895}" destId="{7DC026CB-ABE2-4212-A20F-5A14349B8BE2}" srcOrd="6" destOrd="0" presId="urn:microsoft.com/office/officeart/2005/8/layout/hProcess9"/>
    <dgm:cxn modelId="{BD336BC9-8190-4261-AE07-7B9F913C938A}" type="presParOf" srcId="{BED4E2E6-1CB0-4F72-A3D0-A3F4AD9A0895}" destId="{7336E57D-C002-4349-9DE8-4E2A596E8C22}" srcOrd="7" destOrd="0" presId="urn:microsoft.com/office/officeart/2005/8/layout/hProcess9"/>
    <dgm:cxn modelId="{724DB0F9-C9BD-47CB-AB8C-947F68BE21DF}" type="presParOf" srcId="{BED4E2E6-1CB0-4F72-A3D0-A3F4AD9A0895}" destId="{8699C9EA-49D7-45E9-A6FD-2C80FC5F547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DB8F91-D060-4B46-BF2E-7F39355C05CA}" type="doc">
      <dgm:prSet loTypeId="urn:microsoft.com/office/officeart/2005/8/layout/chevron1" loCatId="process" qsTypeId="urn:microsoft.com/office/officeart/2005/8/quickstyle/simple5" qsCatId="simple" csTypeId="urn:microsoft.com/office/officeart/2005/8/colors/colorful2" csCatId="colorful" phldr="1"/>
      <dgm:spPr/>
    </dgm:pt>
    <dgm:pt modelId="{064101FA-2EFD-4287-A6EF-465A62FC1ED5}">
      <dgm:prSet phldrT="[Текст]"/>
      <dgm:spPr>
        <a:xfrm>
          <a:off x="4177" y="485707"/>
          <a:ext cx="2432003" cy="972801"/>
        </a:xfrm>
        <a:prstGeom prst="chevron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Пуск</a:t>
          </a:r>
        </a:p>
      </dgm:t>
    </dgm:pt>
    <dgm:pt modelId="{FF08BE32-D99D-4A77-AEDE-35D621378F7E}" type="parTrans" cxnId="{215EDA5B-9708-4B39-BB2C-82FE43E10C64}">
      <dgm:prSet/>
      <dgm:spPr/>
      <dgm:t>
        <a:bodyPr/>
        <a:lstStyle/>
        <a:p>
          <a:endParaRPr lang="uk-UA" i="1"/>
        </a:p>
      </dgm:t>
    </dgm:pt>
    <dgm:pt modelId="{26A276EF-ECE4-403E-A3AF-30EF6721164A}" type="sibTrans" cxnId="{215EDA5B-9708-4B39-BB2C-82FE43E10C64}">
      <dgm:prSet/>
      <dgm:spPr/>
      <dgm:t>
        <a:bodyPr/>
        <a:lstStyle/>
        <a:p>
          <a:endParaRPr lang="uk-UA" i="1"/>
        </a:p>
      </dgm:t>
    </dgm:pt>
    <dgm:pt modelId="{F82E96FA-F01F-40A2-8D91-189B6C4CF3AF}">
      <dgm:prSet phldrT="[Текст]"/>
      <dgm:spPr>
        <a:xfrm>
          <a:off x="6570587" y="485707"/>
          <a:ext cx="2432003" cy="972801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1" i="1" dirty="0">
              <a:solidFill>
                <a:srgbClr val="002060"/>
              </a:solidFill>
              <a:latin typeface="Verdana"/>
              <a:ea typeface="+mn-ea"/>
              <a:cs typeface="+mn-cs"/>
            </a:rPr>
            <a:t>Word</a:t>
          </a:r>
          <a:endParaRPr lang="uk-UA" b="1" i="1" dirty="0">
            <a:solidFill>
              <a:srgbClr val="002060"/>
            </a:solidFill>
            <a:latin typeface="Verdana"/>
            <a:ea typeface="+mn-ea"/>
            <a:cs typeface="+mn-cs"/>
          </a:endParaRPr>
        </a:p>
      </dgm:t>
    </dgm:pt>
    <dgm:pt modelId="{86EA12BA-F1AC-4E65-92A8-3D0F75A9277B}" type="parTrans" cxnId="{5CA76B12-FADC-4E6F-BABA-46EA9E713FC1}">
      <dgm:prSet/>
      <dgm:spPr/>
      <dgm:t>
        <a:bodyPr/>
        <a:lstStyle/>
        <a:p>
          <a:endParaRPr lang="uk-UA" i="1"/>
        </a:p>
      </dgm:t>
    </dgm:pt>
    <dgm:pt modelId="{E14FD617-1D27-4554-BB88-02D8AA4A2064}" type="sibTrans" cxnId="{5CA76B12-FADC-4E6F-BABA-46EA9E713FC1}">
      <dgm:prSet/>
      <dgm:spPr/>
      <dgm:t>
        <a:bodyPr/>
        <a:lstStyle/>
        <a:p>
          <a:endParaRPr lang="uk-UA" i="1"/>
        </a:p>
      </dgm:t>
    </dgm:pt>
    <dgm:pt modelId="{CAB63128-8926-44E1-8167-5259C56B59DF}" type="pres">
      <dgm:prSet presAssocID="{1DDB8F91-D060-4B46-BF2E-7F39355C05CA}" presName="Name0" presStyleCnt="0">
        <dgm:presLayoutVars>
          <dgm:dir/>
          <dgm:animLvl val="lvl"/>
          <dgm:resizeHandles val="exact"/>
        </dgm:presLayoutVars>
      </dgm:prSet>
      <dgm:spPr/>
    </dgm:pt>
    <dgm:pt modelId="{AD665484-AC73-49BE-86DB-068BEE49E6D5}" type="pres">
      <dgm:prSet presAssocID="{064101FA-2EFD-4287-A6EF-465A62FC1ED5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2C2168-4ADC-4CC6-B014-6CF31C278396}" type="pres">
      <dgm:prSet presAssocID="{26A276EF-ECE4-403E-A3AF-30EF6721164A}" presName="parTxOnlySpace" presStyleCnt="0"/>
      <dgm:spPr/>
    </dgm:pt>
    <dgm:pt modelId="{43838973-DC6C-4C75-BF48-FA67F144A4AA}" type="pres">
      <dgm:prSet presAssocID="{F82E96FA-F01F-40A2-8D91-189B6C4CF3A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15EDA5B-9708-4B39-BB2C-82FE43E10C64}" srcId="{1DDB8F91-D060-4B46-BF2E-7F39355C05CA}" destId="{064101FA-2EFD-4287-A6EF-465A62FC1ED5}" srcOrd="0" destOrd="0" parTransId="{FF08BE32-D99D-4A77-AEDE-35D621378F7E}" sibTransId="{26A276EF-ECE4-403E-A3AF-30EF6721164A}"/>
    <dgm:cxn modelId="{B6CF864A-FF91-481C-A05F-2D8BE1C5DF23}" type="presOf" srcId="{064101FA-2EFD-4287-A6EF-465A62FC1ED5}" destId="{AD665484-AC73-49BE-86DB-068BEE49E6D5}" srcOrd="0" destOrd="0" presId="urn:microsoft.com/office/officeart/2005/8/layout/chevron1"/>
    <dgm:cxn modelId="{95AB3507-DD39-457F-9DA0-5D625B6C8924}" type="presOf" srcId="{1DDB8F91-D060-4B46-BF2E-7F39355C05CA}" destId="{CAB63128-8926-44E1-8167-5259C56B59DF}" srcOrd="0" destOrd="0" presId="urn:microsoft.com/office/officeart/2005/8/layout/chevron1"/>
    <dgm:cxn modelId="{5CA76B12-FADC-4E6F-BABA-46EA9E713FC1}" srcId="{1DDB8F91-D060-4B46-BF2E-7F39355C05CA}" destId="{F82E96FA-F01F-40A2-8D91-189B6C4CF3AF}" srcOrd="1" destOrd="0" parTransId="{86EA12BA-F1AC-4E65-92A8-3D0F75A9277B}" sibTransId="{E14FD617-1D27-4554-BB88-02D8AA4A2064}"/>
    <dgm:cxn modelId="{6367417D-C4EE-4172-A15B-DF138B49C137}" type="presOf" srcId="{F82E96FA-F01F-40A2-8D91-189B6C4CF3AF}" destId="{43838973-DC6C-4C75-BF48-FA67F144A4AA}" srcOrd="0" destOrd="0" presId="urn:microsoft.com/office/officeart/2005/8/layout/chevron1"/>
    <dgm:cxn modelId="{6BCB3FA6-DBD9-4B4D-BA13-8AD8C7697BC4}" type="presParOf" srcId="{CAB63128-8926-44E1-8167-5259C56B59DF}" destId="{AD665484-AC73-49BE-86DB-068BEE49E6D5}" srcOrd="0" destOrd="0" presId="urn:microsoft.com/office/officeart/2005/8/layout/chevron1"/>
    <dgm:cxn modelId="{4BF7AC36-B19A-4B37-AE73-B9EDA1C89D4D}" type="presParOf" srcId="{CAB63128-8926-44E1-8167-5259C56B59DF}" destId="{DB2C2168-4ADC-4CC6-B014-6CF31C278396}" srcOrd="1" destOrd="0" presId="urn:microsoft.com/office/officeart/2005/8/layout/chevron1"/>
    <dgm:cxn modelId="{46E7A19E-5507-426C-B582-FA802404A6D0}" type="presParOf" srcId="{CAB63128-8926-44E1-8167-5259C56B59DF}" destId="{43838973-DC6C-4C75-BF48-FA67F144A4A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538968" y="-848017"/>
          <a:ext cx="6594971" cy="6594971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61691" y="306085"/>
          <a:ext cx="6102446" cy="612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622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/>
            <a:t>парти;</a:t>
          </a:r>
        </a:p>
      </dsp:txBody>
      <dsp:txXfrm>
        <a:off x="461691" y="306085"/>
        <a:ext cx="6102446" cy="612563"/>
      </dsp:txXfrm>
    </dsp:sp>
    <dsp:sp modelId="{27878C57-BBF6-4C22-88FA-1C3D4933722D}">
      <dsp:nvSpPr>
        <dsp:cNvPr id="0" name=""/>
        <dsp:cNvSpPr/>
      </dsp:nvSpPr>
      <dsp:spPr>
        <a:xfrm>
          <a:off x="78839" y="229515"/>
          <a:ext cx="765703" cy="7657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00636" y="1224636"/>
          <a:ext cx="5663501" cy="61256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622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/>
            <a:t>стільці;</a:t>
          </a:r>
        </a:p>
      </dsp:txBody>
      <dsp:txXfrm>
        <a:off x="900636" y="1224636"/>
        <a:ext cx="5663501" cy="612563"/>
      </dsp:txXfrm>
    </dsp:sp>
    <dsp:sp modelId="{E63EBB38-5984-4F74-98F1-254621592311}">
      <dsp:nvSpPr>
        <dsp:cNvPr id="0" name=""/>
        <dsp:cNvSpPr/>
      </dsp:nvSpPr>
      <dsp:spPr>
        <a:xfrm>
          <a:off x="517784" y="1148065"/>
          <a:ext cx="765703" cy="7657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35356" y="2143186"/>
          <a:ext cx="5528780" cy="6125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622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>
              <a:solidFill>
                <a:srgbClr val="002060"/>
              </a:solidFill>
            </a:rPr>
            <a:t>дошка;</a:t>
          </a:r>
        </a:p>
      </dsp:txBody>
      <dsp:txXfrm>
        <a:off x="1035356" y="2143186"/>
        <a:ext cx="5528780" cy="612563"/>
      </dsp:txXfrm>
    </dsp:sp>
    <dsp:sp modelId="{D13D7DA6-9D1E-4150-A6AE-C6ABC36166D5}">
      <dsp:nvSpPr>
        <dsp:cNvPr id="0" name=""/>
        <dsp:cNvSpPr/>
      </dsp:nvSpPr>
      <dsp:spPr>
        <a:xfrm>
          <a:off x="652505" y="2066616"/>
          <a:ext cx="765703" cy="7657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00636" y="3061737"/>
          <a:ext cx="5663501" cy="6125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622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/>
            <a:t>шафа; </a:t>
          </a:r>
        </a:p>
      </dsp:txBody>
      <dsp:txXfrm>
        <a:off x="900636" y="3061737"/>
        <a:ext cx="5663501" cy="612563"/>
      </dsp:txXfrm>
    </dsp:sp>
    <dsp:sp modelId="{AA2029A9-878F-42BF-A694-5944B1AD983E}">
      <dsp:nvSpPr>
        <dsp:cNvPr id="0" name=""/>
        <dsp:cNvSpPr/>
      </dsp:nvSpPr>
      <dsp:spPr>
        <a:xfrm>
          <a:off x="517784" y="2985167"/>
          <a:ext cx="765703" cy="7657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61691" y="3980288"/>
          <a:ext cx="6102446" cy="612563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622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/>
            <a:t>вікна.</a:t>
          </a:r>
        </a:p>
      </dsp:txBody>
      <dsp:txXfrm>
        <a:off x="461691" y="3980288"/>
        <a:ext cx="6102446" cy="612563"/>
      </dsp:txXfrm>
    </dsp:sp>
    <dsp:sp modelId="{0589A8B4-BF53-4D85-9C3C-5A5EA39FC1AC}">
      <dsp:nvSpPr>
        <dsp:cNvPr id="0" name=""/>
        <dsp:cNvSpPr/>
      </dsp:nvSpPr>
      <dsp:spPr>
        <a:xfrm>
          <a:off x="78839" y="3903717"/>
          <a:ext cx="765703" cy="7657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31561" y="-862093"/>
          <a:ext cx="6704965" cy="6704965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69254" y="311199"/>
          <a:ext cx="6093590" cy="6227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434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/>
            <a:t>кожна з кімнат;</a:t>
          </a:r>
        </a:p>
      </dsp:txBody>
      <dsp:txXfrm>
        <a:off x="469254" y="311199"/>
        <a:ext cx="6093590" cy="622796"/>
      </dsp:txXfrm>
    </dsp:sp>
    <dsp:sp modelId="{27878C57-BBF6-4C22-88FA-1C3D4933722D}">
      <dsp:nvSpPr>
        <dsp:cNvPr id="0" name=""/>
        <dsp:cNvSpPr/>
      </dsp:nvSpPr>
      <dsp:spPr>
        <a:xfrm>
          <a:off x="80006" y="233349"/>
          <a:ext cx="778495" cy="77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15531" y="1245094"/>
          <a:ext cx="5647313" cy="62279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434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/>
            <a:t>ліжка, столи, крісла;</a:t>
          </a:r>
        </a:p>
      </dsp:txBody>
      <dsp:txXfrm>
        <a:off x="915531" y="1245094"/>
        <a:ext cx="5647313" cy="622796"/>
      </dsp:txXfrm>
    </dsp:sp>
    <dsp:sp modelId="{E63EBB38-5984-4F74-98F1-254621592311}">
      <dsp:nvSpPr>
        <dsp:cNvPr id="0" name=""/>
        <dsp:cNvSpPr/>
      </dsp:nvSpPr>
      <dsp:spPr>
        <a:xfrm>
          <a:off x="526283" y="1167245"/>
          <a:ext cx="778495" cy="77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52503" y="2178990"/>
          <a:ext cx="5510341" cy="6227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434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>
              <a:solidFill>
                <a:srgbClr val="002060"/>
              </a:solidFill>
            </a:rPr>
            <a:t>комп'ютер, телевізор;</a:t>
          </a:r>
        </a:p>
      </dsp:txBody>
      <dsp:txXfrm>
        <a:off x="1052503" y="2178990"/>
        <a:ext cx="5510341" cy="622796"/>
      </dsp:txXfrm>
    </dsp:sp>
    <dsp:sp modelId="{D13D7DA6-9D1E-4150-A6AE-C6ABC36166D5}">
      <dsp:nvSpPr>
        <dsp:cNvPr id="0" name=""/>
        <dsp:cNvSpPr/>
      </dsp:nvSpPr>
      <dsp:spPr>
        <a:xfrm>
          <a:off x="663255" y="2101141"/>
          <a:ext cx="778495" cy="77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15531" y="3112886"/>
          <a:ext cx="5647313" cy="62279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434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/>
            <a:t>квіти на підвіконні;</a:t>
          </a:r>
        </a:p>
      </dsp:txBody>
      <dsp:txXfrm>
        <a:off x="915531" y="3112886"/>
        <a:ext cx="5647313" cy="622796"/>
      </dsp:txXfrm>
    </dsp:sp>
    <dsp:sp modelId="{AA2029A9-878F-42BF-A694-5944B1AD983E}">
      <dsp:nvSpPr>
        <dsp:cNvPr id="0" name=""/>
        <dsp:cNvSpPr/>
      </dsp:nvSpPr>
      <dsp:spPr>
        <a:xfrm>
          <a:off x="526283" y="3035037"/>
          <a:ext cx="778495" cy="77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69254" y="4046782"/>
          <a:ext cx="6093590" cy="622796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434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/>
            <a:t>улюблена кішка.</a:t>
          </a:r>
        </a:p>
      </dsp:txBody>
      <dsp:txXfrm>
        <a:off x="469254" y="4046782"/>
        <a:ext cx="6093590" cy="622796"/>
      </dsp:txXfrm>
    </dsp:sp>
    <dsp:sp modelId="{0589A8B4-BF53-4D85-9C3C-5A5EA39FC1AC}">
      <dsp:nvSpPr>
        <dsp:cNvPr id="0" name=""/>
        <dsp:cNvSpPr/>
      </dsp:nvSpPr>
      <dsp:spPr>
        <a:xfrm>
          <a:off x="80006" y="3968932"/>
          <a:ext cx="778495" cy="778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E98C9-0679-49A1-B40D-856FBBCC6616}">
      <dsp:nvSpPr>
        <dsp:cNvPr id="0" name=""/>
        <dsp:cNvSpPr/>
      </dsp:nvSpPr>
      <dsp:spPr>
        <a:xfrm>
          <a:off x="1456696" y="2317"/>
          <a:ext cx="2328307" cy="10530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i="1" kern="1200" dirty="0"/>
            <a:t>Сонце</a:t>
          </a:r>
        </a:p>
      </dsp:txBody>
      <dsp:txXfrm>
        <a:off x="1456696" y="2317"/>
        <a:ext cx="2328307" cy="1053056"/>
      </dsp:txXfrm>
    </dsp:sp>
    <dsp:sp modelId="{DAC05743-823E-4755-8A93-3F0879610214}">
      <dsp:nvSpPr>
        <dsp:cNvPr id="0" name=""/>
        <dsp:cNvSpPr/>
      </dsp:nvSpPr>
      <dsp:spPr>
        <a:xfrm>
          <a:off x="309918" y="2317"/>
          <a:ext cx="1042525" cy="105305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E7F977-599A-44C2-880A-3FB00D23B3B6}">
      <dsp:nvSpPr>
        <dsp:cNvPr id="0" name=""/>
        <dsp:cNvSpPr/>
      </dsp:nvSpPr>
      <dsp:spPr>
        <a:xfrm>
          <a:off x="309918" y="1229128"/>
          <a:ext cx="2328307" cy="105305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i="1" kern="1200" dirty="0"/>
            <a:t>Річка Дніпро</a:t>
          </a:r>
        </a:p>
      </dsp:txBody>
      <dsp:txXfrm>
        <a:off x="309918" y="1229128"/>
        <a:ext cx="2328307" cy="1053056"/>
      </dsp:txXfrm>
    </dsp:sp>
    <dsp:sp modelId="{2DFB6763-6F60-46B2-9283-C4509EB85B2A}">
      <dsp:nvSpPr>
        <dsp:cNvPr id="0" name=""/>
        <dsp:cNvSpPr/>
      </dsp:nvSpPr>
      <dsp:spPr>
        <a:xfrm>
          <a:off x="2742478" y="1229128"/>
          <a:ext cx="1042525" cy="105305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281830-7005-4A58-B698-D8CEC7BA8333}">
      <dsp:nvSpPr>
        <dsp:cNvPr id="0" name=""/>
        <dsp:cNvSpPr/>
      </dsp:nvSpPr>
      <dsp:spPr>
        <a:xfrm>
          <a:off x="1456696" y="2455938"/>
          <a:ext cx="2328307" cy="10530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i="1" kern="1200" dirty="0">
              <a:solidFill>
                <a:srgbClr val="002060"/>
              </a:solidFill>
            </a:rPr>
            <a:t>Лелека</a:t>
          </a:r>
        </a:p>
      </dsp:txBody>
      <dsp:txXfrm>
        <a:off x="1456696" y="2455938"/>
        <a:ext cx="2328307" cy="1053056"/>
      </dsp:txXfrm>
    </dsp:sp>
    <dsp:sp modelId="{730A2438-719F-427E-B616-3E514B9E50E1}">
      <dsp:nvSpPr>
        <dsp:cNvPr id="0" name=""/>
        <dsp:cNvSpPr/>
      </dsp:nvSpPr>
      <dsp:spPr>
        <a:xfrm>
          <a:off x="309918" y="2455938"/>
          <a:ext cx="1042525" cy="105305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4FD18B-BD9E-4AD5-9240-622DC7DB0566}">
      <dsp:nvSpPr>
        <dsp:cNvPr id="0" name=""/>
        <dsp:cNvSpPr/>
      </dsp:nvSpPr>
      <dsp:spPr>
        <a:xfrm>
          <a:off x="309918" y="3682749"/>
          <a:ext cx="2328307" cy="10530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i="1" kern="1200" dirty="0"/>
            <a:t>Соняшник на городі</a:t>
          </a:r>
        </a:p>
      </dsp:txBody>
      <dsp:txXfrm>
        <a:off x="309918" y="3682749"/>
        <a:ext cx="2328307" cy="1053056"/>
      </dsp:txXfrm>
    </dsp:sp>
    <dsp:sp modelId="{1A7407C0-1956-4F8C-BE8E-B3528B8D0013}">
      <dsp:nvSpPr>
        <dsp:cNvPr id="0" name=""/>
        <dsp:cNvSpPr/>
      </dsp:nvSpPr>
      <dsp:spPr>
        <a:xfrm>
          <a:off x="2742478" y="3682749"/>
          <a:ext cx="1042525" cy="105305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E98C9-0679-49A1-B40D-856FBBCC6616}">
      <dsp:nvSpPr>
        <dsp:cNvPr id="0" name=""/>
        <dsp:cNvSpPr/>
      </dsp:nvSpPr>
      <dsp:spPr>
        <a:xfrm>
          <a:off x="1456696" y="2317"/>
          <a:ext cx="2328307" cy="10530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dirty="0"/>
            <a:t>Велосипед</a:t>
          </a:r>
        </a:p>
      </dsp:txBody>
      <dsp:txXfrm>
        <a:off x="1456696" y="2317"/>
        <a:ext cx="2328307" cy="1053056"/>
      </dsp:txXfrm>
    </dsp:sp>
    <dsp:sp modelId="{DAC05743-823E-4755-8A93-3F0879610214}">
      <dsp:nvSpPr>
        <dsp:cNvPr id="0" name=""/>
        <dsp:cNvSpPr/>
      </dsp:nvSpPr>
      <dsp:spPr>
        <a:xfrm>
          <a:off x="309918" y="2317"/>
          <a:ext cx="1042525" cy="105305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E7F977-599A-44C2-880A-3FB00D23B3B6}">
      <dsp:nvSpPr>
        <dsp:cNvPr id="0" name=""/>
        <dsp:cNvSpPr/>
      </dsp:nvSpPr>
      <dsp:spPr>
        <a:xfrm>
          <a:off x="309918" y="1229128"/>
          <a:ext cx="2328307" cy="105305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dirty="0"/>
            <a:t>Підручник з інформатики</a:t>
          </a:r>
        </a:p>
      </dsp:txBody>
      <dsp:txXfrm>
        <a:off x="309918" y="1229128"/>
        <a:ext cx="2328307" cy="1053056"/>
      </dsp:txXfrm>
    </dsp:sp>
    <dsp:sp modelId="{2DFB6763-6F60-46B2-9283-C4509EB85B2A}">
      <dsp:nvSpPr>
        <dsp:cNvPr id="0" name=""/>
        <dsp:cNvSpPr/>
      </dsp:nvSpPr>
      <dsp:spPr>
        <a:xfrm>
          <a:off x="2742478" y="1229128"/>
          <a:ext cx="1042525" cy="1053056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7000" b="-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281830-7005-4A58-B698-D8CEC7BA8333}">
      <dsp:nvSpPr>
        <dsp:cNvPr id="0" name=""/>
        <dsp:cNvSpPr/>
      </dsp:nvSpPr>
      <dsp:spPr>
        <a:xfrm>
          <a:off x="1456696" y="2455938"/>
          <a:ext cx="2328307" cy="10530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dirty="0">
              <a:solidFill>
                <a:srgbClr val="002060"/>
              </a:solidFill>
            </a:rPr>
            <a:t>Клавіатура</a:t>
          </a:r>
        </a:p>
      </dsp:txBody>
      <dsp:txXfrm>
        <a:off x="1456696" y="2455938"/>
        <a:ext cx="2328307" cy="1053056"/>
      </dsp:txXfrm>
    </dsp:sp>
    <dsp:sp modelId="{730A2438-719F-427E-B616-3E514B9E50E1}">
      <dsp:nvSpPr>
        <dsp:cNvPr id="0" name=""/>
        <dsp:cNvSpPr/>
      </dsp:nvSpPr>
      <dsp:spPr>
        <a:xfrm>
          <a:off x="309918" y="2455938"/>
          <a:ext cx="1042525" cy="105305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4FD18B-BD9E-4AD5-9240-622DC7DB0566}">
      <dsp:nvSpPr>
        <dsp:cNvPr id="0" name=""/>
        <dsp:cNvSpPr/>
      </dsp:nvSpPr>
      <dsp:spPr>
        <a:xfrm>
          <a:off x="309918" y="3682749"/>
          <a:ext cx="2328307" cy="10530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dirty="0"/>
            <a:t>Комп'ютерна гра</a:t>
          </a:r>
        </a:p>
      </dsp:txBody>
      <dsp:txXfrm>
        <a:off x="309918" y="3682749"/>
        <a:ext cx="2328307" cy="1053056"/>
      </dsp:txXfrm>
    </dsp:sp>
    <dsp:sp modelId="{1A7407C0-1956-4F8C-BE8E-B3528B8D0013}">
      <dsp:nvSpPr>
        <dsp:cNvPr id="0" name=""/>
        <dsp:cNvSpPr/>
      </dsp:nvSpPr>
      <dsp:spPr>
        <a:xfrm>
          <a:off x="2742478" y="3682749"/>
          <a:ext cx="1042525" cy="1053056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E98C9-0679-49A1-B40D-856FBBCC6616}">
      <dsp:nvSpPr>
        <dsp:cNvPr id="0" name=""/>
        <dsp:cNvSpPr/>
      </dsp:nvSpPr>
      <dsp:spPr>
        <a:xfrm>
          <a:off x="1456696" y="2317"/>
          <a:ext cx="2328307" cy="10530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i="1" kern="1200" dirty="0"/>
            <a:t>Блискавка</a:t>
          </a:r>
        </a:p>
      </dsp:txBody>
      <dsp:txXfrm>
        <a:off x="1456696" y="2317"/>
        <a:ext cx="2328307" cy="1053056"/>
      </dsp:txXfrm>
    </dsp:sp>
    <dsp:sp modelId="{DAC05743-823E-4755-8A93-3F0879610214}">
      <dsp:nvSpPr>
        <dsp:cNvPr id="0" name=""/>
        <dsp:cNvSpPr/>
      </dsp:nvSpPr>
      <dsp:spPr>
        <a:xfrm>
          <a:off x="309918" y="2317"/>
          <a:ext cx="1042525" cy="105305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E7F977-599A-44C2-880A-3FB00D23B3B6}">
      <dsp:nvSpPr>
        <dsp:cNvPr id="0" name=""/>
        <dsp:cNvSpPr/>
      </dsp:nvSpPr>
      <dsp:spPr>
        <a:xfrm>
          <a:off x="309918" y="1229128"/>
          <a:ext cx="2328307" cy="105305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i="1" kern="1200" dirty="0"/>
            <a:t>Урок</a:t>
          </a:r>
        </a:p>
      </dsp:txBody>
      <dsp:txXfrm>
        <a:off x="309918" y="1229128"/>
        <a:ext cx="2328307" cy="1053056"/>
      </dsp:txXfrm>
    </dsp:sp>
    <dsp:sp modelId="{2DFB6763-6F60-46B2-9283-C4509EB85B2A}">
      <dsp:nvSpPr>
        <dsp:cNvPr id="0" name=""/>
        <dsp:cNvSpPr/>
      </dsp:nvSpPr>
      <dsp:spPr>
        <a:xfrm>
          <a:off x="2742478" y="1229128"/>
          <a:ext cx="1042525" cy="105305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281830-7005-4A58-B698-D8CEC7BA8333}">
      <dsp:nvSpPr>
        <dsp:cNvPr id="0" name=""/>
        <dsp:cNvSpPr/>
      </dsp:nvSpPr>
      <dsp:spPr>
        <a:xfrm>
          <a:off x="1456696" y="2455938"/>
          <a:ext cx="2328307" cy="10530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i="1" kern="1200" dirty="0">
              <a:solidFill>
                <a:srgbClr val="002060"/>
              </a:solidFill>
            </a:rPr>
            <a:t>Морська хвиля</a:t>
          </a:r>
        </a:p>
      </dsp:txBody>
      <dsp:txXfrm>
        <a:off x="1456696" y="2455938"/>
        <a:ext cx="2328307" cy="1053056"/>
      </dsp:txXfrm>
    </dsp:sp>
    <dsp:sp modelId="{730A2438-719F-427E-B616-3E514B9E50E1}">
      <dsp:nvSpPr>
        <dsp:cNvPr id="0" name=""/>
        <dsp:cNvSpPr/>
      </dsp:nvSpPr>
      <dsp:spPr>
        <a:xfrm>
          <a:off x="309918" y="2455938"/>
          <a:ext cx="1042525" cy="105305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4FD18B-BD9E-4AD5-9240-622DC7DB0566}">
      <dsp:nvSpPr>
        <dsp:cNvPr id="0" name=""/>
        <dsp:cNvSpPr/>
      </dsp:nvSpPr>
      <dsp:spPr>
        <a:xfrm>
          <a:off x="309918" y="3682749"/>
          <a:ext cx="2328307" cy="10530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i="1" kern="1200" dirty="0"/>
            <a:t>Дощ тощо</a:t>
          </a:r>
        </a:p>
      </dsp:txBody>
      <dsp:txXfrm>
        <a:off x="309918" y="3682749"/>
        <a:ext cx="2328307" cy="1053056"/>
      </dsp:txXfrm>
    </dsp:sp>
    <dsp:sp modelId="{1A7407C0-1956-4F8C-BE8E-B3528B8D0013}">
      <dsp:nvSpPr>
        <dsp:cNvPr id="0" name=""/>
        <dsp:cNvSpPr/>
      </dsp:nvSpPr>
      <dsp:spPr>
        <a:xfrm>
          <a:off x="2742478" y="3682749"/>
          <a:ext cx="1042525" cy="1053056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FF989-80E0-4AD5-98B3-1CA7C3297E4E}">
      <dsp:nvSpPr>
        <dsp:cNvPr id="0" name=""/>
        <dsp:cNvSpPr/>
      </dsp:nvSpPr>
      <dsp:spPr>
        <a:xfrm>
          <a:off x="346966" y="703759"/>
          <a:ext cx="5950181" cy="345644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Абзац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2733860" y="952509"/>
        <a:ext cx="1176392" cy="366610"/>
      </dsp:txXfrm>
    </dsp:sp>
    <dsp:sp modelId="{72E500DB-222E-4A66-91C2-318545430CE2}">
      <dsp:nvSpPr>
        <dsp:cNvPr id="0" name=""/>
        <dsp:cNvSpPr/>
      </dsp:nvSpPr>
      <dsp:spPr>
        <a:xfrm>
          <a:off x="349709" y="1424684"/>
          <a:ext cx="5950155" cy="2732495"/>
        </a:xfrm>
        <a:prstGeom prst="ellipse">
          <a:avLst/>
        </a:prstGeom>
        <a:solidFill>
          <a:srgbClr val="33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Речення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2589544" y="1660663"/>
        <a:ext cx="1470485" cy="347789"/>
      </dsp:txXfrm>
    </dsp:sp>
    <dsp:sp modelId="{C2B12D3F-AAEA-4466-A26A-67825AAFB77A}">
      <dsp:nvSpPr>
        <dsp:cNvPr id="0" name=""/>
        <dsp:cNvSpPr/>
      </dsp:nvSpPr>
      <dsp:spPr>
        <a:xfrm>
          <a:off x="842525" y="2160910"/>
          <a:ext cx="4902344" cy="1984076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Слово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2486007" y="2375092"/>
        <a:ext cx="1615380" cy="315665"/>
      </dsp:txXfrm>
    </dsp:sp>
    <dsp:sp modelId="{85D3E583-F37B-4593-989B-5239F62690CE}">
      <dsp:nvSpPr>
        <dsp:cNvPr id="0" name=""/>
        <dsp:cNvSpPr/>
      </dsp:nvSpPr>
      <dsp:spPr>
        <a:xfrm>
          <a:off x="1697426" y="2843366"/>
          <a:ext cx="3207008" cy="1298978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Символ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2499178" y="3263226"/>
        <a:ext cx="1603503" cy="4592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88D44-E3C5-4DA6-B22F-3DB40860A2CA}">
      <dsp:nvSpPr>
        <dsp:cNvPr id="0" name=""/>
        <dsp:cNvSpPr/>
      </dsp:nvSpPr>
      <dsp:spPr>
        <a:xfrm>
          <a:off x="903760" y="0"/>
          <a:ext cx="10242620" cy="4513573"/>
        </a:xfrm>
        <a:prstGeom prst="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58AA46-018C-441C-B355-80027C58864D}">
      <dsp:nvSpPr>
        <dsp:cNvPr id="0" name=""/>
        <dsp:cNvSpPr/>
      </dsp:nvSpPr>
      <dsp:spPr>
        <a:xfrm>
          <a:off x="3530" y="1354071"/>
          <a:ext cx="2125249" cy="18054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0" i="1" kern="1200" dirty="0"/>
            <a:t>Створення документа</a:t>
          </a:r>
        </a:p>
      </dsp:txBody>
      <dsp:txXfrm>
        <a:off x="91664" y="1442205"/>
        <a:ext cx="1948981" cy="1629161"/>
      </dsp:txXfrm>
    </dsp:sp>
    <dsp:sp modelId="{CCC9997A-FEA9-4D7F-90A5-8CF43FBB31E0}">
      <dsp:nvSpPr>
        <dsp:cNvPr id="0" name=""/>
        <dsp:cNvSpPr/>
      </dsp:nvSpPr>
      <dsp:spPr>
        <a:xfrm>
          <a:off x="2482988" y="1354071"/>
          <a:ext cx="2125249" cy="1805429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0" i="1" kern="1200" dirty="0"/>
            <a:t>Уведення тексту</a:t>
          </a:r>
        </a:p>
      </dsp:txBody>
      <dsp:txXfrm>
        <a:off x="2571122" y="1442205"/>
        <a:ext cx="1948981" cy="1629161"/>
      </dsp:txXfrm>
    </dsp:sp>
    <dsp:sp modelId="{AEFF06DA-E6DA-491C-9DF3-A8BDA4B017BB}">
      <dsp:nvSpPr>
        <dsp:cNvPr id="0" name=""/>
        <dsp:cNvSpPr/>
      </dsp:nvSpPr>
      <dsp:spPr>
        <a:xfrm>
          <a:off x="4962446" y="1354071"/>
          <a:ext cx="2125249" cy="180542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0" i="1" kern="1200" dirty="0">
              <a:solidFill>
                <a:srgbClr val="002060"/>
              </a:solidFill>
            </a:rPr>
            <a:t>Редагування тексту</a:t>
          </a:r>
        </a:p>
      </dsp:txBody>
      <dsp:txXfrm>
        <a:off x="5050580" y="1442205"/>
        <a:ext cx="1948981" cy="1629161"/>
      </dsp:txXfrm>
    </dsp:sp>
    <dsp:sp modelId="{7DC026CB-ABE2-4212-A20F-5A14349B8BE2}">
      <dsp:nvSpPr>
        <dsp:cNvPr id="0" name=""/>
        <dsp:cNvSpPr/>
      </dsp:nvSpPr>
      <dsp:spPr>
        <a:xfrm>
          <a:off x="7441904" y="1354071"/>
          <a:ext cx="2125249" cy="180542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0" i="1" kern="1200" dirty="0"/>
            <a:t>Формату-</a:t>
          </a:r>
          <a:r>
            <a:rPr lang="uk-UA" sz="2100" b="0" i="1" kern="1200" dirty="0" err="1"/>
            <a:t>вання</a:t>
          </a:r>
          <a:r>
            <a:rPr lang="uk-UA" sz="2100" b="0" i="1" kern="1200" dirty="0"/>
            <a:t> тексту</a:t>
          </a:r>
        </a:p>
      </dsp:txBody>
      <dsp:txXfrm>
        <a:off x="7530038" y="1442205"/>
        <a:ext cx="1948981" cy="1629161"/>
      </dsp:txXfrm>
    </dsp:sp>
    <dsp:sp modelId="{8699C9EA-49D7-45E9-A6FD-2C80FC5F5471}">
      <dsp:nvSpPr>
        <dsp:cNvPr id="0" name=""/>
        <dsp:cNvSpPr/>
      </dsp:nvSpPr>
      <dsp:spPr>
        <a:xfrm>
          <a:off x="9921362" y="1354071"/>
          <a:ext cx="2125249" cy="1805429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0" i="1" kern="1200" dirty="0"/>
            <a:t>Збереження документа</a:t>
          </a:r>
        </a:p>
      </dsp:txBody>
      <dsp:txXfrm>
        <a:off x="10009496" y="1442205"/>
        <a:ext cx="1948981" cy="16291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65484-AC73-49BE-86DB-068BEE49E6D5}">
      <dsp:nvSpPr>
        <dsp:cNvPr id="0" name=""/>
        <dsp:cNvSpPr/>
      </dsp:nvSpPr>
      <dsp:spPr>
        <a:xfrm>
          <a:off x="8158" y="0"/>
          <a:ext cx="4876880" cy="1361140"/>
        </a:xfrm>
        <a:prstGeom prst="chevron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Пуск</a:t>
          </a:r>
        </a:p>
      </dsp:txBody>
      <dsp:txXfrm>
        <a:off x="688728" y="0"/>
        <a:ext cx="3515740" cy="1361140"/>
      </dsp:txXfrm>
    </dsp:sp>
    <dsp:sp modelId="{43838973-DC6C-4C75-BF48-FA67F144A4AA}">
      <dsp:nvSpPr>
        <dsp:cNvPr id="0" name=""/>
        <dsp:cNvSpPr/>
      </dsp:nvSpPr>
      <dsp:spPr>
        <a:xfrm>
          <a:off x="4397350" y="0"/>
          <a:ext cx="4876880" cy="1361140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i="1" kern="1200" dirty="0">
              <a:solidFill>
                <a:srgbClr val="002060"/>
              </a:solidFill>
              <a:latin typeface="Verdana"/>
              <a:ea typeface="+mn-ea"/>
              <a:cs typeface="+mn-cs"/>
            </a:rPr>
            <a:t>Word</a:t>
          </a:r>
          <a:endParaRPr lang="uk-UA" sz="6500" b="1" i="1" kern="1200" dirty="0">
            <a:solidFill>
              <a:srgbClr val="002060"/>
            </a:solidFill>
            <a:latin typeface="Verdana"/>
            <a:ea typeface="+mn-ea"/>
            <a:cs typeface="+mn-cs"/>
          </a:endParaRPr>
        </a:p>
      </dsp:txBody>
      <dsp:txXfrm>
        <a:off x="5077920" y="0"/>
        <a:ext cx="3515740" cy="1361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/>
          <a:stretch/>
        </p:blipFill>
        <p:spPr>
          <a:xfrm>
            <a:off x="0" y="0"/>
            <a:ext cx="4747751" cy="645015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uk-UA" sz="4400" b="1" i="1" kern="1200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05.12.2021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05.12.2021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05.12.2021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14.pn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13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B20E47D-D527-4D26-B9F6-9B4779379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9048"/>
            <a:ext cx="7137066" cy="1801607"/>
          </a:xfrm>
        </p:spPr>
        <p:txBody>
          <a:bodyPr>
            <a:noAutofit/>
          </a:bodyPr>
          <a:lstStyle/>
          <a:p>
            <a:r>
              <a:rPr lang="uk-UA" sz="4200" dirty="0"/>
              <a:t>Об’єкти та їхні властивості. Дії над об’єктами. Основні об'єкти текстового документа</a:t>
            </a:r>
          </a:p>
        </p:txBody>
      </p:sp>
      <p:pic>
        <p:nvPicPr>
          <p:cNvPr id="7" name="Picture 8" descr="http://upload.wikimedia.org/wikipedia/commons/thumb/6/67/Word_2013_file_icon.svg/480px-Word_2013_file_icon.svg.png">
            <a:extLst>
              <a:ext uri="{FF2B5EF4-FFF2-40B4-BE49-F238E27FC236}">
                <a16:creationId xmlns:a16="http://schemas.microsoft.com/office/drawing/2014/main" xmlns="" id="{8B307007-F5E3-4211-BBDE-C4058AAA6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389" y="3587772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ube, modeling, object, prototype, shape, visualization icon">
            <a:extLst>
              <a:ext uri="{FF2B5EF4-FFF2-40B4-BE49-F238E27FC236}">
                <a16:creationId xmlns:a16="http://schemas.microsoft.com/office/drawing/2014/main" xmlns="" id="{1ADCB609-9A30-4828-9ADE-41DE375E1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51" y="3641438"/>
            <a:ext cx="2401756" cy="240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Об'єкти та </a:t>
            </a:r>
            <a:r>
              <a:rPr lang="en-US" dirty="0"/>
              <a:t>ix </a:t>
            </a:r>
            <a:r>
              <a:rPr lang="uk-UA" dirty="0"/>
              <a:t>властивості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5821E0-627F-4609-A34E-1ABA66AC697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автобусі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об'єктами є: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691D80FF-2D8A-4886-B01E-ADFF7FB9DBE5}"/>
              </a:ext>
            </a:extLst>
          </p:cNvPr>
          <p:cNvSpPr/>
          <p:nvPr/>
        </p:nvSpPr>
        <p:spPr>
          <a:xfrm>
            <a:off x="72007" y="1816896"/>
            <a:ext cx="3973050" cy="9223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Сам автобус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2CAE7CE0-7EF8-4BEA-9E2A-6CCDFE6BE8B8}"/>
              </a:ext>
            </a:extLst>
          </p:cNvPr>
          <p:cNvSpPr/>
          <p:nvPr/>
        </p:nvSpPr>
        <p:spPr>
          <a:xfrm>
            <a:off x="4110552" y="1816896"/>
            <a:ext cx="3973050" cy="9223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Кожен пасажир у ньому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A4CB7A28-A3A4-4733-BEC6-076DCCC52601}"/>
              </a:ext>
            </a:extLst>
          </p:cNvPr>
          <p:cNvSpPr/>
          <p:nvPr/>
        </p:nvSpPr>
        <p:spPr>
          <a:xfrm>
            <a:off x="8149100" y="1816895"/>
            <a:ext cx="1859604" cy="232128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Водій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85838D8B-F037-477B-B475-506382F5A929}"/>
              </a:ext>
            </a:extLst>
          </p:cNvPr>
          <p:cNvSpPr/>
          <p:nvPr/>
        </p:nvSpPr>
        <p:spPr>
          <a:xfrm>
            <a:off x="70971" y="4185646"/>
            <a:ext cx="1895941" cy="22365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Крісла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CA866E86-8B79-41B2-BF80-E4F13D48670E}"/>
              </a:ext>
            </a:extLst>
          </p:cNvPr>
          <p:cNvSpPr/>
          <p:nvPr/>
        </p:nvSpPr>
        <p:spPr>
          <a:xfrm>
            <a:off x="4110552" y="4182143"/>
            <a:ext cx="3973050" cy="9223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Двигун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AB5654E3-2377-49F2-88F7-98D7446C984E}"/>
              </a:ext>
            </a:extLst>
          </p:cNvPr>
          <p:cNvSpPr/>
          <p:nvPr/>
        </p:nvSpPr>
        <p:spPr>
          <a:xfrm>
            <a:off x="8149100" y="4182143"/>
            <a:ext cx="3973050" cy="9223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Процес його руху</a:t>
            </a:r>
          </a:p>
        </p:txBody>
      </p:sp>
      <p:pic>
        <p:nvPicPr>
          <p:cNvPr id="13" name="Picture 2" descr="2, bus, school icon">
            <a:extLst>
              <a:ext uri="{FF2B5EF4-FFF2-40B4-BE49-F238E27FC236}">
                <a16:creationId xmlns:a16="http://schemas.microsoft.com/office/drawing/2014/main" xmlns="" id="{99DD29D9-4E07-4D56-8EF3-F54835284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35267" r="17986" b="26622"/>
          <a:stretch/>
        </p:blipFill>
        <p:spPr bwMode="auto">
          <a:xfrm flipH="1">
            <a:off x="935410" y="2783191"/>
            <a:ext cx="2246243" cy="135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Результат пошуку зображень за запитом &quot;passenger icon&quot;">
            <a:extLst>
              <a:ext uri="{FF2B5EF4-FFF2-40B4-BE49-F238E27FC236}">
                <a16:creationId xmlns:a16="http://schemas.microsoft.com/office/drawing/2014/main" xmlns="" id="{194E87D8-B3D2-41CA-B2BD-210ED8D0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242" y="2278064"/>
            <a:ext cx="2360543" cy="23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Результат пошуку зображень за запитом &quot;driver icon&quot;">
            <a:extLst>
              <a:ext uri="{FF2B5EF4-FFF2-40B4-BE49-F238E27FC236}">
                <a16:creationId xmlns:a16="http://schemas.microsoft.com/office/drawing/2014/main" xmlns="" id="{BE8552EF-A922-4BFD-9367-1AF8B813A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374" y="1534737"/>
            <a:ext cx="2832652" cy="283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Результат пошуку зображень за запитом &quot;Chair bus icon&quot;">
            <a:extLst>
              <a:ext uri="{FF2B5EF4-FFF2-40B4-BE49-F238E27FC236}">
                <a16:creationId xmlns:a16="http://schemas.microsoft.com/office/drawing/2014/main" xmlns="" id="{DF27E73E-9485-4075-BCD4-1227F67D6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79" y="387167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Пов’язане зображення">
            <a:extLst>
              <a:ext uri="{FF2B5EF4-FFF2-40B4-BE49-F238E27FC236}">
                <a16:creationId xmlns:a16="http://schemas.microsoft.com/office/drawing/2014/main" xmlns="" id="{29884AA4-C2A1-475D-84BA-42D1D2775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2" t="19090" r="12269" b="33176"/>
          <a:stretch/>
        </p:blipFill>
        <p:spPr bwMode="auto">
          <a:xfrm>
            <a:off x="4889242" y="5104479"/>
            <a:ext cx="2415667" cy="164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xmlns="" id="{EB9BE2FE-FD66-4F4D-93AD-EFA04D1B43C7}"/>
              </a:ext>
            </a:extLst>
          </p:cNvPr>
          <p:cNvGrpSpPr/>
          <p:nvPr/>
        </p:nvGrpSpPr>
        <p:grpSpPr>
          <a:xfrm>
            <a:off x="8696739" y="5245350"/>
            <a:ext cx="3098284" cy="1354992"/>
            <a:chOff x="8696739" y="5245350"/>
            <a:chExt cx="3098284" cy="1354992"/>
          </a:xfrm>
        </p:grpSpPr>
        <p:pic>
          <p:nvPicPr>
            <p:cNvPr id="20" name="Picture 2" descr="2, bus, school icon">
              <a:extLst>
                <a:ext uri="{FF2B5EF4-FFF2-40B4-BE49-F238E27FC236}">
                  <a16:creationId xmlns:a16="http://schemas.microsoft.com/office/drawing/2014/main" xmlns="" id="{45559E46-848C-4032-B37C-E48303C00F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5" t="35267" r="17986" b="26622"/>
            <a:stretch/>
          </p:blipFill>
          <p:spPr bwMode="auto">
            <a:xfrm flipH="1">
              <a:off x="9548780" y="5245350"/>
              <a:ext cx="2246243" cy="1354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Пряма сполучна лінія 20">
              <a:extLst>
                <a:ext uri="{FF2B5EF4-FFF2-40B4-BE49-F238E27FC236}">
                  <a16:creationId xmlns:a16="http://schemas.microsoft.com/office/drawing/2014/main" xmlns="" id="{50D596BB-7060-4316-953D-F695AB5A67F5}"/>
                </a:ext>
              </a:extLst>
            </p:cNvPr>
            <p:cNvCxnSpPr/>
            <p:nvPr/>
          </p:nvCxnSpPr>
          <p:spPr>
            <a:xfrm>
              <a:off x="8696739" y="6244977"/>
              <a:ext cx="8845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 сполучна лінія 21">
              <a:extLst>
                <a:ext uri="{FF2B5EF4-FFF2-40B4-BE49-F238E27FC236}">
                  <a16:creationId xmlns:a16="http://schemas.microsoft.com/office/drawing/2014/main" xmlns="" id="{7CC9C300-9D29-45B3-96B2-129598FC5033}"/>
                </a:ext>
              </a:extLst>
            </p:cNvPr>
            <p:cNvCxnSpPr>
              <a:cxnSpLocks/>
            </p:cNvCxnSpPr>
            <p:nvPr/>
          </p:nvCxnSpPr>
          <p:spPr>
            <a:xfrm>
              <a:off x="9293128" y="5918098"/>
              <a:ext cx="288194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 сполучна лінія 22">
              <a:extLst>
                <a:ext uri="{FF2B5EF4-FFF2-40B4-BE49-F238E27FC236}">
                  <a16:creationId xmlns:a16="http://schemas.microsoft.com/office/drawing/2014/main" xmlns="" id="{FAD8E1D6-6240-47C0-8531-F95AD7628082}"/>
                </a:ext>
              </a:extLst>
            </p:cNvPr>
            <p:cNvCxnSpPr>
              <a:cxnSpLocks/>
            </p:cNvCxnSpPr>
            <p:nvPr/>
          </p:nvCxnSpPr>
          <p:spPr>
            <a:xfrm>
              <a:off x="9004935" y="6088712"/>
              <a:ext cx="576387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17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7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Об'єкти та </a:t>
            </a:r>
            <a:r>
              <a:rPr lang="en-US" dirty="0"/>
              <a:t>ix </a:t>
            </a:r>
            <a:r>
              <a:rPr lang="uk-UA" dirty="0"/>
              <a:t>властивості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32E84C-F468-4A0B-A5AF-D88535609DD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Об'єктами є також: 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BDAC14ED-3C75-4B59-B361-2C26BC7C1C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443112"/>
              </p:ext>
            </p:extLst>
          </p:nvPr>
        </p:nvGraphicFramePr>
        <p:xfrm>
          <a:off x="-149087" y="1801824"/>
          <a:ext cx="4094922" cy="4738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19C02772-2C2A-4369-9C7E-339B67C5BD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8520334"/>
              </p:ext>
            </p:extLst>
          </p:nvPr>
        </p:nvGraphicFramePr>
        <p:xfrm>
          <a:off x="4049618" y="1747998"/>
          <a:ext cx="4094922" cy="4738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0C1629B5-BEE2-4C7F-AAB7-319AF3F3DF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3603463"/>
              </p:ext>
            </p:extLst>
          </p:nvPr>
        </p:nvGraphicFramePr>
        <p:xfrm>
          <a:off x="8275706" y="1747997"/>
          <a:ext cx="4094922" cy="4738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5537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C05743-823E-4755-8A93-3F0879610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>
                                            <p:graphicEl>
                                              <a:dgm id="{DAC05743-823E-4755-8A93-3F0879610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8E98C9-0679-49A1-B40D-856FBBCC6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7">
                                            <p:graphicEl>
                                              <a:dgm id="{1E8E98C9-0679-49A1-B40D-856FBBCC6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FB6763-6F60-46B2-9283-C4509EB85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7">
                                            <p:graphicEl>
                                              <a:dgm id="{2DFB6763-6F60-46B2-9283-C4509EB85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E7F977-599A-44C2-880A-3FB00D23B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7">
                                            <p:graphicEl>
                                              <a:dgm id="{BBE7F977-599A-44C2-880A-3FB00D23B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0A2438-719F-427E-B616-3E514B9E5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7">
                                            <p:graphicEl>
                                              <a:dgm id="{730A2438-719F-427E-B616-3E514B9E5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281830-7005-4A58-B698-D8CEC7BA8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7">
                                            <p:graphicEl>
                                              <a:dgm id="{F6281830-7005-4A58-B698-D8CEC7BA8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7407C0-1956-4F8C-BE8E-B3528B8D0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7">
                                            <p:graphicEl>
                                              <a:dgm id="{1A7407C0-1956-4F8C-BE8E-B3528B8D0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4FD18B-BD9E-4AD5-9240-622DC7DB0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7">
                                            <p:graphicEl>
                                              <a:dgm id="{8C4FD18B-BD9E-4AD5-9240-622DC7DB0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C05743-823E-4755-8A93-3F0879610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8">
                                            <p:graphicEl>
                                              <a:dgm id="{DAC05743-823E-4755-8A93-3F0879610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8E98C9-0679-49A1-B40D-856FBBCC6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8">
                                            <p:graphicEl>
                                              <a:dgm id="{1E8E98C9-0679-49A1-B40D-856FBBCC6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FB6763-6F60-46B2-9283-C4509EB85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8">
                                            <p:graphicEl>
                                              <a:dgm id="{2DFB6763-6F60-46B2-9283-C4509EB85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E7F977-599A-44C2-880A-3FB00D23B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8">
                                            <p:graphicEl>
                                              <a:dgm id="{BBE7F977-599A-44C2-880A-3FB00D23B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A2438-719F-427E-B616-3E514B9E5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8">
                                            <p:graphicEl>
                                              <a:dgm id="{730A2438-719F-427E-B616-3E514B9E5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281830-7005-4A58-B698-D8CEC7BA8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8">
                                            <p:graphicEl>
                                              <a:dgm id="{F6281830-7005-4A58-B698-D8CEC7BA8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7407C0-1956-4F8C-BE8E-B3528B8D0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8">
                                            <p:graphicEl>
                                              <a:dgm id="{1A7407C0-1956-4F8C-BE8E-B3528B8D0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4FD18B-BD9E-4AD5-9240-622DC7DB0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8">
                                            <p:graphicEl>
                                              <a:dgm id="{8C4FD18B-BD9E-4AD5-9240-622DC7DB0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C05743-823E-4755-8A93-3F0879610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9">
                                            <p:graphicEl>
                                              <a:dgm id="{DAC05743-823E-4755-8A93-3F0879610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8E98C9-0679-49A1-B40D-856FBBCC6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9">
                                            <p:graphicEl>
                                              <a:dgm id="{1E8E98C9-0679-49A1-B40D-856FBBCC6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FB6763-6F60-46B2-9283-C4509EB85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9">
                                            <p:graphicEl>
                                              <a:dgm id="{2DFB6763-6F60-46B2-9283-C4509EB85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E7F977-599A-44C2-880A-3FB00D23B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9">
                                            <p:graphicEl>
                                              <a:dgm id="{BBE7F977-599A-44C2-880A-3FB00D23B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0A2438-719F-427E-B616-3E514B9E5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750"/>
                                        <p:tgtEl>
                                          <p:spTgt spid="9">
                                            <p:graphicEl>
                                              <a:dgm id="{730A2438-719F-427E-B616-3E514B9E5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281830-7005-4A58-B698-D8CEC7BA8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9">
                                            <p:graphicEl>
                                              <a:dgm id="{F6281830-7005-4A58-B698-D8CEC7BA8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2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7407C0-1956-4F8C-BE8E-B3528B8D0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9">
                                            <p:graphicEl>
                                              <a:dgm id="{1A7407C0-1956-4F8C-BE8E-B3528B8D0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4FD18B-BD9E-4AD5-9240-622DC7DB0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9">
                                            <p:graphicEl>
                                              <a:dgm id="{8C4FD18B-BD9E-4AD5-9240-622DC7DB0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  <p:bldGraphic spid="8" grpId="0" uiExpand="1">
        <p:bldSub>
          <a:bldDgm bld="one"/>
        </p:bldSub>
      </p:bldGraphic>
      <p:bldGraphic spid="9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Об'єкти та </a:t>
            </a:r>
            <a:r>
              <a:rPr lang="en-US" dirty="0"/>
              <a:t>ix </a:t>
            </a:r>
            <a:r>
              <a:rPr lang="uk-UA" dirty="0"/>
              <a:t>властивості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DA2421-07D4-4811-B8EC-70CB52E1E9DA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Кожний об'єкт має властивості</a:t>
            </a:r>
            <a:r>
              <a:rPr lang="uk-UA" sz="2800" b="1" i="1" kern="0" dirty="0">
                <a:solidFill>
                  <a:srgbClr val="FFFFFF"/>
                </a:solidFill>
              </a:rPr>
              <a:t>. Інколи властивості об'єкта називають його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параметрами</a:t>
            </a:r>
            <a:r>
              <a:rPr lang="uk-UA" sz="2800" b="1" i="1" kern="0" dirty="0">
                <a:solidFill>
                  <a:srgbClr val="FFFFFF"/>
                </a:solidFill>
              </a:rPr>
              <a:t>, або </a:t>
            </a:r>
            <a:r>
              <a:rPr lang="uk-UA" sz="2800" b="1" i="1" kern="0" dirty="0">
                <a:solidFill>
                  <a:srgbClr val="FFFF00"/>
                </a:solidFill>
              </a:rPr>
              <a:t>атрибутами</a:t>
            </a:r>
            <a:r>
              <a:rPr lang="uk-UA" sz="2800" b="1" i="1" kern="0" dirty="0">
                <a:solidFill>
                  <a:srgbClr val="FFFFFF"/>
                </a:solidFill>
              </a:rPr>
              <a:t>, у курсі природознавства ви їх називали </a:t>
            </a:r>
            <a:r>
              <a:rPr lang="uk-UA" sz="2800" b="1" i="1" kern="0" dirty="0">
                <a:solidFill>
                  <a:srgbClr val="FFFF00"/>
                </a:solidFill>
              </a:rPr>
              <a:t>характеристиками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FEFAAC-3B0F-40ED-B16E-AC263697274F}"/>
              </a:ext>
            </a:extLst>
          </p:cNvPr>
          <p:cNvSpPr txBox="1"/>
          <p:nvPr/>
        </p:nvSpPr>
        <p:spPr>
          <a:xfrm>
            <a:off x="1403649" y="3115004"/>
            <a:ext cx="5931430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Властивості</a:t>
            </a:r>
            <a:r>
              <a:rPr lang="uk-UA" sz="2800" b="1" i="1" kern="0" dirty="0">
                <a:solidFill>
                  <a:srgbClr val="FFFFFF"/>
                </a:solidFill>
              </a:rPr>
              <a:t> - це відомості про об'єкт, за якими його можна описати та відрізнити від інших об'єктів.</a:t>
            </a:r>
          </a:p>
        </p:txBody>
      </p:sp>
      <p:pic>
        <p:nvPicPr>
          <p:cNvPr id="12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650B224A-CED2-473A-8F87-D180DE7F2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315329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mputer, share icon">
            <a:extLst>
              <a:ext uri="{FF2B5EF4-FFF2-40B4-BE49-F238E27FC236}">
                <a16:creationId xmlns:a16="http://schemas.microsoft.com/office/drawing/2014/main" xmlns="" id="{5C903A8B-6B68-4FC7-81C2-28B435A83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43" y="3115004"/>
            <a:ext cx="3574498" cy="35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5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Об'єкти та </a:t>
            </a:r>
            <a:r>
              <a:rPr lang="en-US" dirty="0"/>
              <a:t>ix </a:t>
            </a:r>
            <a:r>
              <a:rPr lang="uk-UA" dirty="0"/>
              <a:t>властивості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92AAC5-7699-41D7-9E73-F645CDD18744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Кожна властивість об'єкта має своє значення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Shape 183">
            <a:extLst>
              <a:ext uri="{FF2B5EF4-FFF2-40B4-BE49-F238E27FC236}">
                <a16:creationId xmlns:a16="http://schemas.microsoft.com/office/drawing/2014/main" xmlns="" id="{52AD8F9F-2ADA-4D94-B1FC-C8DEC09D54BD}"/>
              </a:ext>
            </a:extLst>
          </p:cNvPr>
          <p:cNvSpPr/>
          <p:nvPr/>
        </p:nvSpPr>
        <p:spPr>
          <a:xfrm>
            <a:off x="147111" y="2474843"/>
            <a:ext cx="2654759" cy="4048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" name="Округлена прямокутна виноска 3">
            <a:extLst>
              <a:ext uri="{FF2B5EF4-FFF2-40B4-BE49-F238E27FC236}">
                <a16:creationId xmlns:a16="http://schemas.microsoft.com/office/drawing/2014/main" xmlns="" id="{1E36BBD9-1A49-48A0-9167-DFA94234A0A6}"/>
              </a:ext>
            </a:extLst>
          </p:cNvPr>
          <p:cNvSpPr/>
          <p:nvPr/>
        </p:nvSpPr>
        <p:spPr>
          <a:xfrm>
            <a:off x="72007" y="1812572"/>
            <a:ext cx="2889853" cy="582759"/>
          </a:xfrm>
          <a:prstGeom prst="wedgeRectCallout">
            <a:avLst>
              <a:gd name="adj1" fmla="val -1573"/>
              <a:gd name="adj2" fmla="val 9661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Учень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9" name="Таблиця 8">
            <a:extLst>
              <a:ext uri="{FF2B5EF4-FFF2-40B4-BE49-F238E27FC236}">
                <a16:creationId xmlns:a16="http://schemas.microsoft.com/office/drawing/2014/main" xmlns="" id="{01D13950-1112-4FE1-9864-0F4AFDDCF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217904"/>
              </p:ext>
            </p:extLst>
          </p:nvPr>
        </p:nvGraphicFramePr>
        <p:xfrm>
          <a:off x="3041374" y="1772816"/>
          <a:ext cx="9090395" cy="502920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4383156">
                  <a:extLst>
                    <a:ext uri="{9D8B030D-6E8A-4147-A177-3AD203B41FA5}">
                      <a16:colId xmlns:a16="http://schemas.microsoft.com/office/drawing/2014/main" xmlns="" val="2257628060"/>
                    </a:ext>
                  </a:extLst>
                </a:gridCol>
                <a:gridCol w="4707239">
                  <a:extLst>
                    <a:ext uri="{9D8B030D-6E8A-4147-A177-3AD203B41FA5}">
                      <a16:colId xmlns:a16="http://schemas.microsoft.com/office/drawing/2014/main" xmlns="" val="2757133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/>
                        <a:t>Властивість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/>
                        <a:t>Значення властивості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Прізвище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Петренко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Ім’я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Петро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0237296"/>
                  </a:ext>
                </a:extLst>
              </a:tr>
              <a:tr h="387068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По батькові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Петрович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Дата народження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12 січня 2008 року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288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Маса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51 кг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3291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Зріст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145 см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6930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Колір волосся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Чорний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8124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Колір очей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Зелений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4584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Адреса проживання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вул. Святогірська, 34, 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4099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Клас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5-А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4512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25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Об'єкти та </a:t>
            </a:r>
            <a:r>
              <a:rPr lang="en-US" dirty="0"/>
              <a:t>ix </a:t>
            </a:r>
            <a:r>
              <a:rPr lang="uk-UA" dirty="0"/>
              <a:t>властивості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CF4910-21E4-4933-BA4C-C7E408BD0FE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Приклади об'єктів, їх властивостей і значень цих властивостей: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xmlns="" id="{AAB37CBF-8633-44B9-8AF4-5B8FD58D4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665443"/>
              </p:ext>
            </p:extLst>
          </p:nvPr>
        </p:nvGraphicFramePr>
        <p:xfrm>
          <a:off x="5337313" y="2249894"/>
          <a:ext cx="6794455" cy="451710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276112">
                  <a:extLst>
                    <a:ext uri="{9D8B030D-6E8A-4147-A177-3AD203B41FA5}">
                      <a16:colId xmlns:a16="http://schemas.microsoft.com/office/drawing/2014/main" xmlns="" val="2257628060"/>
                    </a:ext>
                  </a:extLst>
                </a:gridCol>
                <a:gridCol w="3518343">
                  <a:extLst>
                    <a:ext uri="{9D8B030D-6E8A-4147-A177-3AD203B41FA5}">
                      <a16:colId xmlns:a16="http://schemas.microsoft.com/office/drawing/2014/main" xmlns="" val="2757133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72000" algn="ctr"/>
                      <a:r>
                        <a:rPr lang="uk-UA" sz="2400" i="1" noProof="0" dirty="0"/>
                        <a:t>Властивість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uk-UA" sz="2400" i="1" noProof="0" dirty="0"/>
                        <a:t>Значення властивості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Ім’я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Україна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Дата проголошення незалежності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24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серпня</a:t>
                      </a: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 1991 р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0237296"/>
                  </a:ext>
                </a:extLst>
              </a:tr>
              <a:tr h="387068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Площа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604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тис</a:t>
                      </a: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.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кв</a:t>
                      </a: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.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км</a:t>
                      </a: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Довжина кордону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7590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км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288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Чисельність населення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47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млн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3291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Кольори на прапорі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Синій</a:t>
                      </a: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,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жовтий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6930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Наявність виходу до моря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Так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8124561"/>
                  </a:ext>
                </a:extLst>
              </a:tr>
            </a:tbl>
          </a:graphicData>
        </a:graphic>
      </p:graphicFrame>
      <p:pic>
        <p:nvPicPr>
          <p:cNvPr id="8" name="Picture 2" descr="Пов’язане зображення">
            <a:extLst>
              <a:ext uri="{FF2B5EF4-FFF2-40B4-BE49-F238E27FC236}">
                <a16:creationId xmlns:a16="http://schemas.microsoft.com/office/drawing/2014/main" xmlns="" id="{1EE7D1DE-A856-4406-9427-C40BD9C27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998576"/>
            <a:ext cx="5185792" cy="29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83BDB3-F70D-43E6-BC87-5A975208C7C1}"/>
              </a:ext>
            </a:extLst>
          </p:cNvPr>
          <p:cNvSpPr txBox="1"/>
          <p:nvPr/>
        </p:nvSpPr>
        <p:spPr>
          <a:xfrm>
            <a:off x="72008" y="2271835"/>
            <a:ext cx="5185792" cy="523220"/>
          </a:xfrm>
          <a:prstGeom prst="wedgeRectCallout">
            <a:avLst>
              <a:gd name="adj1" fmla="val -1251"/>
              <a:gd name="adj2" fmla="val 12042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Країна</a:t>
            </a:r>
          </a:p>
        </p:txBody>
      </p:sp>
    </p:spTree>
    <p:extLst>
      <p:ext uri="{BB962C8B-B14F-4D97-AF65-F5344CB8AC3E}">
        <p14:creationId xmlns:p14="http://schemas.microsoft.com/office/powerpoint/2010/main" val="200904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Об'єкти та </a:t>
            </a:r>
            <a:r>
              <a:rPr lang="en-US" dirty="0"/>
              <a:t>ix </a:t>
            </a:r>
            <a:r>
              <a:rPr lang="uk-UA" dirty="0"/>
              <a:t>властивості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44EC03-6246-4572-A825-B49EEDD787D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Приклади об'єктів, їх властивостей і значень цих властивостей: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xmlns="" id="{C4C75CF9-22DB-4023-A1DC-4D28A43CD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430568"/>
              </p:ext>
            </p:extLst>
          </p:nvPr>
        </p:nvGraphicFramePr>
        <p:xfrm>
          <a:off x="4174435" y="2249894"/>
          <a:ext cx="7957333" cy="452218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836822">
                  <a:extLst>
                    <a:ext uri="{9D8B030D-6E8A-4147-A177-3AD203B41FA5}">
                      <a16:colId xmlns:a16="http://schemas.microsoft.com/office/drawing/2014/main" xmlns="" val="2257628060"/>
                    </a:ext>
                  </a:extLst>
                </a:gridCol>
                <a:gridCol w="4120511">
                  <a:extLst>
                    <a:ext uri="{9D8B030D-6E8A-4147-A177-3AD203B41FA5}">
                      <a16:colId xmlns:a16="http://schemas.microsoft.com/office/drawing/2014/main" xmlns="" val="2757133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72000" algn="ctr"/>
                      <a:r>
                        <a:rPr lang="uk-UA" sz="2400" i="1" noProof="0" dirty="0"/>
                        <a:t>Властивість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uk-UA" sz="2400" i="1" noProof="0" dirty="0"/>
                        <a:t>Значення властивості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Ім’я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ЗНЗ №1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Кількість поверхів будинку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2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0237296"/>
                  </a:ext>
                </a:extLst>
              </a:tr>
              <a:tr h="387068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Довжина будинку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100 м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Ширина будинку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30 м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288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Висота поверху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4 м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3291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Колір будинку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Світло-сірий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6930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Кількість класних кімнат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35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8124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Адреса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ru-RU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м. </a:t>
                      </a:r>
                      <a:r>
                        <a:rPr lang="ru-RU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Кременчук</a:t>
                      </a:r>
                      <a:r>
                        <a:rPr lang="ru-RU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,</a:t>
                      </a:r>
                    </a:p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ru-RU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вул</a:t>
                      </a:r>
                      <a:r>
                        <a:rPr lang="ru-RU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. </a:t>
                      </a:r>
                      <a:r>
                        <a:rPr lang="ru-RU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Абрикосова</a:t>
                      </a:r>
                      <a:r>
                        <a:rPr lang="ru-RU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, 1А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6425362"/>
                  </a:ext>
                </a:extLst>
              </a:tr>
            </a:tbl>
          </a:graphicData>
        </a:graphic>
      </p:graphicFrame>
      <p:pic>
        <p:nvPicPr>
          <p:cNvPr id="8" name="Picture 2" descr="Пов’язане зображення">
            <a:extLst>
              <a:ext uri="{FF2B5EF4-FFF2-40B4-BE49-F238E27FC236}">
                <a16:creationId xmlns:a16="http://schemas.microsoft.com/office/drawing/2014/main" xmlns="" id="{8C72D192-6F64-462B-8FEE-52C65D177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8" y="3015410"/>
            <a:ext cx="3444564" cy="34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D630E3-670D-4008-9868-2D007D445E4A}"/>
              </a:ext>
            </a:extLst>
          </p:cNvPr>
          <p:cNvSpPr txBox="1"/>
          <p:nvPr/>
        </p:nvSpPr>
        <p:spPr>
          <a:xfrm>
            <a:off x="72008" y="2251957"/>
            <a:ext cx="3973218" cy="523220"/>
          </a:xfrm>
          <a:prstGeom prst="wedgeRectCallout">
            <a:avLst>
              <a:gd name="adj1" fmla="val -1251"/>
              <a:gd name="adj2" fmla="val 12042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Школа</a:t>
            </a:r>
          </a:p>
        </p:txBody>
      </p:sp>
    </p:spTree>
    <p:extLst>
      <p:ext uri="{BB962C8B-B14F-4D97-AF65-F5344CB8AC3E}">
        <p14:creationId xmlns:p14="http://schemas.microsoft.com/office/powerpoint/2010/main" val="64663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Об'єкти та </a:t>
            </a:r>
            <a:r>
              <a:rPr lang="en-US" dirty="0"/>
              <a:t>ix </a:t>
            </a:r>
            <a:r>
              <a:rPr lang="uk-UA" dirty="0"/>
              <a:t>властивості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8C16D2-F3B8-4122-85F3-7332C4030A29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Приклади об'єктів, їх властивостей і значень цих властивостей: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xmlns="" id="{30C172BE-C5FE-4CF1-BA97-BEFA6BA74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206712"/>
              </p:ext>
            </p:extLst>
          </p:nvPr>
        </p:nvGraphicFramePr>
        <p:xfrm>
          <a:off x="4174435" y="2249894"/>
          <a:ext cx="7957333" cy="380082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836822">
                  <a:extLst>
                    <a:ext uri="{9D8B030D-6E8A-4147-A177-3AD203B41FA5}">
                      <a16:colId xmlns:a16="http://schemas.microsoft.com/office/drawing/2014/main" xmlns="" val="2257628060"/>
                    </a:ext>
                  </a:extLst>
                </a:gridCol>
                <a:gridCol w="4120511">
                  <a:extLst>
                    <a:ext uri="{9D8B030D-6E8A-4147-A177-3AD203B41FA5}">
                      <a16:colId xmlns:a16="http://schemas.microsoft.com/office/drawing/2014/main" xmlns="" val="2757133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72000" algn="ctr"/>
                      <a:r>
                        <a:rPr lang="uk-UA" sz="2400" i="1" noProof="0" dirty="0"/>
                        <a:t>Властивість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uk-UA" sz="2400" i="1" noProof="0" dirty="0"/>
                        <a:t>Значення властивості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Місце проведення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Музей Тараса Шевченка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Дата проведення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9 березня 2018 року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0237296"/>
                  </a:ext>
                </a:extLst>
              </a:tr>
              <a:tr h="387068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Час початку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13 год 15 хв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Тривалість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1 година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288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Ім’я екскурсовода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Тетяна Іванівна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3291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Кількість екскурсантів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28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6930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Вартість екскурсії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30 грн.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8124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Тема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ru-RU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Тарас Шевченко - художник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64253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3ECD26-0837-40CA-90EF-A524D841E8C4}"/>
              </a:ext>
            </a:extLst>
          </p:cNvPr>
          <p:cNvSpPr txBox="1"/>
          <p:nvPr/>
        </p:nvSpPr>
        <p:spPr>
          <a:xfrm>
            <a:off x="101825" y="2271835"/>
            <a:ext cx="3953340" cy="523220"/>
          </a:xfrm>
          <a:prstGeom prst="wedgeRectCallout">
            <a:avLst>
              <a:gd name="adj1" fmla="val -1251"/>
              <a:gd name="adj2" fmla="val 12042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Екскурсія</a:t>
            </a:r>
          </a:p>
        </p:txBody>
      </p:sp>
      <p:pic>
        <p:nvPicPr>
          <p:cNvPr id="9" name="Picture 4" descr="Результат пошуку зображень за запитом &quot;екскурсія icon&quot;">
            <a:extLst>
              <a:ext uri="{FF2B5EF4-FFF2-40B4-BE49-F238E27FC236}">
                <a16:creationId xmlns:a16="http://schemas.microsoft.com/office/drawing/2014/main" xmlns="" id="{B29B5BFC-C4F4-4EC4-A420-9B5D2E296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" y="3187098"/>
            <a:ext cx="3953340" cy="234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Об'єкти та </a:t>
            </a:r>
            <a:r>
              <a:rPr lang="en-US" dirty="0"/>
              <a:t>ix </a:t>
            </a:r>
            <a:r>
              <a:rPr lang="uk-UA" dirty="0"/>
              <a:t>властивості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D33A00-2ACA-4A13-B0FD-52D0582F357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Приклади об'єктів, їх властивостей і значень цих властивостей: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xmlns="" id="{BBE7BC77-790F-4D6E-80E9-B90DA80F8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8635"/>
              </p:ext>
            </p:extLst>
          </p:nvPr>
        </p:nvGraphicFramePr>
        <p:xfrm>
          <a:off x="5237922" y="2249894"/>
          <a:ext cx="6893846" cy="393192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324036">
                  <a:extLst>
                    <a:ext uri="{9D8B030D-6E8A-4147-A177-3AD203B41FA5}">
                      <a16:colId xmlns:a16="http://schemas.microsoft.com/office/drawing/2014/main" xmlns="" val="2257628060"/>
                    </a:ext>
                  </a:extLst>
                </a:gridCol>
                <a:gridCol w="3569810">
                  <a:extLst>
                    <a:ext uri="{9D8B030D-6E8A-4147-A177-3AD203B41FA5}">
                      <a16:colId xmlns:a16="http://schemas.microsoft.com/office/drawing/2014/main" xmlns="" val="2757133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72000" algn="ctr"/>
                      <a:r>
                        <a:rPr lang="uk-UA" sz="2800" i="1" noProof="0" dirty="0"/>
                        <a:t>Властивість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uk-UA" sz="2800" i="1" noProof="0" dirty="0"/>
                        <a:t>Значення властивості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8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Місце проходження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М. Київ</a:t>
                      </a:r>
                      <a:endParaRPr lang="en-US" sz="28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8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Дата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5 серпня 2018 року</a:t>
                      </a:r>
                      <a:endParaRPr lang="en-US" sz="28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0237296"/>
                  </a:ext>
                </a:extLst>
              </a:tr>
              <a:tr h="387068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Час початку</a:t>
                      </a:r>
                      <a:endParaRPr lang="uk-UA" sz="2800" b="0" i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10 год 28 хв</a:t>
                      </a:r>
                      <a:endParaRPr lang="en-US" sz="28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8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Тривалість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35 хв</a:t>
                      </a:r>
                      <a:endParaRPr lang="en-US" sz="28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288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8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Кількість опадів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6 мм</a:t>
                      </a:r>
                      <a:endParaRPr lang="en-US" sz="28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3291138"/>
                  </a:ext>
                </a:extLst>
              </a:tr>
            </a:tbl>
          </a:graphicData>
        </a:graphic>
      </p:graphicFrame>
      <p:pic>
        <p:nvPicPr>
          <p:cNvPr id="8" name="Picture 2" descr="rain, rainy, weather icon">
            <a:extLst>
              <a:ext uri="{FF2B5EF4-FFF2-40B4-BE49-F238E27FC236}">
                <a16:creationId xmlns:a16="http://schemas.microsoft.com/office/drawing/2014/main" xmlns="" id="{2709CE26-95D1-465C-9CEE-9CB295F5A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66" y="2998576"/>
            <a:ext cx="3447465" cy="344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C772F3-7F0B-4590-AA27-4657B9BFED0C}"/>
              </a:ext>
            </a:extLst>
          </p:cNvPr>
          <p:cNvSpPr txBox="1"/>
          <p:nvPr/>
        </p:nvSpPr>
        <p:spPr>
          <a:xfrm>
            <a:off x="72008" y="2291713"/>
            <a:ext cx="4827983" cy="584775"/>
          </a:xfrm>
          <a:prstGeom prst="wedgeRectCallout">
            <a:avLst>
              <a:gd name="adj1" fmla="val -1251"/>
              <a:gd name="adj2" fmla="val 12042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Дощ</a:t>
            </a:r>
          </a:p>
        </p:txBody>
      </p:sp>
    </p:spTree>
    <p:extLst>
      <p:ext uri="{BB962C8B-B14F-4D97-AF65-F5344CB8AC3E}">
        <p14:creationId xmlns:p14="http://schemas.microsoft.com/office/powerpoint/2010/main" val="10071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Об'єкти та </a:t>
            </a:r>
            <a:r>
              <a:rPr lang="en-US" dirty="0"/>
              <a:t>ix </a:t>
            </a:r>
            <a:r>
              <a:rPr lang="uk-UA" dirty="0"/>
              <a:t>властивості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B45720-7455-421D-82A5-609644443D3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Різні об'єкти можуть мати: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7EFCD679-6016-49AF-A356-D57AC8F6C525}"/>
              </a:ext>
            </a:extLst>
          </p:cNvPr>
          <p:cNvSpPr/>
          <p:nvPr/>
        </p:nvSpPr>
        <p:spPr>
          <a:xfrm>
            <a:off x="72009" y="1801824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різний набір властивостей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B728B0E6-38EC-48E1-9398-3F9F4453F981}"/>
              </a:ext>
            </a:extLst>
          </p:cNvPr>
          <p:cNvSpPr/>
          <p:nvPr/>
        </p:nvSpPr>
        <p:spPr>
          <a:xfrm>
            <a:off x="6149821" y="1801824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 і однаковий набір властивостей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2415018B-8759-4FD7-AEC8-5B3018CA1237}"/>
              </a:ext>
            </a:extLst>
          </p:cNvPr>
          <p:cNvSpPr/>
          <p:nvPr/>
        </p:nvSpPr>
        <p:spPr>
          <a:xfrm>
            <a:off x="72008" y="3193302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(наприклад, огірок і дощ)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5E0B9FC3-BCF5-4C25-81F2-E6BF812E926A}"/>
              </a:ext>
            </a:extLst>
          </p:cNvPr>
          <p:cNvSpPr/>
          <p:nvPr/>
        </p:nvSpPr>
        <p:spPr>
          <a:xfrm>
            <a:off x="6149820" y="3193302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(наприклад, два об'єкти підручники для 5-го класу)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C7FD1D2-D247-4B9A-BADC-91F5960B21BF}"/>
              </a:ext>
            </a:extLst>
          </p:cNvPr>
          <p:cNvSpPr txBox="1"/>
          <p:nvPr/>
        </p:nvSpPr>
        <p:spPr>
          <a:xfrm>
            <a:off x="72008" y="4584780"/>
            <a:ext cx="12050142" cy="1815882"/>
          </a:xfrm>
          <a:prstGeom prst="wedgeRectCallout">
            <a:avLst>
              <a:gd name="adj1" fmla="val 22965"/>
              <a:gd name="adj2" fmla="val -67768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Об'єкти відрізняються один від одного значеннями деяких властивостей (наприклад, предметом, складом авторів, бібліотечним номером, кількістю сторінок, кольором обкладинки).</a:t>
            </a:r>
          </a:p>
        </p:txBody>
      </p:sp>
    </p:spTree>
    <p:extLst>
      <p:ext uri="{BB962C8B-B14F-4D97-AF65-F5344CB8AC3E}">
        <p14:creationId xmlns:p14="http://schemas.microsoft.com/office/powerpoint/2010/main" val="75868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Об'єкти та </a:t>
            </a:r>
            <a:r>
              <a:rPr lang="en-US" dirty="0"/>
              <a:t>ix </a:t>
            </a:r>
            <a:r>
              <a:rPr lang="uk-UA" dirty="0"/>
              <a:t>властивості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F7E4F1-C2F5-4879-9CD9-4DA0CF5121EB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Значення властивостей об'єкта можуть змінюватися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Змінення значень властивостей об'єкта відбувається в результаті певних явищ, подій. Так, наприклад, людина може: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6D3A549B-94CE-410F-BA3E-B7D86BB3A506}"/>
              </a:ext>
            </a:extLst>
          </p:cNvPr>
          <p:cNvSpPr/>
          <p:nvPr/>
        </p:nvSpPr>
        <p:spPr>
          <a:xfrm>
            <a:off x="141856" y="3143388"/>
            <a:ext cx="2616624" cy="322183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Пофарбувати об'єкт аркуш паперу в інший колір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86F94A57-72E9-47A6-AE80-F3DBAB9B4E92}"/>
              </a:ext>
            </a:extLst>
          </p:cNvPr>
          <p:cNvSpPr/>
          <p:nvPr/>
        </p:nvSpPr>
        <p:spPr>
          <a:xfrm>
            <a:off x="6149818" y="3143387"/>
            <a:ext cx="2616624" cy="322183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Змінити розміри аркуша паперу</a:t>
            </a:r>
          </a:p>
        </p:txBody>
      </p:sp>
      <p:pic>
        <p:nvPicPr>
          <p:cNvPr id="9" name="Picture 2" descr="bucket, paint icon">
            <a:extLst>
              <a:ext uri="{FF2B5EF4-FFF2-40B4-BE49-F238E27FC236}">
                <a16:creationId xmlns:a16="http://schemas.microsoft.com/office/drawing/2014/main" xmlns="" id="{197E180B-72D8-4629-AADB-5A283A4FA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220" y="3143387"/>
            <a:ext cx="3221832" cy="32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ut, scissors, shear icon">
            <a:extLst>
              <a:ext uri="{FF2B5EF4-FFF2-40B4-BE49-F238E27FC236}">
                <a16:creationId xmlns:a16="http://schemas.microsoft.com/office/drawing/2014/main" xmlns="" id="{53E62387-37F2-481B-ABFC-B9026E775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208" y="3143387"/>
            <a:ext cx="3221832" cy="32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27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xmlns="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 ви чули або використовували термін «об'єкт»? Як ви його розумієте? Наведіть приклади об'єктів.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8DC01EF-7B9C-42AE-9A27-CAEC19599060}"/>
              </a:ext>
            </a:extLst>
          </p:cNvPr>
          <p:cNvSpPr txBox="1"/>
          <p:nvPr/>
        </p:nvSpPr>
        <p:spPr>
          <a:xfrm>
            <a:off x="72008" y="2258677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Опишіть будинок, у якому ви живете.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7A79C9-A7C5-4FEB-903C-D6464E9C698D}"/>
              </a:ext>
            </a:extLst>
          </p:cNvPr>
          <p:cNvSpPr txBox="1"/>
          <p:nvPr/>
        </p:nvSpPr>
        <p:spPr>
          <a:xfrm>
            <a:off x="72008" y="2889704"/>
            <a:ext cx="6131365" cy="267765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якою програмою опрацювання текстів ви ознайомилися в початковій школі? Які можливості цієї програми?</a:t>
            </a:r>
          </a:p>
        </p:txBody>
      </p:sp>
      <p:pic>
        <p:nvPicPr>
          <p:cNvPr id="10" name="Picture 2" descr="https://lh3.ggpht.com/j6aNgkpGRXp9PEinADFoSkyfup46-6Rb83bS41lfQC_Tc2qg96zQ_aqZcyiaV3M-Ai4=w300">
            <a:extLst>
              <a:ext uri="{FF2B5EF4-FFF2-40B4-BE49-F238E27FC236}">
                <a16:creationId xmlns:a16="http://schemas.microsoft.com/office/drawing/2014/main" xmlns="" id="{F36A4F85-BC06-4510-A908-BB7DCEFA3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29" y="2889704"/>
            <a:ext cx="3612539" cy="361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Об'єкти та </a:t>
            </a:r>
            <a:r>
              <a:rPr lang="en-US" dirty="0"/>
              <a:t>ix </a:t>
            </a:r>
            <a:r>
              <a:rPr lang="uk-UA" dirty="0"/>
              <a:t>властивості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BD0025-5276-45DF-8D12-0A75C2C8B78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 учень,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7" name="Shape 198">
            <a:extLst>
              <a:ext uri="{FF2B5EF4-FFF2-40B4-BE49-F238E27FC236}">
                <a16:creationId xmlns:a16="http://schemas.microsoft.com/office/drawing/2014/main" xmlns="" id="{4D5CCC9F-D3EA-4278-BE4A-638411405064}"/>
              </a:ext>
            </a:extLst>
          </p:cNvPr>
          <p:cNvSpPr/>
          <p:nvPr/>
        </p:nvSpPr>
        <p:spPr>
          <a:xfrm>
            <a:off x="6484387" y="3023162"/>
            <a:ext cx="5303198" cy="370119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C4BD84C5-3F1B-49E7-8538-C03B2D094448}"/>
              </a:ext>
            </a:extLst>
          </p:cNvPr>
          <p:cNvSpPr/>
          <p:nvPr/>
        </p:nvSpPr>
        <p:spPr>
          <a:xfrm>
            <a:off x="72008" y="1852011"/>
            <a:ext cx="5972332" cy="22627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закінчення навчального року переходить у наступний клас, отримує оцінки з інформатики від учителя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8D9AF812-1166-4B1B-B057-1F953A90E7FD}"/>
              </a:ext>
            </a:extLst>
          </p:cNvPr>
          <p:cNvSpPr/>
          <p:nvPr/>
        </p:nvSpPr>
        <p:spPr>
          <a:xfrm>
            <a:off x="6149820" y="1852012"/>
            <a:ext cx="5972332" cy="12610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нього змінюється зріст, маса тощо.</a:t>
            </a:r>
          </a:p>
        </p:txBody>
      </p:sp>
      <p:pic>
        <p:nvPicPr>
          <p:cNvPr id="10" name="Picture 4" descr="Результат пошуку зображень за запитом &quot;teacher icon&quot;">
            <a:extLst>
              <a:ext uri="{FF2B5EF4-FFF2-40B4-BE49-F238E27FC236}">
                <a16:creationId xmlns:a16="http://schemas.microsoft.com/office/drawing/2014/main" xmlns="" id="{6932744B-E507-4399-9D51-089B23E46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3" y="4164987"/>
            <a:ext cx="2283566" cy="22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Результат пошуку зображень за запитом &quot;teacher icon&quot;">
            <a:extLst>
              <a:ext uri="{FF2B5EF4-FFF2-40B4-BE49-F238E27FC236}">
                <a16:creationId xmlns:a16="http://schemas.microsoft.com/office/drawing/2014/main" xmlns="" id="{32B03692-5B67-4059-BF4E-687C2640F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88" y="4164987"/>
            <a:ext cx="2396679" cy="239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2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 та програмні дії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1A76F8-B3BD-4330-BFC3-78BD176F709D}"/>
              </a:ext>
            </a:extLst>
          </p:cNvPr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Об'єкти, які використовуються в комп'ютерних програмах,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програмними об'єктами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8318568E-B743-47D7-A23E-25381334B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perating system, windows icon">
            <a:extLst>
              <a:ext uri="{FF2B5EF4-FFF2-40B4-BE49-F238E27FC236}">
                <a16:creationId xmlns:a16="http://schemas.microsoft.com/office/drawing/2014/main" xmlns="" id="{471810F4-3CC6-4FB6-8A0B-2302B5361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48" y="2260136"/>
            <a:ext cx="4386880" cy="43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pplications, microsoft, ms, office, office suite, soft, windows icon">
            <a:extLst>
              <a:ext uri="{FF2B5EF4-FFF2-40B4-BE49-F238E27FC236}">
                <a16:creationId xmlns:a16="http://schemas.microsoft.com/office/drawing/2014/main" xmlns="" id="{3BF3EDFB-2B73-431D-8C1F-63EB4FAB7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22" y="1632134"/>
            <a:ext cx="5642883" cy="564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50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 та програмні дії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2FCF0B6-3672-4DCC-A4A8-D780EE96C849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Такі об'єкти, як і всі інші, мають властивості. Приклади програмних об'єктів, які ви вже знаєте, та їх властивостей наведено нижче.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09AD2467-B66A-4561-AEA9-BBBF0401F042}"/>
              </a:ext>
            </a:extLst>
          </p:cNvPr>
          <p:cNvSpPr/>
          <p:nvPr/>
        </p:nvSpPr>
        <p:spPr>
          <a:xfrm>
            <a:off x="72007" y="3328721"/>
            <a:ext cx="3619486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Програмне середовище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F6805EDE-B32C-42F7-B3CA-0D5E69DF1B12}"/>
              </a:ext>
            </a:extLst>
          </p:cNvPr>
          <p:cNvSpPr/>
          <p:nvPr/>
        </p:nvSpPr>
        <p:spPr>
          <a:xfrm>
            <a:off x="3756992" y="3328721"/>
            <a:ext cx="237545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Програмний об’єкт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E7ECFF96-741D-4C94-9A1E-0CE97D0FD6BD}"/>
              </a:ext>
            </a:extLst>
          </p:cNvPr>
          <p:cNvSpPr/>
          <p:nvPr/>
        </p:nvSpPr>
        <p:spPr>
          <a:xfrm>
            <a:off x="6197943" y="3328721"/>
            <a:ext cx="5924207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Властивості програмного об’єкта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7369A03-6CDE-4467-895E-E8786292B858}"/>
              </a:ext>
            </a:extLst>
          </p:cNvPr>
          <p:cNvSpPr txBox="1"/>
          <p:nvPr/>
        </p:nvSpPr>
        <p:spPr>
          <a:xfrm>
            <a:off x="72008" y="2681229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Програмні об'єкти та їх властивості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65C3DF8A-8AE8-41D2-A301-65DFF1F40DAA}"/>
              </a:ext>
            </a:extLst>
          </p:cNvPr>
          <p:cNvSpPr/>
          <p:nvPr/>
        </p:nvSpPr>
        <p:spPr>
          <a:xfrm>
            <a:off x="72007" y="4725776"/>
            <a:ext cx="2273628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Операційна система </a:t>
            </a:r>
            <a:r>
              <a:rPr lang="en-US" sz="2400" b="1" i="1" kern="0" dirty="0">
                <a:solidFill>
                  <a:srgbClr val="FFFF00"/>
                </a:solidFill>
              </a:rPr>
              <a:t>Windows</a:t>
            </a:r>
            <a:endParaRPr lang="uk-UA" sz="2400" b="1" i="1" kern="0" dirty="0">
              <a:solidFill>
                <a:srgbClr val="FFFF00"/>
              </a:solidFill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5D942217-5DC9-4B25-8921-1392A54DC3D6}"/>
              </a:ext>
            </a:extLst>
          </p:cNvPr>
          <p:cNvSpPr/>
          <p:nvPr/>
        </p:nvSpPr>
        <p:spPr>
          <a:xfrm>
            <a:off x="3756992" y="4725776"/>
            <a:ext cx="237545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Файл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D2DECB54-8A66-4B3E-8E97-362579399BC2}"/>
              </a:ext>
            </a:extLst>
          </p:cNvPr>
          <p:cNvSpPr/>
          <p:nvPr/>
        </p:nvSpPr>
        <p:spPr>
          <a:xfrm>
            <a:off x="6197943" y="4725776"/>
            <a:ext cx="5924207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Ім’я, розширення імені, тип, розмір, дата створення тощо </a:t>
            </a:r>
          </a:p>
        </p:txBody>
      </p:sp>
      <p:pic>
        <p:nvPicPr>
          <p:cNvPr id="24" name="Picture 2" descr="operating system, windows icon">
            <a:extLst>
              <a:ext uri="{FF2B5EF4-FFF2-40B4-BE49-F238E27FC236}">
                <a16:creationId xmlns:a16="http://schemas.microsoft.com/office/drawing/2014/main" xmlns="" id="{DC5EE89B-DAEC-4390-BEEF-119B21448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31" y="4725776"/>
            <a:ext cx="1292661" cy="129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 та програмні дії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F1FCD474-A4EF-4FA9-B03F-D0901CD11AE4}"/>
              </a:ext>
            </a:extLst>
          </p:cNvPr>
          <p:cNvSpPr/>
          <p:nvPr/>
        </p:nvSpPr>
        <p:spPr>
          <a:xfrm>
            <a:off x="72007" y="1844256"/>
            <a:ext cx="3619486" cy="9585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Програмне середовище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BE743242-76E6-4740-B956-E932E2AC3D83}"/>
              </a:ext>
            </a:extLst>
          </p:cNvPr>
          <p:cNvSpPr/>
          <p:nvPr/>
        </p:nvSpPr>
        <p:spPr>
          <a:xfrm>
            <a:off x="3756992" y="1844256"/>
            <a:ext cx="2375452" cy="9585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Програмний об’єкт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71B45F4F-E615-475B-A3D7-BB0F0DB7CACC}"/>
              </a:ext>
            </a:extLst>
          </p:cNvPr>
          <p:cNvSpPr/>
          <p:nvPr/>
        </p:nvSpPr>
        <p:spPr>
          <a:xfrm>
            <a:off x="6197943" y="1844256"/>
            <a:ext cx="5924207" cy="9585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Властивості програмного об’єкта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14872A-1D18-4F16-8347-B9F9C309F29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Програмні об'єкти та їх властивості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5CFA9214-63FA-4AB0-87D2-6A3954DD0DF1}"/>
              </a:ext>
            </a:extLst>
          </p:cNvPr>
          <p:cNvSpPr/>
          <p:nvPr/>
        </p:nvSpPr>
        <p:spPr>
          <a:xfrm>
            <a:off x="72007" y="2883502"/>
            <a:ext cx="2441956" cy="11120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Текстовий процесор </a:t>
            </a:r>
            <a:r>
              <a:rPr lang="en-US" sz="2400" b="1" i="1" kern="0" dirty="0">
                <a:solidFill>
                  <a:srgbClr val="FFFF00"/>
                </a:solidFill>
              </a:rPr>
              <a:t>Word</a:t>
            </a:r>
            <a:endParaRPr lang="uk-UA" sz="2400" b="1" i="1" kern="0" dirty="0">
              <a:solidFill>
                <a:srgbClr val="FFFF00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35F998F2-9865-4188-993A-2DCD7B82D5CB}"/>
              </a:ext>
            </a:extLst>
          </p:cNvPr>
          <p:cNvSpPr/>
          <p:nvPr/>
        </p:nvSpPr>
        <p:spPr>
          <a:xfrm>
            <a:off x="3756992" y="2883502"/>
            <a:ext cx="2375452" cy="11120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kern="0" dirty="0">
                <a:solidFill>
                  <a:srgbClr val="FFFFFF"/>
                </a:solidFill>
              </a:rPr>
              <a:t>Символ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9F809683-48B0-4CF5-9D16-6D6AA5271902}"/>
              </a:ext>
            </a:extLst>
          </p:cNvPr>
          <p:cNvSpPr/>
          <p:nvPr/>
        </p:nvSpPr>
        <p:spPr>
          <a:xfrm>
            <a:off x="6197943" y="2883502"/>
            <a:ext cx="5924207" cy="11120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Розмір, шрифт, накреслення, колір тощо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0A34838E-1893-4C78-AB57-7F754CF71D6B}"/>
              </a:ext>
            </a:extLst>
          </p:cNvPr>
          <p:cNvSpPr/>
          <p:nvPr/>
        </p:nvSpPr>
        <p:spPr>
          <a:xfrm>
            <a:off x="72007" y="4076197"/>
            <a:ext cx="2441956" cy="11120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Графічний редактор </a:t>
            </a:r>
            <a:r>
              <a:rPr lang="en-US" sz="2400" b="1" i="1" kern="0" dirty="0">
                <a:solidFill>
                  <a:srgbClr val="FFFF00"/>
                </a:solidFill>
              </a:rPr>
              <a:t>Paint</a:t>
            </a:r>
            <a:endParaRPr lang="uk-UA" sz="2400" b="1" i="1" kern="0" dirty="0">
              <a:solidFill>
                <a:srgbClr val="FFFF00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199679DE-5A9A-4BEE-A7D3-2B7AFAF16059}"/>
              </a:ext>
            </a:extLst>
          </p:cNvPr>
          <p:cNvSpPr/>
          <p:nvPr/>
        </p:nvSpPr>
        <p:spPr>
          <a:xfrm>
            <a:off x="3756992" y="4076197"/>
            <a:ext cx="2375452" cy="11120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Графічний примітив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A73E250A-70DB-41B9-A0F4-0CA59CCD324B}"/>
              </a:ext>
            </a:extLst>
          </p:cNvPr>
          <p:cNvSpPr/>
          <p:nvPr/>
        </p:nvSpPr>
        <p:spPr>
          <a:xfrm>
            <a:off x="6197943" y="4076197"/>
            <a:ext cx="5924207" cy="11120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Розміри, колір заливки, колір лінії контуру, товщина лінії контуру тощо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B3C23BFA-0393-4028-95F9-71C555DB6E0E}"/>
              </a:ext>
            </a:extLst>
          </p:cNvPr>
          <p:cNvSpPr/>
          <p:nvPr/>
        </p:nvSpPr>
        <p:spPr>
          <a:xfrm>
            <a:off x="72007" y="5268892"/>
            <a:ext cx="2441956" cy="11120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Редактор презентацій </a:t>
            </a:r>
            <a:r>
              <a:rPr lang="en-US" sz="2400" b="1" i="1" kern="0" dirty="0">
                <a:solidFill>
                  <a:srgbClr val="FFFF00"/>
                </a:solidFill>
              </a:rPr>
              <a:t>PowerPoint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endParaRPr lang="uk-UA" sz="2400" b="1" i="1" kern="0" dirty="0">
              <a:solidFill>
                <a:srgbClr val="FFFF00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C643B57A-A194-4147-98CF-FF3E69259C92}"/>
              </a:ext>
            </a:extLst>
          </p:cNvPr>
          <p:cNvSpPr/>
          <p:nvPr/>
        </p:nvSpPr>
        <p:spPr>
          <a:xfrm>
            <a:off x="3756992" y="5268892"/>
            <a:ext cx="2375452" cy="11120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Слайд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2CA07358-21D5-4EBD-8343-87B69B2B5A66}"/>
              </a:ext>
            </a:extLst>
          </p:cNvPr>
          <p:cNvSpPr/>
          <p:nvPr/>
        </p:nvSpPr>
        <p:spPr>
          <a:xfrm>
            <a:off x="6197943" y="5268892"/>
            <a:ext cx="5924207" cy="11120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Порядковий номер, кількість об’єктів на слайді, наявність фонового зображення тощо.</a:t>
            </a:r>
          </a:p>
        </p:txBody>
      </p:sp>
      <p:pic>
        <p:nvPicPr>
          <p:cNvPr id="20" name="Picture 2" descr="https://lh3.ggpht.com/j6aNgkpGRXp9PEinADFoSkyfup46-6Rb83bS41lfQC_Tc2qg96zQ_aqZcyiaV3M-Ai4=w300">
            <a:extLst>
              <a:ext uri="{FF2B5EF4-FFF2-40B4-BE49-F238E27FC236}">
                <a16:creationId xmlns:a16="http://schemas.microsoft.com/office/drawing/2014/main" xmlns="" id="{78C76411-B154-4FF9-BF47-F7C070665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63" y="2883502"/>
            <a:ext cx="1112029" cy="11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Результат пошуку зображень за запитом &quot;paint&quot;">
            <a:extLst>
              <a:ext uri="{FF2B5EF4-FFF2-40B4-BE49-F238E27FC236}">
                <a16:creationId xmlns:a16="http://schemas.microsoft.com/office/drawing/2014/main" xmlns="" id="{B4286CC3-50BE-484D-829D-2352DB71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62" y="4076197"/>
            <a:ext cx="1112029" cy="11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lh4.ggpht.com/2T6WgtnsITUqVRZe-PmK_eopjqd_TjdbP7YhjIakzPgMuWoXDKLaZ-RCRK-6Hg7rWQ=w300">
            <a:extLst>
              <a:ext uri="{FF2B5EF4-FFF2-40B4-BE49-F238E27FC236}">
                <a16:creationId xmlns:a16="http://schemas.microsoft.com/office/drawing/2014/main" xmlns="" id="{43B6FCC8-A593-4348-97CC-7F74092C3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61" y="5268892"/>
            <a:ext cx="1112029" cy="11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2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 та програмні дії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741343-40DA-4F47-9786-032D07A6EF9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кожним програмним об'єктом, крім набору властивостей, пов'язаний ще й набір </a:t>
            </a:r>
            <a:r>
              <a:rPr lang="uk-UA" sz="2800" b="1" i="1" kern="0" dirty="0">
                <a:solidFill>
                  <a:srgbClr val="FFFF00"/>
                </a:solidFill>
              </a:rPr>
              <a:t>дій</a:t>
            </a:r>
            <a:r>
              <a:rPr lang="uk-UA" sz="2800" b="1" i="1" kern="0" dirty="0">
                <a:solidFill>
                  <a:srgbClr val="FFFFFF"/>
                </a:solidFill>
              </a:rPr>
              <a:t>, які можуть відбутися над ним під час опрацювання: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B65E68E6-9AAF-44C8-85CA-6C5D0EB037DA}"/>
              </a:ext>
            </a:extLst>
          </p:cNvPr>
          <p:cNvSpPr/>
          <p:nvPr/>
        </p:nvSpPr>
        <p:spPr>
          <a:xfrm>
            <a:off x="72008" y="2688564"/>
            <a:ext cx="2887061" cy="17026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b="1" i="1" kern="0" dirty="0">
                <a:solidFill>
                  <a:srgbClr val="FFFFFF"/>
                </a:solidFill>
              </a:rPr>
              <a:t>переміщення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791E5B3F-7F92-4FD1-A0D4-95EF84EF0A4E}"/>
              </a:ext>
            </a:extLst>
          </p:cNvPr>
          <p:cNvSpPr/>
          <p:nvPr/>
        </p:nvSpPr>
        <p:spPr>
          <a:xfrm>
            <a:off x="3125138" y="2688564"/>
            <a:ext cx="2887061" cy="17026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видалення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F09EDC2D-9408-45D8-805C-EE7A552BF3C1}"/>
              </a:ext>
            </a:extLst>
          </p:cNvPr>
          <p:cNvSpPr/>
          <p:nvPr/>
        </p:nvSpPr>
        <p:spPr>
          <a:xfrm>
            <a:off x="6178267" y="2688564"/>
            <a:ext cx="2887061" cy="17026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створення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E9183E7D-513F-4821-8FDF-CAC803B8B6AE}"/>
              </a:ext>
            </a:extLst>
          </p:cNvPr>
          <p:cNvSpPr/>
          <p:nvPr/>
        </p:nvSpPr>
        <p:spPr>
          <a:xfrm>
            <a:off x="9229550" y="2690482"/>
            <a:ext cx="2887061" cy="17026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змінення значень властивостей тощо</a:t>
            </a:r>
          </a:p>
        </p:txBody>
      </p:sp>
      <p:pic>
        <p:nvPicPr>
          <p:cNvPr id="11" name="Picture 2" descr="cut, scissors, shear icon">
            <a:extLst>
              <a:ext uri="{FF2B5EF4-FFF2-40B4-BE49-F238E27FC236}">
                <a16:creationId xmlns:a16="http://schemas.microsoft.com/office/drawing/2014/main" xmlns="" id="{AE239963-3212-467D-9126-6F87B1A9C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2" y="4478106"/>
            <a:ext cx="2099391" cy="209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Результат пошуку зображень за запитом &quot;delete icon&quot;">
            <a:extLst>
              <a:ext uri="{FF2B5EF4-FFF2-40B4-BE49-F238E27FC236}">
                <a16:creationId xmlns:a16="http://schemas.microsoft.com/office/drawing/2014/main" xmlns="" id="{1234AABB-8ED9-4462-9824-70F70E1CD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516" y="4478106"/>
            <a:ext cx="2156303" cy="213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add, append, blue, cercle, create, new, plus icon">
            <a:extLst>
              <a:ext uri="{FF2B5EF4-FFF2-40B4-BE49-F238E27FC236}">
                <a16:creationId xmlns:a16="http://schemas.microsoft.com/office/drawing/2014/main" xmlns="" id="{129F2771-5AF6-4E80-9EC9-57B2F7254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102" y="4478105"/>
            <a:ext cx="2099391" cy="209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settings, sliders icon">
            <a:extLst>
              <a:ext uri="{FF2B5EF4-FFF2-40B4-BE49-F238E27FC236}">
                <a16:creationId xmlns:a16="http://schemas.microsoft.com/office/drawing/2014/main" xmlns="" id="{F04E90A7-1535-4241-B2A2-A1BD6D98F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776" y="4501820"/>
            <a:ext cx="2096607" cy="209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94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 та програмні дії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2236A6-AAA9-4983-9774-BCA7C01DBC36}"/>
              </a:ext>
            </a:extLst>
          </p:cNvPr>
          <p:cNvSpPr txBox="1"/>
          <p:nvPr/>
        </p:nvSpPr>
        <p:spPr>
          <a:xfrm>
            <a:off x="72008" y="1196763"/>
            <a:ext cx="6865505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Список дій над програмним об'єктом завжди можна переглянути в </a:t>
            </a:r>
            <a:r>
              <a:rPr lang="uk-UA" sz="2800" b="1" i="1" kern="0" dirty="0">
                <a:solidFill>
                  <a:srgbClr val="FFFF00"/>
                </a:solidFill>
              </a:rPr>
              <a:t>контекстному меню об'єкта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6FABD1B-87C3-41AD-AE71-892E3939D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800" y="1196763"/>
            <a:ext cx="5086350" cy="553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557A08D-0C49-4EAA-9260-96B3B1492F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2" t="17477" r="51052"/>
          <a:stretch/>
        </p:blipFill>
        <p:spPr>
          <a:xfrm>
            <a:off x="4492484" y="3116092"/>
            <a:ext cx="2364205" cy="37419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52C84C-3E68-4FB5-8169-30CBF343493A}"/>
              </a:ext>
            </a:extLst>
          </p:cNvPr>
          <p:cNvSpPr txBox="1"/>
          <p:nvPr/>
        </p:nvSpPr>
        <p:spPr>
          <a:xfrm>
            <a:off x="499390" y="3271277"/>
            <a:ext cx="3446444" cy="1384995"/>
          </a:xfrm>
          <a:prstGeom prst="wedgeRectCallout">
            <a:avLst>
              <a:gd name="adj1" fmla="val 102027"/>
              <a:gd name="adj2" fmla="val -35622"/>
            </a:avLst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/>
              <a:t>Клацнути праву кнопку миші</a:t>
            </a:r>
          </a:p>
        </p:txBody>
      </p:sp>
    </p:spTree>
    <p:extLst>
      <p:ext uri="{BB962C8B-B14F-4D97-AF65-F5344CB8AC3E}">
        <p14:creationId xmlns:p14="http://schemas.microsoft.com/office/powerpoint/2010/main" val="21820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 та програмні дії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CFC7DC-965D-4BA1-A308-CA48C06E2F9E}"/>
              </a:ext>
            </a:extLst>
          </p:cNvPr>
          <p:cNvSpPr txBox="1"/>
          <p:nvPr/>
        </p:nvSpPr>
        <p:spPr>
          <a:xfrm>
            <a:off x="72008" y="1196763"/>
            <a:ext cx="4614292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Часто в програмних середовищах для виконання певних дій над програмним об'єктом потрібно, щоб відбулися кілька подій у певній послідовності. Тобто потрібно виконати певний </a:t>
            </a:r>
            <a:r>
              <a:rPr lang="uk-UA" sz="2800" b="1" i="1" kern="0" dirty="0">
                <a:solidFill>
                  <a:srgbClr val="FFFF00"/>
                </a:solidFill>
              </a:rPr>
              <a:t>алгоритм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algorithm&quot;">
            <a:extLst>
              <a:ext uri="{FF2B5EF4-FFF2-40B4-BE49-F238E27FC236}">
                <a16:creationId xmlns:a16="http://schemas.microsoft.com/office/drawing/2014/main" xmlns="" id="{2410CB2E-C323-4F2C-B6A6-11B06CE64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r="8480"/>
          <a:stretch/>
        </p:blipFill>
        <p:spPr bwMode="auto">
          <a:xfrm>
            <a:off x="4803505" y="1196763"/>
            <a:ext cx="7291513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 та програмні дії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CFC7DC-965D-4BA1-A308-CA48C06E2F9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щоб у графічному редакторі зафарбувати деякий фрагмент зображення, слід виконати такий алгоритм: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BED04B-E32E-40CA-8F13-4E8DB5BD8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48" y="2724456"/>
            <a:ext cx="11845173" cy="1424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1214DB9C-0B72-4D4C-B2BB-51B39ED7F5DC}"/>
              </a:ext>
            </a:extLst>
          </p:cNvPr>
          <p:cNvSpPr/>
          <p:nvPr/>
        </p:nvSpPr>
        <p:spPr>
          <a:xfrm>
            <a:off x="3693319" y="3295368"/>
            <a:ext cx="311944" cy="2916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148FBE-48F7-48F1-B43A-887F5E9BD50B}"/>
              </a:ext>
            </a:extLst>
          </p:cNvPr>
          <p:cNvSpPr txBox="1"/>
          <p:nvPr/>
        </p:nvSpPr>
        <p:spPr>
          <a:xfrm>
            <a:off x="3849291" y="2623370"/>
            <a:ext cx="658165" cy="584775"/>
          </a:xfrm>
          <a:prstGeom prst="wedgeRectCallout">
            <a:avLst>
              <a:gd name="adj1" fmla="val -34641"/>
              <a:gd name="adj2" fmla="val 7863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050CDA15-A18C-4146-897A-92A979D8FF52}"/>
              </a:ext>
            </a:extLst>
          </p:cNvPr>
          <p:cNvSpPr/>
          <p:nvPr/>
        </p:nvSpPr>
        <p:spPr>
          <a:xfrm>
            <a:off x="8038827" y="3194581"/>
            <a:ext cx="3968294" cy="95416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F554D5-E4D3-4DE2-B09D-FDF1529EF3B9}"/>
              </a:ext>
            </a:extLst>
          </p:cNvPr>
          <p:cNvSpPr txBox="1"/>
          <p:nvPr/>
        </p:nvSpPr>
        <p:spPr>
          <a:xfrm>
            <a:off x="9779280" y="2623370"/>
            <a:ext cx="658165" cy="584775"/>
          </a:xfrm>
          <a:prstGeom prst="wedgeRectCallout">
            <a:avLst>
              <a:gd name="adj1" fmla="val -34641"/>
              <a:gd name="adj2" fmla="val 7863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B917F42-938F-40BD-9254-6CA25268EE79}"/>
              </a:ext>
            </a:extLst>
          </p:cNvPr>
          <p:cNvSpPr txBox="1"/>
          <p:nvPr/>
        </p:nvSpPr>
        <p:spPr>
          <a:xfrm>
            <a:off x="72007" y="4419989"/>
            <a:ext cx="1205014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Установити вказівник усередині замкненої області фрагмента зображення.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B0A595B-4C2B-476D-92F0-AF3081FFB3AB}"/>
              </a:ext>
            </a:extLst>
          </p:cNvPr>
          <p:cNvSpPr txBox="1"/>
          <p:nvPr/>
        </p:nvSpPr>
        <p:spPr>
          <a:xfrm>
            <a:off x="72007" y="5509921"/>
            <a:ext cx="1205014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Клацнути ліву або праву кнопку миші.</a:t>
            </a:r>
          </a:p>
        </p:txBody>
      </p:sp>
    </p:spTree>
    <p:extLst>
      <p:ext uri="{BB962C8B-B14F-4D97-AF65-F5344CB8AC3E}">
        <p14:creationId xmlns:p14="http://schemas.microsoft.com/office/powerpoint/2010/main" val="374125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 та програмні дії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93520A-FFF5-43C3-BCD4-C8C04A32EDF1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деяких випадках різні події приводять до одних і тих самих результатів. Наприклад, для того, щоб розпочати демонстрацію комп'ютерної презентації, можна,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FF715F-3F3E-4933-9AF0-9F8F92C3DDE8}"/>
              </a:ext>
            </a:extLst>
          </p:cNvPr>
          <p:cNvSpPr txBox="1"/>
          <p:nvPr/>
        </p:nvSpPr>
        <p:spPr>
          <a:xfrm>
            <a:off x="72009" y="3132179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Натиснути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 клавішу </a:t>
            </a:r>
            <a:r>
              <a:rPr lang="uk-UA" sz="3200" b="1" i="1" kern="0" dirty="0">
                <a:solidFill>
                  <a:srgbClr val="FFFF00"/>
                </a:solidFill>
              </a:rPr>
              <a:t>F5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00F169-7D38-4B5F-BF17-055FBF629387}"/>
              </a:ext>
            </a:extLst>
          </p:cNvPr>
          <p:cNvSpPr txBox="1"/>
          <p:nvPr/>
        </p:nvSpPr>
        <p:spPr>
          <a:xfrm>
            <a:off x="7134478" y="3132179"/>
            <a:ext cx="3090164" cy="255454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3200" b="1" i="1" kern="0" dirty="0">
                <a:solidFill>
                  <a:srgbClr val="FFFF00"/>
                </a:solidFill>
              </a:rPr>
              <a:t>Показ слайдів</a:t>
            </a:r>
            <a:endParaRPr lang="uk-UA" sz="32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uk-UA" sz="3200" b="1" i="1" kern="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3 початку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8636EC-BB13-4DF4-B732-E294FBE05C75}"/>
              </a:ext>
            </a:extLst>
          </p:cNvPr>
          <p:cNvSpPr txBox="1"/>
          <p:nvPr/>
        </p:nvSpPr>
        <p:spPr>
          <a:xfrm>
            <a:off x="5172264" y="3378400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02BCF3E-F7AE-400F-8326-204E8DF7F5F8}"/>
              </a:ext>
            </a:extLst>
          </p:cNvPr>
          <p:cNvSpPr txBox="1"/>
          <p:nvPr/>
        </p:nvSpPr>
        <p:spPr>
          <a:xfrm>
            <a:off x="72008" y="604056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Результат буде однаковий.</a:t>
            </a:r>
          </a:p>
        </p:txBody>
      </p:sp>
      <p:pic>
        <p:nvPicPr>
          <p:cNvPr id="11" name="Picture 2" descr="Пов’язане зображення">
            <a:extLst>
              <a:ext uri="{FF2B5EF4-FFF2-40B4-BE49-F238E27FC236}">
                <a16:creationId xmlns:a16="http://schemas.microsoft.com/office/drawing/2014/main" xmlns="" id="{372BB32B-6D49-4842-93AA-3D7F660B7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31" y="4328931"/>
            <a:ext cx="1659834" cy="1684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910B9F4-B94B-451B-B337-F46FEB66F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631" y="3163075"/>
            <a:ext cx="1742519" cy="2523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58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Текстовий документ</a:t>
            </a:r>
            <a:br>
              <a:rPr lang="uk-UA" dirty="0"/>
            </a:br>
            <a:r>
              <a:rPr lang="uk-UA" dirty="0"/>
              <a:t>і текстовий процесор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Вивчаючи інформатику в початковій школі, ви ознайомилися зі створенням і опрацюванням текстових документів. Як ви пам'ятаєте, </a:t>
            </a:r>
            <a:r>
              <a:rPr lang="uk-UA" sz="2800" b="1" i="1" kern="0" dirty="0">
                <a:solidFill>
                  <a:srgbClr val="FFFF00"/>
                </a:solidFill>
              </a:rPr>
              <a:t>текстові документи </a:t>
            </a:r>
            <a:r>
              <a:rPr lang="uk-UA" sz="2800" b="1" i="1" kern="0" dirty="0">
                <a:solidFill>
                  <a:schemeClr val="bg1"/>
                </a:solidFill>
              </a:rPr>
              <a:t>складаються з таких об'єктів: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1EEC098C-93A8-4C93-9313-0955AA3AC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70700"/>
              </p:ext>
            </p:extLst>
          </p:nvPr>
        </p:nvGraphicFramePr>
        <p:xfrm>
          <a:off x="-86761" y="2400301"/>
          <a:ext cx="6601861" cy="4200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DDDD4A-07D1-49B8-928E-67236ADFC4C5}"/>
              </a:ext>
            </a:extLst>
          </p:cNvPr>
          <p:cNvSpPr txBox="1"/>
          <p:nvPr/>
        </p:nvSpPr>
        <p:spPr>
          <a:xfrm>
            <a:off x="6380018" y="3129048"/>
            <a:ext cx="574213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Також у текстовий документ можна вставити: 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90409629-B53D-4E92-9EBC-C792B4AA9E53}"/>
              </a:ext>
            </a:extLst>
          </p:cNvPr>
          <p:cNvSpPr/>
          <p:nvPr/>
        </p:nvSpPr>
        <p:spPr>
          <a:xfrm>
            <a:off x="6405367" y="4200522"/>
            <a:ext cx="2774373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малюнки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26E7987F-1B36-4D6F-8C85-E57185403E3C}"/>
              </a:ext>
            </a:extLst>
          </p:cNvPr>
          <p:cNvSpPr/>
          <p:nvPr/>
        </p:nvSpPr>
        <p:spPr>
          <a:xfrm>
            <a:off x="9373126" y="4200522"/>
            <a:ext cx="2774373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таблиці тощо.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2050" name="Picture 2" descr="images icon">
            <a:extLst>
              <a:ext uri="{FF2B5EF4-FFF2-40B4-BE49-F238E27FC236}">
                <a16:creationId xmlns:a16="http://schemas.microsoft.com/office/drawing/2014/main" xmlns="" id="{388BB723-34CE-48C2-9D4A-AD034A6A0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440" y="5215166"/>
            <a:ext cx="1579418" cy="15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cument, table icon">
            <a:extLst>
              <a:ext uri="{FF2B5EF4-FFF2-40B4-BE49-F238E27FC236}">
                <a16:creationId xmlns:a16="http://schemas.microsoft.com/office/drawing/2014/main" xmlns="" id="{399BEB63-4F41-4334-883C-46E35054F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822" y="5040778"/>
            <a:ext cx="1784979" cy="178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9FF989-80E0-4AD5-98B3-1CA7C3297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graphicEl>
                                              <a:dgm id="{889FF989-80E0-4AD5-98B3-1CA7C3297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graphicEl>
                                              <a:dgm id="{889FF989-80E0-4AD5-98B3-1CA7C3297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889FF989-80E0-4AD5-98B3-1CA7C3297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E500DB-222E-4A66-91C2-318545430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72E500DB-222E-4A66-91C2-318545430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72E500DB-222E-4A66-91C2-318545430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72E500DB-222E-4A66-91C2-318545430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B12D3F-AAEA-4466-A26A-67825AAFB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C2B12D3F-AAEA-4466-A26A-67825AAFB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C2B12D3F-AAEA-4466-A26A-67825AAFB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C2B12D3F-AAEA-4466-A26A-67825AAFB7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D3E583-F37B-4593-989B-5239F6269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85D3E583-F37B-4593-989B-5239F6269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85D3E583-F37B-4593-989B-5239F6269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85D3E583-F37B-4593-989B-5239F6269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Graphic spid="6" grpId="0" uiExpand="1">
        <p:bldSub>
          <a:bldDgm bld="one"/>
        </p:bldSub>
      </p:bldGraphic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Об'єкти та </a:t>
            </a:r>
            <a:r>
              <a:rPr lang="en-US" dirty="0"/>
              <a:t>ix </a:t>
            </a:r>
            <a:r>
              <a:rPr lang="uk-UA" dirty="0"/>
              <a:t>властивості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курсу природознавства ви вже знаєте, що оточуючий нас світ складається з </a:t>
            </a:r>
            <a:r>
              <a:rPr lang="uk-UA" sz="2800" b="1" i="1" kern="0" dirty="0">
                <a:solidFill>
                  <a:srgbClr val="FFFF00"/>
                </a:solidFill>
              </a:rPr>
              <a:t>тіл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явищ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Приклади </a:t>
            </a:r>
            <a:r>
              <a:rPr lang="uk-UA" sz="2800" b="1" i="1" kern="0" dirty="0">
                <a:solidFill>
                  <a:schemeClr val="bg1"/>
                </a:solidFill>
              </a:rPr>
              <a:t>оточуючого світу (</a:t>
            </a:r>
            <a:r>
              <a:rPr lang="uk-UA" sz="2800" b="1" i="1" kern="0" dirty="0">
                <a:solidFill>
                  <a:srgbClr val="FFFF00"/>
                </a:solidFill>
              </a:rPr>
              <a:t>тіла</a:t>
            </a:r>
            <a:r>
              <a:rPr lang="uk-UA" sz="2800" b="1" i="1" kern="0" dirty="0">
                <a:solidFill>
                  <a:schemeClr val="bg1"/>
                </a:solidFill>
              </a:rPr>
              <a:t>)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EBAD5BA9-38A5-480F-9B28-3F61138E40AF}"/>
              </a:ext>
            </a:extLst>
          </p:cNvPr>
          <p:cNvSpPr/>
          <p:nvPr/>
        </p:nvSpPr>
        <p:spPr>
          <a:xfrm>
            <a:off x="77547" y="2718382"/>
            <a:ext cx="2887061" cy="11360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b="1" i="1" kern="0" dirty="0">
                <a:solidFill>
                  <a:srgbClr val="FFFFFF"/>
                </a:solidFill>
              </a:rPr>
              <a:t>Стілець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8428026B-7924-4CD8-9B10-9F85FB0D0D91}"/>
              </a:ext>
            </a:extLst>
          </p:cNvPr>
          <p:cNvSpPr/>
          <p:nvPr/>
        </p:nvSpPr>
        <p:spPr>
          <a:xfrm>
            <a:off x="3130677" y="2718382"/>
            <a:ext cx="2887061" cy="11360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Книжка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383DE938-7444-4F65-9674-434032637049}"/>
              </a:ext>
            </a:extLst>
          </p:cNvPr>
          <p:cNvSpPr/>
          <p:nvPr/>
        </p:nvSpPr>
        <p:spPr>
          <a:xfrm>
            <a:off x="6183806" y="2718382"/>
            <a:ext cx="2887061" cy="11360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М'яч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0F271CBB-F070-4B8D-BAA2-E41CDD11CD0D}"/>
              </a:ext>
            </a:extLst>
          </p:cNvPr>
          <p:cNvSpPr/>
          <p:nvPr/>
        </p:nvSpPr>
        <p:spPr>
          <a:xfrm>
            <a:off x="9235089" y="2720300"/>
            <a:ext cx="2887061" cy="11360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Комп'ютерна миша</a:t>
            </a:r>
          </a:p>
        </p:txBody>
      </p:sp>
      <p:pic>
        <p:nvPicPr>
          <p:cNvPr id="11" name="Picture 2" descr="chair, furniture, interior icon">
            <a:extLst>
              <a:ext uri="{FF2B5EF4-FFF2-40B4-BE49-F238E27FC236}">
                <a16:creationId xmlns:a16="http://schemas.microsoft.com/office/drawing/2014/main" xmlns="" id="{898B07CC-3660-4A47-B791-5D4ACE25E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9" y="3874344"/>
            <a:ext cx="2717406" cy="27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ook, bookmark, education icon">
            <a:extLst>
              <a:ext uri="{FF2B5EF4-FFF2-40B4-BE49-F238E27FC236}">
                <a16:creationId xmlns:a16="http://schemas.microsoft.com/office/drawing/2014/main" xmlns="" id="{8D705CD1-ED9D-4D14-8907-8D5A73E11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04" y="3874344"/>
            <a:ext cx="2717406" cy="27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ootball, game, sports icon">
            <a:extLst>
              <a:ext uri="{FF2B5EF4-FFF2-40B4-BE49-F238E27FC236}">
                <a16:creationId xmlns:a16="http://schemas.microsoft.com/office/drawing/2014/main" xmlns="" id="{4552084A-3D62-4B77-964A-EA4134DB6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09" y="3880034"/>
            <a:ext cx="2711716" cy="271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lick, mouse, pointer icon">
            <a:extLst>
              <a:ext uri="{FF2B5EF4-FFF2-40B4-BE49-F238E27FC236}">
                <a16:creationId xmlns:a16="http://schemas.microsoft.com/office/drawing/2014/main" xmlns="" id="{2A37D922-795C-46EE-8E23-464F92A56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916" y="3874344"/>
            <a:ext cx="2717406" cy="27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1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Текстовий документ</a:t>
            </a:r>
            <a:br>
              <a:rPr lang="uk-UA" dirty="0"/>
            </a:br>
            <a:r>
              <a:rPr lang="uk-UA" dirty="0"/>
              <a:t>і текстовий процесор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xmlns="" id="{BCF568E9-3CF8-4C77-B055-7BA8DCC3DB9D}"/>
              </a:ext>
            </a:extLst>
          </p:cNvPr>
          <p:cNvGrpSpPr/>
          <p:nvPr/>
        </p:nvGrpSpPr>
        <p:grpSpPr>
          <a:xfrm>
            <a:off x="4311231" y="1196763"/>
            <a:ext cx="3789159" cy="5279278"/>
            <a:chOff x="4062753" y="1196763"/>
            <a:chExt cx="3789159" cy="5279278"/>
          </a:xfrm>
        </p:grpSpPr>
        <p:sp>
          <p:nvSpPr>
            <p:cNvPr id="7" name="Прямокутник 6">
              <a:extLst>
                <a:ext uri="{FF2B5EF4-FFF2-40B4-BE49-F238E27FC236}">
                  <a16:creationId xmlns:a16="http://schemas.microsoft.com/office/drawing/2014/main" xmlns="" id="{3AFEF54F-9D80-4F00-B332-4D67948C8A96}"/>
                </a:ext>
              </a:extLst>
            </p:cNvPr>
            <p:cNvSpPr/>
            <p:nvPr/>
          </p:nvSpPr>
          <p:spPr>
            <a:xfrm>
              <a:off x="4062753" y="1196763"/>
              <a:ext cx="3789159" cy="52792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6EE15FD3-571D-4C3F-987C-159618A122F2}"/>
                </a:ext>
              </a:extLst>
            </p:cNvPr>
            <p:cNvSpPr/>
            <p:nvPr/>
          </p:nvSpPr>
          <p:spPr>
            <a:xfrm>
              <a:off x="4293704" y="1331843"/>
              <a:ext cx="3309731" cy="4959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xmlns="" id="{51818CD8-464C-4C13-BD7D-73F711087F2E}"/>
                </a:ext>
              </a:extLst>
            </p:cNvPr>
            <p:cNvSpPr/>
            <p:nvPr/>
          </p:nvSpPr>
          <p:spPr>
            <a:xfrm>
              <a:off x="4853940" y="1466850"/>
              <a:ext cx="2179320" cy="160020"/>
            </a:xfrm>
            <a:prstGeom prst="rect">
              <a:avLst/>
            </a:prstGeom>
            <a:solidFill>
              <a:srgbClr val="D144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" name="Picture 2" descr="image, landscape, photo, photogallery, photography, picture, system icon">
              <a:extLst>
                <a:ext uri="{FF2B5EF4-FFF2-40B4-BE49-F238E27FC236}">
                  <a16:creationId xmlns:a16="http://schemas.microsoft.com/office/drawing/2014/main" xmlns="" id="{4D324EBE-22AD-48FB-97E7-632775CEC1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35" t="31631" r="28047" b="27274"/>
            <a:stretch/>
          </p:blipFill>
          <p:spPr bwMode="auto">
            <a:xfrm>
              <a:off x="6451324" y="2842152"/>
              <a:ext cx="861060" cy="800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xmlns="" id="{20088DD2-E11C-4937-AACD-A1ACE1C47126}"/>
                </a:ext>
              </a:extLst>
            </p:cNvPr>
            <p:cNvSpPr/>
            <p:nvPr/>
          </p:nvSpPr>
          <p:spPr>
            <a:xfrm>
              <a:off x="4667250" y="1859867"/>
              <a:ext cx="2564130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xmlns="" id="{3D6C1F33-0146-421E-8A66-79ADBE598176}"/>
                </a:ext>
              </a:extLst>
            </p:cNvPr>
            <p:cNvSpPr/>
            <p:nvPr/>
          </p:nvSpPr>
          <p:spPr>
            <a:xfrm>
              <a:off x="4541520" y="2089910"/>
              <a:ext cx="2823210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xmlns="" id="{F23CBFBB-E3A7-4437-8860-09BC88A035AF}"/>
                </a:ext>
              </a:extLst>
            </p:cNvPr>
            <p:cNvSpPr/>
            <p:nvPr/>
          </p:nvSpPr>
          <p:spPr>
            <a:xfrm>
              <a:off x="4541520" y="2319953"/>
              <a:ext cx="2823210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xmlns="" id="{53BA0268-C940-4CD4-8086-820C2AF727E2}"/>
                </a:ext>
              </a:extLst>
            </p:cNvPr>
            <p:cNvSpPr/>
            <p:nvPr/>
          </p:nvSpPr>
          <p:spPr>
            <a:xfrm>
              <a:off x="5044439" y="2572291"/>
              <a:ext cx="1823997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xmlns="" id="{8EC53373-2DD1-45A0-9B23-B44403CEA4F2}"/>
                </a:ext>
              </a:extLst>
            </p:cNvPr>
            <p:cNvSpPr/>
            <p:nvPr/>
          </p:nvSpPr>
          <p:spPr>
            <a:xfrm>
              <a:off x="4785666" y="2787381"/>
              <a:ext cx="1554174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xmlns="" id="{AE41AC85-374F-4DCD-A185-F620A4DD7922}"/>
                </a:ext>
              </a:extLst>
            </p:cNvPr>
            <p:cNvSpPr/>
            <p:nvPr/>
          </p:nvSpPr>
          <p:spPr>
            <a:xfrm>
              <a:off x="4541521" y="3039719"/>
              <a:ext cx="1830212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xmlns="" id="{D434AB5C-F288-49FD-9D68-D347556455B0}"/>
                </a:ext>
              </a:extLst>
            </p:cNvPr>
            <p:cNvSpPr/>
            <p:nvPr/>
          </p:nvSpPr>
          <p:spPr>
            <a:xfrm>
              <a:off x="4541520" y="3266239"/>
              <a:ext cx="1830212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кутник 18">
              <a:extLst>
                <a:ext uri="{FF2B5EF4-FFF2-40B4-BE49-F238E27FC236}">
                  <a16:creationId xmlns:a16="http://schemas.microsoft.com/office/drawing/2014/main" xmlns="" id="{8C6C596E-6B3B-4D8B-9E18-AAC15B6FE6EF}"/>
                </a:ext>
              </a:extLst>
            </p:cNvPr>
            <p:cNvSpPr/>
            <p:nvPr/>
          </p:nvSpPr>
          <p:spPr>
            <a:xfrm>
              <a:off x="4533899" y="3518577"/>
              <a:ext cx="1830212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кутник 19">
              <a:extLst>
                <a:ext uri="{FF2B5EF4-FFF2-40B4-BE49-F238E27FC236}">
                  <a16:creationId xmlns:a16="http://schemas.microsoft.com/office/drawing/2014/main" xmlns="" id="{7ED185B4-EDA2-4E26-8DE0-EF9BC3A9AAC8}"/>
                </a:ext>
              </a:extLst>
            </p:cNvPr>
            <p:cNvSpPr/>
            <p:nvPr/>
          </p:nvSpPr>
          <p:spPr>
            <a:xfrm>
              <a:off x="4782558" y="3777440"/>
              <a:ext cx="2529825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xmlns="" id="{12769B76-FC17-4C49-9100-9AE844D47A45}"/>
                </a:ext>
              </a:extLst>
            </p:cNvPr>
            <p:cNvSpPr/>
            <p:nvPr/>
          </p:nvSpPr>
          <p:spPr>
            <a:xfrm>
              <a:off x="4541520" y="4013807"/>
              <a:ext cx="2770863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Прямокутник 21">
              <a:extLst>
                <a:ext uri="{FF2B5EF4-FFF2-40B4-BE49-F238E27FC236}">
                  <a16:creationId xmlns:a16="http://schemas.microsoft.com/office/drawing/2014/main" xmlns="" id="{70C5BA9B-212C-4780-A32D-F6F047C7DF26}"/>
                </a:ext>
              </a:extLst>
            </p:cNvPr>
            <p:cNvSpPr/>
            <p:nvPr/>
          </p:nvSpPr>
          <p:spPr>
            <a:xfrm>
              <a:off x="4533899" y="4245050"/>
              <a:ext cx="2334537" cy="16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C7E9E56D-C8C0-4E2F-AF5F-B3980D694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1520" y="4541158"/>
              <a:ext cx="2828925" cy="1409700"/>
            </a:xfrm>
            <a:prstGeom prst="rect">
              <a:avLst/>
            </a:prstGeom>
          </p:spPr>
        </p:pic>
        <p:sp>
          <p:nvSpPr>
            <p:cNvPr id="24" name="Прямокутник 23">
              <a:extLst>
                <a:ext uri="{FF2B5EF4-FFF2-40B4-BE49-F238E27FC236}">
                  <a16:creationId xmlns:a16="http://schemas.microsoft.com/office/drawing/2014/main" xmlns="" id="{0555A4F7-E1B0-4B8B-B0D2-40A652C803AE}"/>
                </a:ext>
              </a:extLst>
            </p:cNvPr>
            <p:cNvSpPr/>
            <p:nvPr/>
          </p:nvSpPr>
          <p:spPr>
            <a:xfrm>
              <a:off x="4667251" y="4643716"/>
              <a:ext cx="791210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рямокутник 24">
              <a:extLst>
                <a:ext uri="{FF2B5EF4-FFF2-40B4-BE49-F238E27FC236}">
                  <a16:creationId xmlns:a16="http://schemas.microsoft.com/office/drawing/2014/main" xmlns="" id="{CE5EAD06-0092-46AF-AFE6-78264785B9A8}"/>
                </a:ext>
              </a:extLst>
            </p:cNvPr>
            <p:cNvSpPr/>
            <p:nvPr/>
          </p:nvSpPr>
          <p:spPr>
            <a:xfrm>
              <a:off x="4665416" y="4982589"/>
              <a:ext cx="1232464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xmlns="" id="{80ACA39B-56E7-4C72-9375-99802D3DCF5C}"/>
                </a:ext>
              </a:extLst>
            </p:cNvPr>
            <p:cNvSpPr/>
            <p:nvPr/>
          </p:nvSpPr>
          <p:spPr>
            <a:xfrm>
              <a:off x="4665416" y="5345809"/>
              <a:ext cx="983544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Прямокутник 26">
              <a:extLst>
                <a:ext uri="{FF2B5EF4-FFF2-40B4-BE49-F238E27FC236}">
                  <a16:creationId xmlns:a16="http://schemas.microsoft.com/office/drawing/2014/main" xmlns="" id="{9871AB75-EE97-4F2B-95AB-31D928465E4B}"/>
                </a:ext>
              </a:extLst>
            </p:cNvPr>
            <p:cNvSpPr/>
            <p:nvPr/>
          </p:nvSpPr>
          <p:spPr>
            <a:xfrm>
              <a:off x="4665416" y="5668204"/>
              <a:ext cx="1143564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Прямокутник 27">
              <a:extLst>
                <a:ext uri="{FF2B5EF4-FFF2-40B4-BE49-F238E27FC236}">
                  <a16:creationId xmlns:a16="http://schemas.microsoft.com/office/drawing/2014/main" xmlns="" id="{B4A54D63-2FD4-4730-9209-4C9AB857CD55}"/>
                </a:ext>
              </a:extLst>
            </p:cNvPr>
            <p:cNvSpPr/>
            <p:nvPr/>
          </p:nvSpPr>
          <p:spPr>
            <a:xfrm>
              <a:off x="6148742" y="4647998"/>
              <a:ext cx="376518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Прямокутник 28">
              <a:extLst>
                <a:ext uri="{FF2B5EF4-FFF2-40B4-BE49-F238E27FC236}">
                  <a16:creationId xmlns:a16="http://schemas.microsoft.com/office/drawing/2014/main" xmlns="" id="{F092162D-FC6B-4812-B2B3-C79B812C221F}"/>
                </a:ext>
              </a:extLst>
            </p:cNvPr>
            <p:cNvSpPr/>
            <p:nvPr/>
          </p:nvSpPr>
          <p:spPr>
            <a:xfrm>
              <a:off x="6148742" y="4982589"/>
              <a:ext cx="376518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кутник 29">
              <a:extLst>
                <a:ext uri="{FF2B5EF4-FFF2-40B4-BE49-F238E27FC236}">
                  <a16:creationId xmlns:a16="http://schemas.microsoft.com/office/drawing/2014/main" xmlns="" id="{FF60907E-8BB7-4A10-A539-6B0F1ACD4B9C}"/>
                </a:ext>
              </a:extLst>
            </p:cNvPr>
            <p:cNvSpPr/>
            <p:nvPr/>
          </p:nvSpPr>
          <p:spPr>
            <a:xfrm>
              <a:off x="6148742" y="5345809"/>
              <a:ext cx="376518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1" name="Прямокутник 30">
              <a:extLst>
                <a:ext uri="{FF2B5EF4-FFF2-40B4-BE49-F238E27FC236}">
                  <a16:creationId xmlns:a16="http://schemas.microsoft.com/office/drawing/2014/main" xmlns="" id="{1075BC44-C180-4C70-816F-310FE6C11EF6}"/>
                </a:ext>
              </a:extLst>
            </p:cNvPr>
            <p:cNvSpPr/>
            <p:nvPr/>
          </p:nvSpPr>
          <p:spPr>
            <a:xfrm>
              <a:off x="6148742" y="5668583"/>
              <a:ext cx="376518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2" name="Прямокутник 31">
              <a:extLst>
                <a:ext uri="{FF2B5EF4-FFF2-40B4-BE49-F238E27FC236}">
                  <a16:creationId xmlns:a16="http://schemas.microsoft.com/office/drawing/2014/main" xmlns="" id="{5B4044C7-2B14-4E97-88A7-D236FD7FBFC8}"/>
                </a:ext>
              </a:extLst>
            </p:cNvPr>
            <p:cNvSpPr/>
            <p:nvPr/>
          </p:nvSpPr>
          <p:spPr>
            <a:xfrm>
              <a:off x="6730561" y="4653246"/>
              <a:ext cx="484979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кутник 32">
              <a:extLst>
                <a:ext uri="{FF2B5EF4-FFF2-40B4-BE49-F238E27FC236}">
                  <a16:creationId xmlns:a16="http://schemas.microsoft.com/office/drawing/2014/main" xmlns="" id="{276F2EC8-E756-4E3A-92D4-AD2078D19FC1}"/>
                </a:ext>
              </a:extLst>
            </p:cNvPr>
            <p:cNvSpPr/>
            <p:nvPr/>
          </p:nvSpPr>
          <p:spPr>
            <a:xfrm>
              <a:off x="6730561" y="4987837"/>
              <a:ext cx="484979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4" name="Прямокутник 33">
              <a:extLst>
                <a:ext uri="{FF2B5EF4-FFF2-40B4-BE49-F238E27FC236}">
                  <a16:creationId xmlns:a16="http://schemas.microsoft.com/office/drawing/2014/main" xmlns="" id="{0EED923E-F8C6-44EB-A6C8-BB601AF95D40}"/>
                </a:ext>
              </a:extLst>
            </p:cNvPr>
            <p:cNvSpPr/>
            <p:nvPr/>
          </p:nvSpPr>
          <p:spPr>
            <a:xfrm>
              <a:off x="6730561" y="5351057"/>
              <a:ext cx="484979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5" name="Прямокутник 34">
              <a:extLst>
                <a:ext uri="{FF2B5EF4-FFF2-40B4-BE49-F238E27FC236}">
                  <a16:creationId xmlns:a16="http://schemas.microsoft.com/office/drawing/2014/main" xmlns="" id="{01BCB1C2-B522-4B52-8D04-5413EBC74C10}"/>
                </a:ext>
              </a:extLst>
            </p:cNvPr>
            <p:cNvSpPr/>
            <p:nvPr/>
          </p:nvSpPr>
          <p:spPr>
            <a:xfrm>
              <a:off x="6730561" y="5673831"/>
              <a:ext cx="484979" cy="1600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6" name="Прямокутник 35">
            <a:extLst>
              <a:ext uri="{FF2B5EF4-FFF2-40B4-BE49-F238E27FC236}">
                <a16:creationId xmlns:a16="http://schemas.microsoft.com/office/drawing/2014/main" xmlns="" id="{88CD8050-3B32-45CD-8138-602FDF7B2AAC}"/>
              </a:ext>
            </a:extLst>
          </p:cNvPr>
          <p:cNvSpPr/>
          <p:nvPr/>
        </p:nvSpPr>
        <p:spPr>
          <a:xfrm>
            <a:off x="6699802" y="1406866"/>
            <a:ext cx="642896" cy="27655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1C3BE3C-E09F-4671-AED5-7EE960725C7E}"/>
              </a:ext>
            </a:extLst>
          </p:cNvPr>
          <p:cNvSpPr txBox="1"/>
          <p:nvPr/>
        </p:nvSpPr>
        <p:spPr>
          <a:xfrm>
            <a:off x="241282" y="1911309"/>
            <a:ext cx="2163987" cy="523220"/>
          </a:xfrm>
          <a:prstGeom prst="wedgeRectCallout">
            <a:avLst>
              <a:gd name="adj1" fmla="val 79714"/>
              <a:gd name="adj2" fmla="val -6953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Символ</a:t>
            </a:r>
          </a:p>
        </p:txBody>
      </p: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xmlns="" id="{580AD949-9FA3-43A7-94B0-C7D3F89CB7BB}"/>
              </a:ext>
            </a:extLst>
          </p:cNvPr>
          <p:cNvSpPr/>
          <p:nvPr/>
        </p:nvSpPr>
        <p:spPr>
          <a:xfrm>
            <a:off x="5081463" y="1453399"/>
            <a:ext cx="211454" cy="18680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D1A4E757-08DC-42C3-83E9-4EA73805C5AA}"/>
              </a:ext>
            </a:extLst>
          </p:cNvPr>
          <p:cNvGrpSpPr/>
          <p:nvPr/>
        </p:nvGrpSpPr>
        <p:grpSpPr>
          <a:xfrm>
            <a:off x="2975414" y="1255078"/>
            <a:ext cx="2121289" cy="914842"/>
            <a:chOff x="2726936" y="1255078"/>
            <a:chExt cx="2121289" cy="914842"/>
          </a:xfrm>
        </p:grpSpPr>
        <p:sp>
          <p:nvSpPr>
            <p:cNvPr id="40" name="Прямокутник 39">
              <a:extLst>
                <a:ext uri="{FF2B5EF4-FFF2-40B4-BE49-F238E27FC236}">
                  <a16:creationId xmlns:a16="http://schemas.microsoft.com/office/drawing/2014/main" xmlns="" id="{2F2BE984-5FC7-4C11-A422-BA8C5777BC0D}"/>
                </a:ext>
              </a:extLst>
            </p:cNvPr>
            <p:cNvSpPr/>
            <p:nvPr/>
          </p:nvSpPr>
          <p:spPr>
            <a:xfrm>
              <a:off x="2726936" y="1256833"/>
              <a:ext cx="883560" cy="91308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800" b="1" i="1" kern="0" dirty="0">
                  <a:solidFill>
                    <a:schemeClr val="tx1"/>
                  </a:solidFill>
                </a:rPr>
                <a:t>Ц</a:t>
              </a:r>
            </a:p>
          </p:txBody>
        </p:sp>
        <p:cxnSp>
          <p:nvCxnSpPr>
            <p:cNvPr id="41" name="Пряма сполучна лінія 40">
              <a:extLst>
                <a:ext uri="{FF2B5EF4-FFF2-40B4-BE49-F238E27FC236}">
                  <a16:creationId xmlns:a16="http://schemas.microsoft.com/office/drawing/2014/main" xmlns="" id="{5162DA7B-2341-4520-9338-D2D8AD30F898}"/>
                </a:ext>
              </a:extLst>
            </p:cNvPr>
            <p:cNvCxnSpPr>
              <a:cxnSpLocks/>
            </p:cNvCxnSpPr>
            <p:nvPr/>
          </p:nvCxnSpPr>
          <p:spPr>
            <a:xfrm>
              <a:off x="3610496" y="1255078"/>
              <a:ext cx="1210424" cy="202892"/>
            </a:xfrm>
            <a:prstGeom prst="lin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Пряма сполучна лінія 41">
              <a:extLst>
                <a:ext uri="{FF2B5EF4-FFF2-40B4-BE49-F238E27FC236}">
                  <a16:creationId xmlns:a16="http://schemas.microsoft.com/office/drawing/2014/main" xmlns="" id="{9FEE3C1A-8000-416E-BEF3-3CBDD2FC0C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2561" y="1638511"/>
              <a:ext cx="1225664" cy="531106"/>
            </a:xfrm>
            <a:prstGeom prst="lin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xmlns="" id="{5ACC7B6B-85CD-4B64-8FDC-7D8533BDDB6F}"/>
              </a:ext>
            </a:extLst>
          </p:cNvPr>
          <p:cNvGrpSpPr/>
          <p:nvPr/>
        </p:nvGrpSpPr>
        <p:grpSpPr>
          <a:xfrm>
            <a:off x="7342698" y="1406955"/>
            <a:ext cx="2987827" cy="743961"/>
            <a:chOff x="7094220" y="1406955"/>
            <a:chExt cx="2987827" cy="743961"/>
          </a:xfrm>
        </p:grpSpPr>
        <p:sp>
          <p:nvSpPr>
            <p:cNvPr id="44" name="Прямокутник 43">
              <a:extLst>
                <a:ext uri="{FF2B5EF4-FFF2-40B4-BE49-F238E27FC236}">
                  <a16:creationId xmlns:a16="http://schemas.microsoft.com/office/drawing/2014/main" xmlns="" id="{796E39ED-5E84-405F-BB1F-976A185BE41A}"/>
                </a:ext>
              </a:extLst>
            </p:cNvPr>
            <p:cNvSpPr/>
            <p:nvPr/>
          </p:nvSpPr>
          <p:spPr>
            <a:xfrm>
              <a:off x="8082863" y="1574310"/>
              <a:ext cx="1999184" cy="57111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b="1" i="1" kern="0" dirty="0">
                  <a:solidFill>
                    <a:schemeClr val="tx1"/>
                  </a:solidFill>
                </a:rPr>
                <a:t>Україна</a:t>
              </a:r>
            </a:p>
          </p:txBody>
        </p:sp>
        <p:cxnSp>
          <p:nvCxnSpPr>
            <p:cNvPr id="45" name="Пряма сполучна лінія 44">
              <a:extLst>
                <a:ext uri="{FF2B5EF4-FFF2-40B4-BE49-F238E27FC236}">
                  <a16:creationId xmlns:a16="http://schemas.microsoft.com/office/drawing/2014/main" xmlns="" id="{B0CABF68-C0A1-443F-AB21-D432083D4323}"/>
                </a:ext>
              </a:extLst>
            </p:cNvPr>
            <p:cNvCxnSpPr>
              <a:cxnSpLocks/>
            </p:cNvCxnSpPr>
            <p:nvPr/>
          </p:nvCxnSpPr>
          <p:spPr>
            <a:xfrm>
              <a:off x="7115175" y="1406955"/>
              <a:ext cx="967688" cy="168876"/>
            </a:xfrm>
            <a:prstGeom prst="lin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Пряма сполучна лінія 45">
              <a:extLst>
                <a:ext uri="{FF2B5EF4-FFF2-40B4-BE49-F238E27FC236}">
                  <a16:creationId xmlns:a16="http://schemas.microsoft.com/office/drawing/2014/main" xmlns="" id="{74FB42C3-EAB8-4EFE-B48F-5E6D55A16E10}"/>
                </a:ext>
              </a:extLst>
            </p:cNvPr>
            <p:cNvCxnSpPr>
              <a:cxnSpLocks/>
            </p:cNvCxnSpPr>
            <p:nvPr/>
          </p:nvCxnSpPr>
          <p:spPr>
            <a:xfrm>
              <a:off x="7094220" y="1679038"/>
              <a:ext cx="983816" cy="471878"/>
            </a:xfrm>
            <a:prstGeom prst="lin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237B299-D7C9-42CF-89B0-CB05D123A40A}"/>
              </a:ext>
            </a:extLst>
          </p:cNvPr>
          <p:cNvSpPr txBox="1"/>
          <p:nvPr/>
        </p:nvSpPr>
        <p:spPr>
          <a:xfrm>
            <a:off x="9718482" y="2501181"/>
            <a:ext cx="2033596" cy="523220"/>
          </a:xfrm>
          <a:prstGeom prst="wedgeRectCallout">
            <a:avLst>
              <a:gd name="adj1" fmla="val -50293"/>
              <a:gd name="adj2" fmla="val -11892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Слово</a:t>
            </a:r>
          </a:p>
        </p:txBody>
      </p:sp>
      <p:sp>
        <p:nvSpPr>
          <p:cNvPr id="48" name="Прямокутник 47">
            <a:extLst>
              <a:ext uri="{FF2B5EF4-FFF2-40B4-BE49-F238E27FC236}">
                <a16:creationId xmlns:a16="http://schemas.microsoft.com/office/drawing/2014/main" xmlns="" id="{B1F2D612-9329-46EB-AF2E-2E83F4D38B71}"/>
              </a:ext>
            </a:extLst>
          </p:cNvPr>
          <p:cNvSpPr/>
          <p:nvPr/>
        </p:nvSpPr>
        <p:spPr>
          <a:xfrm>
            <a:off x="4863836" y="1793903"/>
            <a:ext cx="1613992" cy="27655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xmlns="" id="{22D14BAA-7B1A-44B1-B6CC-823930F5A58B}"/>
              </a:ext>
            </a:extLst>
          </p:cNvPr>
          <p:cNvGrpSpPr/>
          <p:nvPr/>
        </p:nvGrpSpPr>
        <p:grpSpPr>
          <a:xfrm>
            <a:off x="247202" y="1802639"/>
            <a:ext cx="4631874" cy="1743558"/>
            <a:chOff x="-1276" y="1802639"/>
            <a:chExt cx="4631874" cy="1743558"/>
          </a:xfrm>
        </p:grpSpPr>
        <p:sp>
          <p:nvSpPr>
            <p:cNvPr id="50" name="Прямокутник 49">
              <a:extLst>
                <a:ext uri="{FF2B5EF4-FFF2-40B4-BE49-F238E27FC236}">
                  <a16:creationId xmlns:a16="http://schemas.microsoft.com/office/drawing/2014/main" xmlns="" id="{3E7023CD-B47B-48CB-B406-E9259CF89E18}"/>
                </a:ext>
              </a:extLst>
            </p:cNvPr>
            <p:cNvSpPr/>
            <p:nvPr/>
          </p:nvSpPr>
          <p:spPr>
            <a:xfrm>
              <a:off x="-1276" y="2572291"/>
              <a:ext cx="3643395" cy="97390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b="1" i="1" kern="0" dirty="0">
                  <a:solidFill>
                    <a:schemeClr val="tx1"/>
                  </a:solidFill>
                </a:rPr>
                <a:t>Наша країна – просто казкова.</a:t>
              </a:r>
            </a:p>
          </p:txBody>
        </p:sp>
        <p:cxnSp>
          <p:nvCxnSpPr>
            <p:cNvPr id="51" name="Пряма сполучна лінія 50">
              <a:extLst>
                <a:ext uri="{FF2B5EF4-FFF2-40B4-BE49-F238E27FC236}">
                  <a16:creationId xmlns:a16="http://schemas.microsoft.com/office/drawing/2014/main" xmlns="" id="{73072441-9C84-47CD-92A0-AED4CAFFA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9108" y="1802639"/>
              <a:ext cx="1001490" cy="769247"/>
            </a:xfrm>
            <a:prstGeom prst="lin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2" name="Пряма сполучна лінія 51">
              <a:extLst>
                <a:ext uri="{FF2B5EF4-FFF2-40B4-BE49-F238E27FC236}">
                  <a16:creationId xmlns:a16="http://schemas.microsoft.com/office/drawing/2014/main" xmlns="" id="{C040E7D4-F912-438A-9060-62B52BC06D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6853" y="2081464"/>
              <a:ext cx="969509" cy="1459903"/>
            </a:xfrm>
            <a:prstGeom prst="lin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2C3373B-F3DC-4C4C-AD85-2CF8757BE2F2}"/>
              </a:ext>
            </a:extLst>
          </p:cNvPr>
          <p:cNvSpPr txBox="1"/>
          <p:nvPr/>
        </p:nvSpPr>
        <p:spPr>
          <a:xfrm>
            <a:off x="241281" y="3777440"/>
            <a:ext cx="2163987" cy="523220"/>
          </a:xfrm>
          <a:prstGeom prst="wedgeRectCallout">
            <a:avLst>
              <a:gd name="adj1" fmla="val 45726"/>
              <a:gd name="adj2" fmla="val -9233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Речення</a:t>
            </a:r>
          </a:p>
        </p:txBody>
      </p: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xmlns="" id="{29D4038B-0D3F-4F5A-BB02-F34E1B250FBE}"/>
              </a:ext>
            </a:extLst>
          </p:cNvPr>
          <p:cNvSpPr/>
          <p:nvPr/>
        </p:nvSpPr>
        <p:spPr>
          <a:xfrm>
            <a:off x="4702034" y="3731374"/>
            <a:ext cx="2911174" cy="71867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9123329-5C1F-4886-ADC2-AE25557F166F}"/>
              </a:ext>
            </a:extLst>
          </p:cNvPr>
          <p:cNvSpPr txBox="1"/>
          <p:nvPr/>
        </p:nvSpPr>
        <p:spPr>
          <a:xfrm>
            <a:off x="8303489" y="4405070"/>
            <a:ext cx="2678988" cy="523220"/>
          </a:xfrm>
          <a:prstGeom prst="wedgeRectCallout">
            <a:avLst>
              <a:gd name="adj1" fmla="val -79903"/>
              <a:gd name="adj2" fmla="val -6953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Абзац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9C65CD2-FEB8-41DF-911C-19EC50D8E6A5}"/>
              </a:ext>
            </a:extLst>
          </p:cNvPr>
          <p:cNvSpPr txBox="1"/>
          <p:nvPr/>
        </p:nvSpPr>
        <p:spPr>
          <a:xfrm>
            <a:off x="8745098" y="3266239"/>
            <a:ext cx="2678988" cy="954107"/>
          </a:xfrm>
          <a:prstGeom prst="wedgeRectCallout">
            <a:avLst>
              <a:gd name="adj1" fmla="val -97340"/>
              <a:gd name="adj2" fmla="val -5599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Графічний об’єкт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C05BBA4-AA1D-420F-8BD0-3189A6917A0F}"/>
              </a:ext>
            </a:extLst>
          </p:cNvPr>
          <p:cNvSpPr txBox="1"/>
          <p:nvPr/>
        </p:nvSpPr>
        <p:spPr>
          <a:xfrm>
            <a:off x="2023336" y="5615090"/>
            <a:ext cx="2163987" cy="523220"/>
          </a:xfrm>
          <a:prstGeom prst="wedgeRectCallout">
            <a:avLst>
              <a:gd name="adj1" fmla="val 81092"/>
              <a:gd name="adj2" fmla="val -13222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Таблиця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E926776-8213-418A-A038-92D0D0F86406}"/>
              </a:ext>
            </a:extLst>
          </p:cNvPr>
          <p:cNvSpPr txBox="1"/>
          <p:nvPr/>
        </p:nvSpPr>
        <p:spPr>
          <a:xfrm>
            <a:off x="1655386" y="4673369"/>
            <a:ext cx="2163987" cy="523220"/>
          </a:xfrm>
          <a:prstGeom prst="wedgeRectCallout">
            <a:avLst>
              <a:gd name="adj1" fmla="val 87522"/>
              <a:gd name="adj2" fmla="val -28989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Сторінка</a:t>
            </a:r>
          </a:p>
        </p:txBody>
      </p:sp>
    </p:spTree>
    <p:extLst>
      <p:ext uri="{BB962C8B-B14F-4D97-AF65-F5344CB8AC3E}">
        <p14:creationId xmlns:p14="http://schemas.microsoft.com/office/powerpoint/2010/main" val="149939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7" grpId="0" animBg="1"/>
      <p:bldP spid="48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Текстовий документ</a:t>
            </a:r>
            <a:br>
              <a:rPr lang="uk-UA" dirty="0"/>
            </a:br>
            <a:r>
              <a:rPr lang="uk-UA" dirty="0"/>
              <a:t>і текстовий процесор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xmlns="" id="{C6F6CACB-16E0-4BD8-80B6-31FF015D6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" y="4643838"/>
            <a:ext cx="1729432" cy="172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15, word icon">
            <a:extLst>
              <a:ext uri="{FF2B5EF4-FFF2-40B4-BE49-F238E27FC236}">
                <a16:creationId xmlns:a16="http://schemas.microsoft.com/office/drawing/2014/main" xmlns="" id="{FEECC91E-D62F-4209-9223-88ED21BA5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227309" y="4294792"/>
            <a:ext cx="2488632" cy="23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27CBFD-F08F-4FD9-A6B1-5142AB96978C}"/>
              </a:ext>
            </a:extLst>
          </p:cNvPr>
          <p:cNvSpPr txBox="1"/>
          <p:nvPr/>
        </p:nvSpPr>
        <p:spPr>
          <a:xfrm>
            <a:off x="2420394" y="4314675"/>
            <a:ext cx="3470614" cy="2145268"/>
          </a:xfrm>
          <a:prstGeom prst="wedgeRoundRectCallout">
            <a:avLst>
              <a:gd name="adj1" fmla="val -62307"/>
              <a:gd name="adj2" fmla="val -4900"/>
              <a:gd name="adj3" fmla="val 16667"/>
            </a:avLst>
          </a:prstGeom>
          <a:solidFill>
            <a:srgbClr val="66006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</a:rPr>
              <a:t>Блокнот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дає змогу виконувати тільки найпростіші дії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D13A22-9A74-483A-A7C2-79C4CA1939B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Для створення та опрацювання текстових документів використовують різні програми:</a:t>
            </a:r>
            <a:endParaRPr lang="uk-UA" sz="28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D39BB1-6489-4D0E-9658-503487AD1631}"/>
              </a:ext>
            </a:extLst>
          </p:cNvPr>
          <p:cNvSpPr txBox="1"/>
          <p:nvPr/>
        </p:nvSpPr>
        <p:spPr>
          <a:xfrm>
            <a:off x="72007" y="2314890"/>
            <a:ext cx="5972331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uk-UA" sz="2800" b="1" i="1" dirty="0">
                <a:solidFill>
                  <a:srgbClr val="FFFF00"/>
                </a:solidFill>
              </a:rPr>
              <a:t>Текстові редактори </a:t>
            </a:r>
            <a:r>
              <a:rPr lang="uk-UA" sz="2800" b="1" i="1" dirty="0">
                <a:solidFill>
                  <a:srgbClr val="FFFFFF"/>
                </a:solidFill>
              </a:rPr>
              <a:t>(опрацювання документів, які містять лише звичайний текст)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87F987-2A3A-4F1C-B6BF-B64039325D86}"/>
              </a:ext>
            </a:extLst>
          </p:cNvPr>
          <p:cNvSpPr txBox="1"/>
          <p:nvPr/>
        </p:nvSpPr>
        <p:spPr>
          <a:xfrm>
            <a:off x="6149819" y="2314890"/>
            <a:ext cx="5972331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uk-UA" sz="2800" b="1" i="1" dirty="0">
                <a:solidFill>
                  <a:srgbClr val="FFFF00"/>
                </a:solidFill>
              </a:rPr>
              <a:t>Текстові процесори</a:t>
            </a:r>
          </a:p>
          <a:p>
            <a:pPr lvl="0" algn="ctr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(робота з документами, які містять, крім тексту, й інші об'єкти</a:t>
            </a:r>
            <a:r>
              <a:rPr lang="ru-RU" sz="2800" b="1" i="1" dirty="0">
                <a:solidFill>
                  <a:srgbClr val="FFFFFF"/>
                </a:solidFill>
              </a:rPr>
              <a:t>)</a:t>
            </a:r>
            <a:endParaRPr lang="uk-UA" sz="2800" b="1" i="1" dirty="0">
              <a:solidFill>
                <a:srgbClr val="FFFFFF"/>
              </a:solidFill>
            </a:endParaRP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OOo4Kids icon&quot;">
            <a:extLst>
              <a:ext uri="{FF2B5EF4-FFF2-40B4-BE49-F238E27FC236}">
                <a16:creationId xmlns:a16="http://schemas.microsoft.com/office/drawing/2014/main" xmlns="" id="{8B54A616-AD2E-4C3F-A05F-2D07F7EE6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960" y="3934678"/>
            <a:ext cx="2923322" cy="29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Текстовий документ</a:t>
            </a:r>
            <a:br>
              <a:rPr lang="uk-UA" dirty="0"/>
            </a:br>
            <a:r>
              <a:rPr lang="uk-UA" dirty="0"/>
              <a:t>і текстовий процесор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Текстові процесори, наприклад </a:t>
            </a:r>
            <a:r>
              <a:rPr lang="en-US" sz="2800" b="1" i="1" kern="0" dirty="0">
                <a:solidFill>
                  <a:srgbClr val="FFFF00"/>
                </a:solidFill>
              </a:rPr>
              <a:t>Microsoft Word </a:t>
            </a:r>
            <a:r>
              <a:rPr lang="uk-UA" sz="2800" b="1" i="1" kern="0" dirty="0">
                <a:solidFill>
                  <a:schemeClr val="bg1"/>
                </a:solidFill>
              </a:rPr>
              <a:t>або </a:t>
            </a:r>
            <a:r>
              <a:rPr lang="en-US" sz="2800" b="1" i="1" kern="0" dirty="0">
                <a:solidFill>
                  <a:srgbClr val="FFFF00"/>
                </a:solidFill>
              </a:rPr>
              <a:t>OOo4Kids</a:t>
            </a:r>
            <a:r>
              <a:rPr lang="uk-UA" sz="2800" b="1" i="1" kern="0" dirty="0">
                <a:solidFill>
                  <a:schemeClr val="bg1"/>
                </a:solidFill>
              </a:rPr>
              <a:t> мають додаткові можливості та дають змогу користувачеві виконувати такі операції над об'єктами текстового документа: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83D31E-1276-4693-BEB7-2C180406EB67}"/>
              </a:ext>
            </a:extLst>
          </p:cNvPr>
          <p:cNvSpPr txBox="1"/>
          <p:nvPr/>
        </p:nvSpPr>
        <p:spPr>
          <a:xfrm>
            <a:off x="70929" y="31398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уведення тексту </a:t>
            </a:r>
            <a:r>
              <a:rPr lang="uk-UA" sz="2800" b="1" i="1" kern="0" dirty="0">
                <a:solidFill>
                  <a:schemeClr val="bg1"/>
                </a:solidFill>
              </a:rPr>
              <a:t>— уведення тексту з використанням клавіатури;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C4AC7C-74FE-4AE1-9AEC-1FFB8A8A5859}"/>
              </a:ext>
            </a:extLst>
          </p:cNvPr>
          <p:cNvSpPr txBox="1"/>
          <p:nvPr/>
        </p:nvSpPr>
        <p:spPr>
          <a:xfrm>
            <a:off x="70929" y="4221188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редагування тексту </a:t>
            </a:r>
            <a:r>
              <a:rPr lang="uk-UA" sz="2800" b="1" i="1" kern="0" dirty="0">
                <a:solidFill>
                  <a:schemeClr val="bg1"/>
                </a:solidFill>
              </a:rPr>
              <a:t>- внесення змін у вміст тексту: виправлення помилок, видалення, переміщення, копіювання, вставлення фрагментів тексту та інших об'єктів;</a:t>
            </a:r>
          </a:p>
        </p:txBody>
      </p:sp>
    </p:spTree>
    <p:extLst>
      <p:ext uri="{BB962C8B-B14F-4D97-AF65-F5344CB8AC3E}">
        <p14:creationId xmlns:p14="http://schemas.microsoft.com/office/powerpoint/2010/main" val="174731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Текстовий документ</a:t>
            </a:r>
            <a:br>
              <a:rPr lang="uk-UA" dirty="0"/>
            </a:br>
            <a:r>
              <a:rPr lang="uk-UA" dirty="0"/>
              <a:t>і текстовий процесор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83D31E-1276-4693-BEB7-2C180406EB67}"/>
              </a:ext>
            </a:extLst>
          </p:cNvPr>
          <p:cNvSpPr txBox="1"/>
          <p:nvPr/>
        </p:nvSpPr>
        <p:spPr>
          <a:xfrm>
            <a:off x="70929" y="1830607"/>
            <a:ext cx="12050142" cy="129266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 </a:t>
            </a:r>
            <a:r>
              <a:rPr lang="uk-UA" sz="2600" b="1" i="1" kern="0" dirty="0">
                <a:solidFill>
                  <a:srgbClr val="FFFF00"/>
                </a:solidFill>
              </a:rPr>
              <a:t>форматування тексту </a:t>
            </a:r>
            <a:r>
              <a:rPr lang="uk-UA" sz="2600" b="1" i="1" kern="0" dirty="0">
                <a:solidFill>
                  <a:schemeClr val="bg1"/>
                </a:solidFill>
              </a:rPr>
              <a:t>- внесення змін у зовнішній вигляд тексту: установлення шрифту, кольору, накреслення символів, вирівнювання абзаців, відступів абзаців тощо;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C4AC7C-74FE-4AE1-9AEC-1FFB8A8A5859}"/>
              </a:ext>
            </a:extLst>
          </p:cNvPr>
          <p:cNvSpPr txBox="1"/>
          <p:nvPr/>
        </p:nvSpPr>
        <p:spPr>
          <a:xfrm>
            <a:off x="70929" y="3239885"/>
            <a:ext cx="12050142" cy="89255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вставлення об'єктів </a:t>
            </a:r>
            <a:r>
              <a:rPr lang="uk-UA" sz="2600" b="1" i="1" kern="0" dirty="0">
                <a:solidFill>
                  <a:schemeClr val="bg1"/>
                </a:solidFill>
              </a:rPr>
              <a:t>- розміщення в документі графічних зображень, таблиць, діаграм тощо;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496807-6E1B-412C-8839-9BB343E221CC}"/>
              </a:ext>
            </a:extLst>
          </p:cNvPr>
          <p:cNvSpPr txBox="1"/>
          <p:nvPr/>
        </p:nvSpPr>
        <p:spPr>
          <a:xfrm>
            <a:off x="70929" y="4249053"/>
            <a:ext cx="12050142" cy="89255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друкування документа </a:t>
            </a:r>
            <a:r>
              <a:rPr lang="uk-UA" sz="2600" b="1" i="1" kern="0" dirty="0">
                <a:solidFill>
                  <a:schemeClr val="bg1"/>
                </a:solidFill>
              </a:rPr>
              <a:t>- отримання копії документа, зазвичай на папері;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16EEFD-660E-48A5-AA4C-CA323922B4EC}"/>
              </a:ext>
            </a:extLst>
          </p:cNvPr>
          <p:cNvSpPr txBox="1"/>
          <p:nvPr/>
        </p:nvSpPr>
        <p:spPr>
          <a:xfrm>
            <a:off x="70929" y="5258221"/>
            <a:ext cx="12050142" cy="129266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робота з файлами </a:t>
            </a:r>
            <a:r>
              <a:rPr lang="uk-UA" sz="2600" b="1" i="1" kern="0" dirty="0">
                <a:solidFill>
                  <a:schemeClr val="bg1"/>
                </a:solidFill>
              </a:rPr>
              <a:t>— збереження текстового документа у файлі, відкриття текстового </a:t>
            </a:r>
            <a:r>
              <a:rPr lang="uk-UA" sz="26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600" b="1" i="1" kern="0" dirty="0">
                <a:solidFill>
                  <a:schemeClr val="bg1"/>
                </a:solidFill>
              </a:rPr>
              <a:t> в текстовому процесорі та інші.</a:t>
            </a:r>
          </a:p>
        </p:txBody>
      </p:sp>
    </p:spTree>
    <p:extLst>
      <p:ext uri="{BB962C8B-B14F-4D97-AF65-F5344CB8AC3E}">
        <p14:creationId xmlns:p14="http://schemas.microsoft.com/office/powerpoint/2010/main" val="37745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Текстовий документ</a:t>
            </a:r>
            <a:br>
              <a:rPr lang="uk-UA" dirty="0"/>
            </a:br>
            <a:r>
              <a:rPr lang="uk-UA" dirty="0"/>
              <a:t>і текстовий процесор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Під час роботи з текстовим документом доцільно дотримуватися такої послідовності операцій: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BF00F26E-196C-4C3B-9216-04421E75FF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1293867"/>
              </p:ext>
            </p:extLst>
          </p:nvPr>
        </p:nvGraphicFramePr>
        <p:xfrm>
          <a:off x="72008" y="2278064"/>
          <a:ext cx="12050142" cy="4513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886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688D44-E3C5-4DA6-B22F-3DB40860A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68688D44-E3C5-4DA6-B22F-3DB40860A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58AA46-018C-441C-B355-80027C588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0C58AA46-018C-441C-B355-80027C588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C9997A-FEA9-4D7F-90A5-8CF43FB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CC9997A-FEA9-4D7F-90A5-8CF43FBB3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FF06DA-E6DA-491C-9DF3-A8BDA4B0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AEFF06DA-E6DA-491C-9DF3-A8BDA4B01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C026CB-ABE2-4212-A20F-5A14349B8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7DC026CB-ABE2-4212-A20F-5A14349B8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99C9EA-49D7-45E9-A6FD-2C80FC5F5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8699C9EA-49D7-45E9-A6FD-2C80FC5F5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Graphic spid="6" grpId="0" uiExpan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Середовище текстового процесора Microsoft Office Word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5-му класі ви будете вивчати текстовий процесор </a:t>
            </a:r>
            <a:r>
              <a:rPr lang="uk-UA" sz="2800" b="1" i="1" kern="0" dirty="0">
                <a:solidFill>
                  <a:srgbClr val="FFFF00"/>
                </a:solidFill>
              </a:rPr>
              <a:t>Word</a:t>
            </a:r>
            <a:r>
              <a:rPr lang="uk-UA" sz="2800" b="1" i="1" kern="0" dirty="0">
                <a:solidFill>
                  <a:schemeClr val="bg1"/>
                </a:solidFill>
              </a:rPr>
              <a:t>, який розроблений корпорацією </a:t>
            </a:r>
            <a:r>
              <a:rPr lang="uk-UA" sz="2800" b="1" i="1" kern="0" dirty="0">
                <a:solidFill>
                  <a:srgbClr val="FFFF00"/>
                </a:solidFill>
              </a:rPr>
              <a:t>Microsoft</a:t>
            </a:r>
            <a:r>
              <a:rPr lang="uk-UA" sz="2800" b="1" i="1" kern="0" dirty="0">
                <a:solidFill>
                  <a:schemeClr val="bg1"/>
                </a:solidFill>
              </a:rPr>
              <a:t> і входить до пакета програм </a:t>
            </a:r>
            <a:r>
              <a:rPr lang="uk-UA" sz="2800" b="1" i="1" kern="0" dirty="0">
                <a:solidFill>
                  <a:srgbClr val="FFFF00"/>
                </a:solidFill>
              </a:rPr>
              <a:t>Microsoft Office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Текстовий процесор </a:t>
            </a:r>
            <a:r>
              <a:rPr lang="uk-UA" sz="2800" b="1" i="1" kern="0" dirty="0">
                <a:solidFill>
                  <a:srgbClr val="FFFF00"/>
                </a:solidFill>
              </a:rPr>
              <a:t>Word</a:t>
            </a:r>
            <a:r>
              <a:rPr lang="uk-UA" sz="2800" b="1" i="1" kern="0" dirty="0">
                <a:solidFill>
                  <a:schemeClr val="bg1"/>
                </a:solidFill>
              </a:rPr>
              <a:t> можна запустити на виконання кількома способами. Найпоширеніші з них: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DF7F4565-5CCC-4069-BAA4-36B770B1395A}"/>
              </a:ext>
            </a:extLst>
          </p:cNvPr>
          <p:cNvSpPr/>
          <p:nvPr/>
        </p:nvSpPr>
        <p:spPr>
          <a:xfrm>
            <a:off x="72007" y="3507620"/>
            <a:ext cx="2536111" cy="8981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Виконати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Пуск</a:t>
            </a:r>
            <a:r>
              <a:rPr lang="uk-UA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>
                <a:solidFill>
                  <a:srgbClr val="FFFF00"/>
                </a:solidFill>
              </a:rPr>
              <a:t>Word</a:t>
            </a:r>
            <a:endParaRPr lang="uk-UA" sz="2400" b="1" i="1" kern="0" dirty="0">
              <a:solidFill>
                <a:srgbClr val="FFFF00"/>
              </a:solidFill>
            </a:endParaRP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xmlns="" id="{20475225-204A-4E9C-B7E4-8A4647A5CB37}"/>
              </a:ext>
            </a:extLst>
          </p:cNvPr>
          <p:cNvGrpSpPr/>
          <p:nvPr/>
        </p:nvGrpSpPr>
        <p:grpSpPr>
          <a:xfrm>
            <a:off x="7520999" y="3507620"/>
            <a:ext cx="4601152" cy="2924353"/>
            <a:chOff x="7520999" y="3507620"/>
            <a:chExt cx="4601152" cy="2924353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xmlns="" id="{312FB5E6-6A0E-4A4E-8115-8EC1A74014F6}"/>
                </a:ext>
              </a:extLst>
            </p:cNvPr>
            <p:cNvSpPr/>
            <p:nvPr/>
          </p:nvSpPr>
          <p:spPr>
            <a:xfrm>
              <a:off x="7520999" y="3507620"/>
              <a:ext cx="4601152" cy="29243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Двічі</a:t>
              </a:r>
              <a:endParaRPr lang="en-US" sz="2400" b="1" i="1" kern="0" dirty="0">
                <a:solidFill>
                  <a:schemeClr val="bg1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клацнути на</a:t>
              </a:r>
              <a:endParaRPr lang="en-US" sz="2400" b="1" i="1" kern="0" dirty="0">
                <a:solidFill>
                  <a:schemeClr val="bg1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ярлику</a:t>
              </a:r>
              <a:endParaRPr lang="en-US" sz="2400" b="1" i="1" kern="0" dirty="0">
                <a:solidFill>
                  <a:schemeClr val="bg1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програми</a:t>
              </a:r>
              <a:endParaRPr lang="en-US" sz="2400" b="1" i="1" kern="0" dirty="0">
                <a:solidFill>
                  <a:schemeClr val="bg1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i="1" kern="0" dirty="0">
                  <a:solidFill>
                    <a:srgbClr val="FFFF00"/>
                  </a:solidFill>
                </a:rPr>
                <a:t>Word</a:t>
              </a:r>
              <a:r>
                <a:rPr lang="uk-UA" sz="2400" b="1" i="1" kern="0" dirty="0">
                  <a:solidFill>
                    <a:schemeClr val="bg1"/>
                  </a:solidFill>
                </a:rPr>
                <a:t> на</a:t>
              </a:r>
              <a:endParaRPr lang="en-US" sz="2400" b="1" i="1" kern="0" dirty="0">
                <a:solidFill>
                  <a:schemeClr val="bg1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bg1"/>
                  </a:solidFill>
                </a:rPr>
                <a:t>Робочому столі</a:t>
              </a: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04157571-FFDF-4D43-9948-E19DAD067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5234" y1="38956" x2="15234" y2="38956"/>
                          <a14:foregroundMark x1="16797" y1="42972" x2="17188" y2="43775"/>
                          <a14:foregroundMark x1="16406" y1="35341" x2="20703" y2="60643"/>
                          <a14:foregroundMark x1="28906" y1="34538" x2="22266" y2="53012"/>
                          <a14:foregroundMark x1="28906" y1="35341" x2="34375" y2="59438"/>
                          <a14:foregroundMark x1="41797" y1="36145" x2="39063" y2="54618"/>
                          <a14:foregroundMark x1="63672" y1="16466" x2="91016" y2="17671"/>
                          <a14:foregroundMark x1="64453" y1="28112" x2="91797" y2="26506"/>
                          <a14:foregroundMark x1="91016" y1="29317" x2="91016" y2="78715"/>
                          <a14:foregroundMark x1="85938" y1="67871" x2="60938" y2="67871"/>
                          <a14:foregroundMark x1="56641" y1="77510" x2="88672" y2="77912"/>
                          <a14:foregroundMark x1="60547" y1="57028" x2="85547" y2="57430"/>
                          <a14:foregroundMark x1="61328" y1="46988" x2="87109" y2="47390"/>
                          <a14:foregroundMark x1="62891" y1="35341" x2="85156" y2="37349"/>
                          <a14:foregroundMark x1="13281" y1="85141" x2="1172" y2="98795"/>
                          <a14:foregroundMark x1="2734" y1="84337" x2="14063" y2="98795"/>
                          <a14:foregroundMark x1="6641" y1="83936" x2="15234" y2="83936"/>
                          <a14:foregroundMark x1="14453" y1="87149" x2="14453" y2="9718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31245" y="3768756"/>
              <a:ext cx="2022774" cy="1967464"/>
            </a:xfrm>
            <a:prstGeom prst="rect">
              <a:avLst/>
            </a:prstGeom>
          </p:spPr>
        </p:pic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xmlns="" id="{69D86150-CF9E-494F-B3DF-AFDDAAE80DE1}"/>
              </a:ext>
            </a:extLst>
          </p:cNvPr>
          <p:cNvGrpSpPr/>
          <p:nvPr/>
        </p:nvGrpSpPr>
        <p:grpSpPr>
          <a:xfrm>
            <a:off x="2763983" y="3507620"/>
            <a:ext cx="4757016" cy="2924353"/>
            <a:chOff x="2763983" y="3507620"/>
            <a:chExt cx="4757016" cy="2924353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F6D78472-720A-492C-B407-49F74EFF4CFF}"/>
                </a:ext>
              </a:extLst>
            </p:cNvPr>
            <p:cNvSpPr/>
            <p:nvPr/>
          </p:nvSpPr>
          <p:spPr>
            <a:xfrm>
              <a:off x="2763983" y="3507620"/>
              <a:ext cx="4601152" cy="29243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Двічі клацнути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на значку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будь-якого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 err="1">
                  <a:solidFill>
                    <a:srgbClr val="FFFFFF"/>
                  </a:solidFill>
                </a:rPr>
                <a:t>файла</a:t>
              </a:r>
              <a:endParaRPr lang="uk-UA" sz="2400" b="1" i="1" kern="0" dirty="0">
                <a:solidFill>
                  <a:srgbClr val="FFFFFF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текстового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документа </a:t>
              </a:r>
              <a:r>
                <a:rPr lang="uk-UA" sz="2400" b="1" i="1" kern="0" dirty="0">
                  <a:solidFill>
                    <a:srgbClr val="FFFF00"/>
                  </a:solidFill>
                </a:rPr>
                <a:t>Word</a:t>
              </a:r>
            </a:p>
          </p:txBody>
        </p:sp>
        <p:pic>
          <p:nvPicPr>
            <p:cNvPr id="12" name="Picture 8" descr="http://upload.wikimedia.org/wikipedia/commons/thumb/6/67/Word_2013_file_icon.svg/480px-Word_2013_file_icon.svg.png">
              <a:extLst>
                <a:ext uri="{FF2B5EF4-FFF2-40B4-BE49-F238E27FC236}">
                  <a16:creationId xmlns:a16="http://schemas.microsoft.com/office/drawing/2014/main" xmlns="" id="{45CE37C7-A941-4F3C-BE67-7051F596C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229" y="3768756"/>
              <a:ext cx="2246770" cy="2246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https://lh3.ggpht.com/j6aNgkpGRXp9PEinADFoSkyfup46-6Rb83bS41lfQC_Tc2qg96zQ_aqZcyiaV3M-Ai4=w300">
            <a:extLst>
              <a:ext uri="{FF2B5EF4-FFF2-40B4-BE49-F238E27FC236}">
                <a16:creationId xmlns:a16="http://schemas.microsoft.com/office/drawing/2014/main" xmlns="" id="{2DEB2D99-87F7-4137-8743-3FB29BD53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5" y="4465350"/>
            <a:ext cx="1966623" cy="196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41" y="2898443"/>
            <a:ext cx="11029950" cy="3524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Запуск програми</a:t>
            </a:r>
            <a:r>
              <a:rPr lang="en-US" dirty="0"/>
              <a:t> Word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C2F5117F-1A03-4DC8-9BE9-C1289E4C7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686607"/>
              </p:ext>
            </p:extLst>
          </p:nvPr>
        </p:nvGraphicFramePr>
        <p:xfrm>
          <a:off x="1291767" y="1381595"/>
          <a:ext cx="9282389" cy="1361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456711F3-88D4-44AA-A739-B1A87AB997EF}"/>
              </a:ext>
            </a:extLst>
          </p:cNvPr>
          <p:cNvSpPr/>
          <p:nvPr/>
        </p:nvSpPr>
        <p:spPr>
          <a:xfrm>
            <a:off x="1317629" y="3303325"/>
            <a:ext cx="2583931" cy="4400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0A2F0135-1280-40C4-AEAC-A300E1FCF302}"/>
              </a:ext>
            </a:extLst>
          </p:cNvPr>
          <p:cNvSpPr/>
          <p:nvPr/>
        </p:nvSpPr>
        <p:spPr>
          <a:xfrm rot="18900000">
            <a:off x="1740911" y="266324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09854AD6-4022-42A2-BCE7-422EA48BCF72}"/>
              </a:ext>
            </a:extLst>
          </p:cNvPr>
          <p:cNvSpPr/>
          <p:nvPr/>
        </p:nvSpPr>
        <p:spPr>
          <a:xfrm>
            <a:off x="620693" y="5941693"/>
            <a:ext cx="568028" cy="4400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xmlns="" id="{D27B4FA1-C3A8-4DEA-B4A5-84215C8B3155}"/>
              </a:ext>
            </a:extLst>
          </p:cNvPr>
          <p:cNvSpPr/>
          <p:nvPr/>
        </p:nvSpPr>
        <p:spPr>
          <a:xfrm rot="18900000">
            <a:off x="830615" y="530415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1678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665484-AC73-49BE-86DB-068BEE49E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AD665484-AC73-49BE-86DB-068BEE49E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838973-DC6C-4C75-BF48-FA67F144A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43838973-DC6C-4C75-BF48-FA67F144A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  <p:bldP spid="9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5" y="1686994"/>
            <a:ext cx="11515725" cy="4943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 текстового процесора Word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F1CD9191-C7AB-4FFA-9C90-7FA52F024114}"/>
              </a:ext>
            </a:extLst>
          </p:cNvPr>
          <p:cNvSpPr/>
          <p:nvPr/>
        </p:nvSpPr>
        <p:spPr>
          <a:xfrm>
            <a:off x="342596" y="2011176"/>
            <a:ext cx="613714" cy="3472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BDEB897E-278D-4CF0-A6F3-9E9C3159C743}"/>
              </a:ext>
            </a:extLst>
          </p:cNvPr>
          <p:cNvSpPr/>
          <p:nvPr/>
        </p:nvSpPr>
        <p:spPr>
          <a:xfrm>
            <a:off x="342596" y="1663962"/>
            <a:ext cx="2210104" cy="3472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0DEE4B-26CE-4ECC-B90B-9381932D830B}"/>
              </a:ext>
            </a:extLst>
          </p:cNvPr>
          <p:cNvSpPr txBox="1"/>
          <p:nvPr/>
        </p:nvSpPr>
        <p:spPr>
          <a:xfrm>
            <a:off x="72721" y="1160602"/>
            <a:ext cx="5170648" cy="461665"/>
          </a:xfrm>
          <a:prstGeom prst="wedgeRectCallout">
            <a:avLst>
              <a:gd name="adj1" fmla="val -36523"/>
              <a:gd name="adj2" fmla="val 8394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Панель швидкого доступу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DE245AFB-C5E5-47E1-BCA3-D8317EFADF2F}"/>
              </a:ext>
            </a:extLst>
          </p:cNvPr>
          <p:cNvSpPr/>
          <p:nvPr/>
        </p:nvSpPr>
        <p:spPr>
          <a:xfrm>
            <a:off x="975056" y="2011176"/>
            <a:ext cx="10874348" cy="3472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4C0758-4855-419B-929E-7D656C5FD852}"/>
              </a:ext>
            </a:extLst>
          </p:cNvPr>
          <p:cNvSpPr txBox="1"/>
          <p:nvPr/>
        </p:nvSpPr>
        <p:spPr>
          <a:xfrm>
            <a:off x="5483255" y="1160601"/>
            <a:ext cx="2445925" cy="461665"/>
          </a:xfrm>
          <a:prstGeom prst="wedgeRectCallout">
            <a:avLst>
              <a:gd name="adj1" fmla="val -46544"/>
              <a:gd name="adj2" fmla="val 15540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Вкладки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9C15C5E3-9A8F-4A71-86A1-5BDA76C65A65}"/>
              </a:ext>
            </a:extLst>
          </p:cNvPr>
          <p:cNvSpPr/>
          <p:nvPr/>
        </p:nvSpPr>
        <p:spPr>
          <a:xfrm>
            <a:off x="342596" y="2358390"/>
            <a:ext cx="11506808" cy="8968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A378DC9-7CE5-4DE0-B5C5-98FA2B36F8E2}"/>
              </a:ext>
            </a:extLst>
          </p:cNvPr>
          <p:cNvSpPr txBox="1"/>
          <p:nvPr/>
        </p:nvSpPr>
        <p:spPr>
          <a:xfrm>
            <a:off x="8169066" y="1160601"/>
            <a:ext cx="2445925" cy="461665"/>
          </a:xfrm>
          <a:prstGeom prst="wedgeRectCallout">
            <a:avLst>
              <a:gd name="adj1" fmla="val -61801"/>
              <a:gd name="adj2" fmla="val 24325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Стрічка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9500F72-51DC-422A-B27C-E377ECD382BA}"/>
              </a:ext>
            </a:extLst>
          </p:cNvPr>
          <p:cNvSpPr txBox="1"/>
          <p:nvPr/>
        </p:nvSpPr>
        <p:spPr>
          <a:xfrm>
            <a:off x="72721" y="3307222"/>
            <a:ext cx="2917928" cy="461665"/>
          </a:xfrm>
          <a:prstGeom prst="wedgeRectCallout">
            <a:avLst>
              <a:gd name="adj1" fmla="val -30717"/>
              <a:gd name="adj2" fmla="val -28373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Вкладка файл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80FD232B-F113-4221-8801-38F03A10F89B}"/>
              </a:ext>
            </a:extLst>
          </p:cNvPr>
          <p:cNvSpPr/>
          <p:nvPr/>
        </p:nvSpPr>
        <p:spPr>
          <a:xfrm>
            <a:off x="2257355" y="2364522"/>
            <a:ext cx="2425136" cy="896874"/>
          </a:xfrm>
          <a:prstGeom prst="rect">
            <a:avLst/>
          </a:prstGeom>
          <a:solidFill>
            <a:srgbClr val="7030A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7889824-0FAC-4C52-8FD5-54B95D55A28D}"/>
              </a:ext>
            </a:extLst>
          </p:cNvPr>
          <p:cNvSpPr txBox="1"/>
          <p:nvPr/>
        </p:nvSpPr>
        <p:spPr>
          <a:xfrm>
            <a:off x="3241778" y="3307221"/>
            <a:ext cx="3650394" cy="461665"/>
          </a:xfrm>
          <a:prstGeom prst="wedgeRectCallout">
            <a:avLst>
              <a:gd name="adj1" fmla="val -37587"/>
              <a:gd name="adj2" fmla="val -10886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Група інструментів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C9FA925A-16BA-4CE3-8B4E-6357F931168F}"/>
              </a:ext>
            </a:extLst>
          </p:cNvPr>
          <p:cNvSpPr/>
          <p:nvPr/>
        </p:nvSpPr>
        <p:spPr>
          <a:xfrm>
            <a:off x="2194826" y="3814711"/>
            <a:ext cx="7875005" cy="251067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5E8717F-ECD0-46CD-BD92-381F8559882E}"/>
              </a:ext>
            </a:extLst>
          </p:cNvPr>
          <p:cNvSpPr txBox="1"/>
          <p:nvPr/>
        </p:nvSpPr>
        <p:spPr>
          <a:xfrm>
            <a:off x="68804" y="3931371"/>
            <a:ext cx="2917928" cy="830997"/>
          </a:xfrm>
          <a:prstGeom prst="wedgeRectCallout">
            <a:avLst>
              <a:gd name="adj1" fmla="val 46749"/>
              <a:gd name="adj2" fmla="val 10939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Робоча область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2A5A0E45-6807-4B14-9E84-8BDC2E50F97A}"/>
              </a:ext>
            </a:extLst>
          </p:cNvPr>
          <p:cNvSpPr/>
          <p:nvPr/>
        </p:nvSpPr>
        <p:spPr>
          <a:xfrm>
            <a:off x="342596" y="6325384"/>
            <a:ext cx="11525554" cy="26604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BC86DF8-499B-478C-A2C5-D8DAFDD17532}"/>
              </a:ext>
            </a:extLst>
          </p:cNvPr>
          <p:cNvSpPr txBox="1"/>
          <p:nvPr/>
        </p:nvSpPr>
        <p:spPr>
          <a:xfrm>
            <a:off x="68804" y="5516789"/>
            <a:ext cx="2445925" cy="461665"/>
          </a:xfrm>
          <a:prstGeom prst="wedgeRectCallout">
            <a:avLst>
              <a:gd name="adj1" fmla="val 49037"/>
              <a:gd name="adj2" fmla="val 13498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стану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2ED0669F-D119-46C8-AAA9-38CA3BF21578}"/>
              </a:ext>
            </a:extLst>
          </p:cNvPr>
          <p:cNvSpPr/>
          <p:nvPr/>
        </p:nvSpPr>
        <p:spPr>
          <a:xfrm>
            <a:off x="11643360" y="3255391"/>
            <a:ext cx="206044" cy="306999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9EE944F-0127-48A2-B4F9-431FC132BD4B}"/>
              </a:ext>
            </a:extLst>
          </p:cNvPr>
          <p:cNvSpPr txBox="1"/>
          <p:nvPr/>
        </p:nvSpPr>
        <p:spPr>
          <a:xfrm>
            <a:off x="8388315" y="3369939"/>
            <a:ext cx="2917928" cy="830997"/>
          </a:xfrm>
          <a:prstGeom prst="wedgeRectCallout">
            <a:avLst>
              <a:gd name="adj1" fmla="val 65565"/>
              <a:gd name="adj2" fmla="val -1928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Смуга прокручування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xmlns="" id="{F9439AE4-D6C1-45E6-8FFC-2BAB6D2CB0EC}"/>
              </a:ext>
            </a:extLst>
          </p:cNvPr>
          <p:cNvSpPr/>
          <p:nvPr/>
        </p:nvSpPr>
        <p:spPr>
          <a:xfrm>
            <a:off x="4861559" y="4048036"/>
            <a:ext cx="261851" cy="461664"/>
          </a:xfrm>
          <a:prstGeom prst="rect">
            <a:avLst/>
          </a:prstGeom>
          <a:solidFill>
            <a:srgbClr val="7030A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BB0D34A-4DB8-40DA-BCBB-EAEC19F655F1}"/>
              </a:ext>
            </a:extLst>
          </p:cNvPr>
          <p:cNvSpPr txBox="1"/>
          <p:nvPr/>
        </p:nvSpPr>
        <p:spPr>
          <a:xfrm>
            <a:off x="5180865" y="4758265"/>
            <a:ext cx="1830270" cy="461665"/>
          </a:xfrm>
          <a:prstGeom prst="wedgeRectCallout">
            <a:avLst>
              <a:gd name="adj1" fmla="val -60048"/>
              <a:gd name="adj2" fmla="val -13865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Курсор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xmlns="" id="{0A6828FA-EF5F-4714-AE4C-6977B5F2B240}"/>
              </a:ext>
            </a:extLst>
          </p:cNvPr>
          <p:cNvSpPr/>
          <p:nvPr/>
        </p:nvSpPr>
        <p:spPr>
          <a:xfrm>
            <a:off x="10069831" y="6325382"/>
            <a:ext cx="1315082" cy="266049"/>
          </a:xfrm>
          <a:prstGeom prst="rect">
            <a:avLst/>
          </a:prstGeom>
          <a:solidFill>
            <a:srgbClr val="7030A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10ABCAB-8F02-43E5-B0AA-D63A9023D974}"/>
              </a:ext>
            </a:extLst>
          </p:cNvPr>
          <p:cNvSpPr txBox="1"/>
          <p:nvPr/>
        </p:nvSpPr>
        <p:spPr>
          <a:xfrm>
            <a:off x="7220729" y="4586025"/>
            <a:ext cx="4295108" cy="1200329"/>
          </a:xfrm>
          <a:prstGeom prst="wedgeRectCallout">
            <a:avLst>
              <a:gd name="adj1" fmla="val 36722"/>
              <a:gd name="adj2" fmla="val 9940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Кнопки та повзунок установлення масштабу</a:t>
            </a:r>
          </a:p>
        </p:txBody>
      </p:sp>
    </p:spTree>
    <p:extLst>
      <p:ext uri="{BB962C8B-B14F-4D97-AF65-F5344CB8AC3E}">
        <p14:creationId xmlns:p14="http://schemas.microsoft.com/office/powerpoint/2010/main" val="148603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файлами</a:t>
            </a:r>
            <a:br>
              <a:rPr lang="uk-UA" dirty="0"/>
            </a:br>
            <a:r>
              <a:rPr lang="uk-UA" dirty="0"/>
              <a:t>текстових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6023992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Створити новий документ у текстовому процесорі </a:t>
            </a:r>
            <a:r>
              <a:rPr lang="uk-UA" sz="2800" b="1" i="1" kern="0" dirty="0">
                <a:solidFill>
                  <a:srgbClr val="FFFF00"/>
                </a:solidFill>
              </a:rPr>
              <a:t>Word</a:t>
            </a:r>
            <a:r>
              <a:rPr lang="uk-UA" sz="2800" b="1" i="1" kern="0" dirty="0">
                <a:solidFill>
                  <a:schemeClr val="bg1"/>
                </a:solidFill>
              </a:rPr>
              <a:t> можна кількома способами. З одним із них ви вже ознайомилися: під час запуску програми </a:t>
            </a:r>
            <a:r>
              <a:rPr lang="uk-UA" sz="2800" b="1" i="1" kern="0" dirty="0">
                <a:solidFill>
                  <a:srgbClr val="FFFF00"/>
                </a:solidFill>
              </a:rPr>
              <a:t>Word</a:t>
            </a:r>
            <a:r>
              <a:rPr lang="uk-UA" sz="2800" b="1" i="1" kern="0" dirty="0">
                <a:solidFill>
                  <a:schemeClr val="bg1"/>
                </a:solidFill>
              </a:rPr>
              <a:t> відкривається вікно програми з новим порожнім документом, і користувач може одразу починати вводити потрібний текст.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4571E9C-8DC0-4182-B4E8-E59CB9F4F2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721"/>
          <a:stretch/>
        </p:blipFill>
        <p:spPr>
          <a:xfrm>
            <a:off x="6257087" y="1196762"/>
            <a:ext cx="5754804" cy="526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71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файлами</a:t>
            </a:r>
            <a:br>
              <a:rPr lang="uk-UA" dirty="0"/>
            </a:br>
            <a:r>
              <a:rPr lang="uk-UA" dirty="0"/>
              <a:t>текстових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вікно програми </a:t>
            </a:r>
            <a:r>
              <a:rPr lang="uk-UA" sz="2800" b="1" i="1" kern="0" dirty="0">
                <a:solidFill>
                  <a:srgbClr val="FFFF00"/>
                </a:solidFill>
              </a:rPr>
              <a:t>Word</a:t>
            </a:r>
            <a:r>
              <a:rPr lang="uk-UA" sz="2800" b="1" i="1" kern="0" dirty="0">
                <a:solidFill>
                  <a:schemeClr val="bg1"/>
                </a:solidFill>
              </a:rPr>
              <a:t> уже відкрито, то новий документ можна створити, виконавши такий алгоритм: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B40DA11-4D95-49FF-A40E-FA8D775DC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5056" y="2260624"/>
            <a:ext cx="8424936" cy="3793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1D7BB7-789E-4991-B930-D6DE6C01C8C3}"/>
              </a:ext>
            </a:extLst>
          </p:cNvPr>
          <p:cNvSpPr txBox="1"/>
          <p:nvPr/>
        </p:nvSpPr>
        <p:spPr>
          <a:xfrm>
            <a:off x="72008" y="2260624"/>
            <a:ext cx="329464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0DDC8DF-DDD0-4CCB-9253-54CFC13C29F5}"/>
              </a:ext>
            </a:extLst>
          </p:cNvPr>
          <p:cNvSpPr txBox="1"/>
          <p:nvPr/>
        </p:nvSpPr>
        <p:spPr>
          <a:xfrm>
            <a:off x="72007" y="3844133"/>
            <a:ext cx="329464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AD83F01-77C7-4BB8-94B4-E3EFB604191E}"/>
              </a:ext>
            </a:extLst>
          </p:cNvPr>
          <p:cNvSpPr txBox="1"/>
          <p:nvPr/>
        </p:nvSpPr>
        <p:spPr>
          <a:xfrm>
            <a:off x="72007" y="5427642"/>
            <a:ext cx="329464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Новий документ</a:t>
            </a:r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EE7ECC8E-8310-451B-AE5C-F76DF099DAF2}"/>
              </a:ext>
            </a:extLst>
          </p:cNvPr>
          <p:cNvSpPr/>
          <p:nvPr/>
        </p:nvSpPr>
        <p:spPr>
          <a:xfrm rot="16200000">
            <a:off x="1258812" y="2725159"/>
            <a:ext cx="921038" cy="1177657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xmlns="" id="{DE170C1D-1AA2-4A94-BFD5-A42E41A4CE06}"/>
              </a:ext>
            </a:extLst>
          </p:cNvPr>
          <p:cNvSpPr/>
          <p:nvPr/>
        </p:nvSpPr>
        <p:spPr>
          <a:xfrm rot="16200000">
            <a:off x="1258811" y="4319427"/>
            <a:ext cx="921038" cy="1177657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895D5A7C-2EA5-484B-AA6F-8E8EBB553306}"/>
              </a:ext>
            </a:extLst>
          </p:cNvPr>
          <p:cNvSpPr/>
          <p:nvPr/>
        </p:nvSpPr>
        <p:spPr>
          <a:xfrm>
            <a:off x="5108230" y="3990505"/>
            <a:ext cx="1465752" cy="197348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xmlns="" id="{84F1DCE0-ED53-4822-B00E-97AF9E09AF62}"/>
              </a:ext>
            </a:extLst>
          </p:cNvPr>
          <p:cNvSpPr/>
          <p:nvPr/>
        </p:nvSpPr>
        <p:spPr>
          <a:xfrm rot="18900000">
            <a:off x="6113679" y="342559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0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2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Об'єкти та </a:t>
            </a:r>
            <a:r>
              <a:rPr lang="en-US" dirty="0"/>
              <a:t>ix </a:t>
            </a:r>
            <a:r>
              <a:rPr lang="uk-UA" dirty="0"/>
              <a:t>властивості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438095-8653-4A79-86CA-20850B39818A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(Продовження) Приклади </a:t>
            </a:r>
            <a:r>
              <a:rPr lang="uk-UA" sz="2800" b="1" i="1" kern="0" dirty="0">
                <a:solidFill>
                  <a:schemeClr val="bg1"/>
                </a:solidFill>
              </a:rPr>
              <a:t>оточуючого світу (</a:t>
            </a:r>
            <a:r>
              <a:rPr lang="uk-UA" sz="2800" b="1" i="1" kern="0" dirty="0">
                <a:solidFill>
                  <a:srgbClr val="FFFF00"/>
                </a:solidFill>
              </a:rPr>
              <a:t>тіла</a:t>
            </a:r>
            <a:r>
              <a:rPr lang="uk-UA" sz="2800" b="1" i="1" kern="0" dirty="0">
                <a:solidFill>
                  <a:schemeClr val="bg1"/>
                </a:solidFill>
              </a:rPr>
              <a:t>)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753A394E-2196-48E5-8071-756E9BA63608}"/>
              </a:ext>
            </a:extLst>
          </p:cNvPr>
          <p:cNvSpPr/>
          <p:nvPr/>
        </p:nvSpPr>
        <p:spPr>
          <a:xfrm>
            <a:off x="72007" y="1892084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Місяць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2E422CB4-7D04-43BA-8087-74199CA3398D}"/>
              </a:ext>
            </a:extLst>
          </p:cNvPr>
          <p:cNvSpPr/>
          <p:nvPr/>
        </p:nvSpPr>
        <p:spPr>
          <a:xfrm>
            <a:off x="4110552" y="1892084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Собака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5D8DE692-3A84-4CBB-A5D6-AC5EF05BEE94}"/>
              </a:ext>
            </a:extLst>
          </p:cNvPr>
          <p:cNvSpPr/>
          <p:nvPr/>
        </p:nvSpPr>
        <p:spPr>
          <a:xfrm>
            <a:off x="8149100" y="1892084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Птах</a:t>
            </a:r>
          </a:p>
        </p:txBody>
      </p:sp>
      <p:pic>
        <p:nvPicPr>
          <p:cNvPr id="10" name="Picture 2" descr="moon, night, star icon">
            <a:extLst>
              <a:ext uri="{FF2B5EF4-FFF2-40B4-BE49-F238E27FC236}">
                <a16:creationId xmlns:a16="http://schemas.microsoft.com/office/drawing/2014/main" xmlns="" id="{65A581DB-5346-4BA5-9C44-E7E5D99D0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75" y="3275005"/>
            <a:ext cx="3235513" cy="323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nimal, dog, pet icon">
            <a:extLst>
              <a:ext uri="{FF2B5EF4-FFF2-40B4-BE49-F238E27FC236}">
                <a16:creationId xmlns:a16="http://schemas.microsoft.com/office/drawing/2014/main" xmlns="" id="{5BC3F66C-40D0-4620-921E-7333E721A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20" y="3275004"/>
            <a:ext cx="3235513" cy="323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nimal, bird, fly icon">
            <a:extLst>
              <a:ext uri="{FF2B5EF4-FFF2-40B4-BE49-F238E27FC236}">
                <a16:creationId xmlns:a16="http://schemas.microsoft.com/office/drawing/2014/main" xmlns="" id="{71C7DBF6-F874-4202-8CED-8A4E9CF79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65" y="3275004"/>
            <a:ext cx="3235513" cy="323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04" y="1122203"/>
            <a:ext cx="11706225" cy="1743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файлами</a:t>
            </a:r>
            <a:br>
              <a:rPr lang="uk-UA" dirty="0"/>
            </a:br>
            <a:r>
              <a:rPr lang="uk-UA" dirty="0"/>
              <a:t>текстових документів</a:t>
            </a:r>
          </a:p>
        </p:txBody>
      </p:sp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3DF90AA-D5B8-4659-9D08-5A5ADBA4B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909" y="2639854"/>
            <a:ext cx="5088028" cy="4153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22DBF0-90C7-43E0-BD91-A9E0F2DDC720}"/>
              </a:ext>
            </a:extLst>
          </p:cNvPr>
          <p:cNvSpPr txBox="1"/>
          <p:nvPr/>
        </p:nvSpPr>
        <p:spPr>
          <a:xfrm>
            <a:off x="247202" y="2935618"/>
            <a:ext cx="5849447" cy="3539430"/>
          </a:xfrm>
          <a:prstGeom prst="wedgeRectCallout">
            <a:avLst>
              <a:gd name="adj1" fmla="val 66897"/>
              <a:gd name="adj2" fmla="val -5662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відкриття вже існуючого текстового документа в середовищі текстового процесора </a:t>
            </a:r>
            <a:r>
              <a:rPr lang="uk-UA" sz="2800" b="1" i="1" kern="0" dirty="0">
                <a:solidFill>
                  <a:srgbClr val="FFFF00"/>
                </a:solidFill>
              </a:rPr>
              <a:t>Word</a:t>
            </a:r>
            <a:r>
              <a:rPr lang="uk-UA" sz="2800" b="1" i="1" kern="0" dirty="0">
                <a:solidFill>
                  <a:schemeClr val="bg1"/>
                </a:solidFill>
              </a:rPr>
              <a:t> слід виконати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Відкрити</a:t>
            </a:r>
            <a:r>
              <a:rPr lang="uk-UA" sz="2800" b="1" i="1" kern="0" dirty="0">
                <a:solidFill>
                  <a:schemeClr val="bg1"/>
                </a:solidFill>
              </a:rPr>
              <a:t> й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Відкриття документа </a:t>
            </a:r>
            <a:r>
              <a:rPr lang="uk-UA" sz="2800" b="1" i="1" kern="0" dirty="0">
                <a:solidFill>
                  <a:schemeClr val="bg1"/>
                </a:solidFill>
              </a:rPr>
              <a:t>вибрати потрібний файл.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82D61624-0F96-443B-B449-59ED868E3A35}"/>
              </a:ext>
            </a:extLst>
          </p:cNvPr>
          <p:cNvSpPr/>
          <p:nvPr/>
        </p:nvSpPr>
        <p:spPr>
          <a:xfrm>
            <a:off x="319223" y="1515565"/>
            <a:ext cx="640897" cy="3094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680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Збереження текстового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CD3DB2E-EF81-4A61-9CED-C0D62EDAF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528" y="1320177"/>
            <a:ext cx="4412362" cy="371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F238DD9-CBC5-4008-BFE6-E63AA4998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02" y="5020157"/>
            <a:ext cx="7053918" cy="125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39B4CBB3-7D62-44CC-9BBF-C055CEB5B4E6}"/>
              </a:ext>
            </a:extLst>
          </p:cNvPr>
          <p:cNvSpPr/>
          <p:nvPr/>
        </p:nvSpPr>
        <p:spPr>
          <a:xfrm>
            <a:off x="7473528" y="2991428"/>
            <a:ext cx="1208654" cy="6292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F64508-329E-4DE7-A05D-59BEC838DDB1}"/>
              </a:ext>
            </a:extLst>
          </p:cNvPr>
          <p:cNvSpPr txBox="1"/>
          <p:nvPr/>
        </p:nvSpPr>
        <p:spPr>
          <a:xfrm>
            <a:off x="1291767" y="1333596"/>
            <a:ext cx="5755348" cy="1384995"/>
          </a:xfrm>
          <a:prstGeom prst="wedgeRectCallout">
            <a:avLst>
              <a:gd name="adj1" fmla="val 58439"/>
              <a:gd name="adj2" fmla="val 8263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Файл </a:t>
            </a:r>
            <a:r>
              <a:rPr lang="uk-UA" sz="28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 </a:t>
            </a:r>
            <a:r>
              <a:rPr lang="uk-UA" sz="2800" b="1" i="1" kern="0" dirty="0">
                <a:solidFill>
                  <a:srgbClr val="FFFF00"/>
                </a:solidFill>
                <a:sym typeface="Symbol" panose="05050102010706020507" pitchFamily="18" charset="2"/>
              </a:rPr>
              <a:t>Зберегти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або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Файл </a:t>
            </a:r>
            <a:r>
              <a:rPr lang="uk-UA" sz="28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 </a:t>
            </a:r>
            <a:r>
              <a:rPr lang="uk-UA" sz="2800" b="1" i="1" kern="0" dirty="0">
                <a:solidFill>
                  <a:srgbClr val="FFFF00"/>
                </a:solidFill>
                <a:sym typeface="Symbol" panose="05050102010706020507" pitchFamily="18" charset="2"/>
              </a:rPr>
              <a:t>Зберегти як…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0BD63671-1C60-470E-9FBA-2E2A5448B9B4}"/>
              </a:ext>
            </a:extLst>
          </p:cNvPr>
          <p:cNvSpPr/>
          <p:nvPr/>
        </p:nvSpPr>
        <p:spPr>
          <a:xfrm>
            <a:off x="477520" y="5039059"/>
            <a:ext cx="642619" cy="6292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3EFE22-FA01-46CC-BD97-E628F96F1B47}"/>
              </a:ext>
            </a:extLst>
          </p:cNvPr>
          <p:cNvSpPr txBox="1"/>
          <p:nvPr/>
        </p:nvSpPr>
        <p:spPr>
          <a:xfrm>
            <a:off x="247202" y="3173105"/>
            <a:ext cx="5755348" cy="1384995"/>
          </a:xfrm>
          <a:prstGeom prst="wedgeRectCallout">
            <a:avLst>
              <a:gd name="adj1" fmla="val -39135"/>
              <a:gd name="adj2" fmla="val 95305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Натиснути кнопку Зберегти на </a:t>
            </a:r>
            <a:r>
              <a:rPr lang="uk-UA" sz="2800" b="1" i="1" kern="0" dirty="0">
                <a:solidFill>
                  <a:srgbClr val="FFFF00"/>
                </a:solidFill>
              </a:rPr>
              <a:t>Панелі швидкого доступу</a:t>
            </a:r>
          </a:p>
        </p:txBody>
      </p:sp>
    </p:spTree>
    <p:extLst>
      <p:ext uri="{BB962C8B-B14F-4D97-AF65-F5344CB8AC3E}">
        <p14:creationId xmlns:p14="http://schemas.microsoft.com/office/powerpoint/2010/main" val="421123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 Box 47">
            <a:extLst>
              <a:ext uri="{FF2B5EF4-FFF2-40B4-BE49-F238E27FC236}">
                <a16:creationId xmlns:a16="http://schemas.microsoft.com/office/drawing/2014/main" xmlns="" id="{4C5B3850-DF03-4F9A-82CA-434037438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30" y="3192112"/>
            <a:ext cx="3315147" cy="578882"/>
          </a:xfrm>
          <a:prstGeom prst="roundRect">
            <a:avLst/>
          </a:prstGeom>
          <a:solidFill>
            <a:srgbClr val="274B7B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Зберігати</a:t>
            </a:r>
            <a:endParaRPr lang="en-US" sz="2800" b="1" i="1" kern="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 Box 48">
            <a:extLst>
              <a:ext uri="{FF2B5EF4-FFF2-40B4-BE49-F238E27FC236}">
                <a16:creationId xmlns:a16="http://schemas.microsoft.com/office/drawing/2014/main" xmlns="" id="{75C4CC94-983A-4D25-8627-5676B6F1C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73" y="1130619"/>
            <a:ext cx="3987800" cy="578882"/>
          </a:xfrm>
          <a:prstGeom prst="roundRect">
            <a:avLst/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Додавати текст</a:t>
            </a:r>
            <a:endParaRPr lang="en-US" sz="2800" b="1" i="1" kern="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Text Box 49">
            <a:extLst>
              <a:ext uri="{FF2B5EF4-FFF2-40B4-BE49-F238E27FC236}">
                <a16:creationId xmlns:a16="http://schemas.microsoft.com/office/drawing/2014/main" xmlns="" id="{BD21AF63-3685-42F7-8E6F-876916D8B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311" y="1780881"/>
            <a:ext cx="3605152" cy="2962513"/>
          </a:xfrm>
          <a:prstGeom prst="roundRect">
            <a:avLst/>
          </a:prstGeom>
          <a:solidFill>
            <a:srgbClr val="0080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Додавати інші об’єкти (малюнки, таблиці, графіки, формули)</a:t>
            </a:r>
            <a:endParaRPr lang="en-US" sz="2800" b="1" i="1" kern="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Text Box 50">
            <a:extLst>
              <a:ext uri="{FF2B5EF4-FFF2-40B4-BE49-F238E27FC236}">
                <a16:creationId xmlns:a16="http://schemas.microsoft.com/office/drawing/2014/main" xmlns="" id="{05C9029D-15D6-4967-AED0-BBCADFD2A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17" y="5357775"/>
            <a:ext cx="3674171" cy="1055608"/>
          </a:xfrm>
          <a:prstGeom prst="roundRect">
            <a:avLst/>
          </a:prstGeom>
          <a:solidFill>
            <a:srgbClr val="FF00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Переглядати, друкувати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 Box 51">
            <a:extLst>
              <a:ext uri="{FF2B5EF4-FFF2-40B4-BE49-F238E27FC236}">
                <a16:creationId xmlns:a16="http://schemas.microsoft.com/office/drawing/2014/main" xmlns="" id="{DD6A5F7F-A5BD-40FC-8C86-92E5A69BF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148" y="5235075"/>
            <a:ext cx="4694812" cy="1055608"/>
          </a:xfrm>
          <a:prstGeom prst="roundRect">
            <a:avLst/>
          </a:prstGeom>
          <a:solidFill>
            <a:srgbClr val="7030A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Редагувати,</a:t>
            </a:r>
          </a:p>
          <a:p>
            <a:pPr lvl="0" algn="ctr" eaLnBrk="0" hangingPunct="0">
              <a:defRPr/>
            </a:pPr>
            <a:r>
              <a:rPr lang="uk-UA" sz="2800" b="1" i="1" kern="0" dirty="0">
                <a:solidFill>
                  <a:schemeClr val="bg1"/>
                </a:solidFill>
                <a:cs typeface="Times New Roman" pitchFamily="18" charset="0"/>
              </a:rPr>
              <a:t>форматувати</a:t>
            </a:r>
            <a:endParaRPr lang="en-US" sz="2800" b="1" i="1" kern="0" dirty="0"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xmlns="" id="{D3127414-325E-4A28-A20A-F0AB674F1109}"/>
              </a:ext>
            </a:extLst>
          </p:cNvPr>
          <p:cNvGrpSpPr/>
          <p:nvPr/>
        </p:nvGrpSpPr>
        <p:grpSpPr>
          <a:xfrm>
            <a:off x="3813235" y="1930049"/>
            <a:ext cx="4156076" cy="3992564"/>
            <a:chOff x="2350195" y="1708150"/>
            <a:chExt cx="4156076" cy="3992564"/>
          </a:xfrm>
        </p:grpSpPr>
        <p:sp>
          <p:nvSpPr>
            <p:cNvPr id="12" name="Oval 4">
              <a:extLst>
                <a:ext uri="{FF2B5EF4-FFF2-40B4-BE49-F238E27FC236}">
                  <a16:creationId xmlns:a16="http://schemas.microsoft.com/office/drawing/2014/main" xmlns="" id="{AAFEE548-8EF7-4BB8-B1A6-C5D1270DE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158" y="2058988"/>
              <a:ext cx="3671888" cy="3641726"/>
            </a:xfrm>
            <a:prstGeom prst="ellipse">
              <a:avLst/>
            </a:prstGeom>
            <a:gradFill rotWithShape="1">
              <a:gsLst>
                <a:gs pos="0">
                  <a:srgbClr val="84A1E8"/>
                </a:gs>
                <a:gs pos="100000">
                  <a:srgbClr val="84A1E8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3E78C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xmlns="" id="{7DAE6936-EFD5-47D3-8B86-A5F0C3D38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8270" y="2970213"/>
              <a:ext cx="1870075" cy="1960563"/>
              <a:chOff x="2016" y="1920"/>
              <a:chExt cx="1680" cy="1680"/>
            </a:xfrm>
          </p:grpSpPr>
          <p:sp>
            <p:nvSpPr>
              <p:cNvPr id="54" name="Oval 6">
                <a:extLst>
                  <a:ext uri="{FF2B5EF4-FFF2-40B4-BE49-F238E27FC236}">
                    <a16:creationId xmlns:a16="http://schemas.microsoft.com/office/drawing/2014/main" xmlns="" id="{0640EA4E-79F9-4B7F-B197-B6FA25BBF4E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5" name="Freeform 7">
                <a:extLst>
                  <a:ext uri="{FF2B5EF4-FFF2-40B4-BE49-F238E27FC236}">
                    <a16:creationId xmlns:a16="http://schemas.microsoft.com/office/drawing/2014/main" xmlns="" id="{9A44FE1B-C605-4387-9B86-C66E9A9A42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xmlns="" id="{0EC8AD6A-0E58-4E82-AAC1-8280007E0AD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420170" y="3636963"/>
              <a:ext cx="19367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cs typeface="Times New Roman" pitchFamily="18" charset="0"/>
                </a:rPr>
                <a:t>Текстовий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cs typeface="Times New Roman" pitchFamily="18" charset="0"/>
                </a:rPr>
                <a:t>процесор</a:t>
              </a:r>
              <a:endParaRPr kumimoji="0" lang="en-US" sz="23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Times New Roman" pitchFamily="18" charset="0"/>
              </a:endParaRPr>
            </a:p>
          </p:txBody>
        </p:sp>
        <p:grpSp>
          <p:nvGrpSpPr>
            <p:cNvPr id="15" name="Group 9">
              <a:extLst>
                <a:ext uri="{FF2B5EF4-FFF2-40B4-BE49-F238E27FC236}">
                  <a16:creationId xmlns:a16="http://schemas.microsoft.com/office/drawing/2014/main" xmlns="" id="{C55DFA2F-63D7-469F-B1B0-5CA44299D9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2308" y="1708150"/>
              <a:ext cx="623888" cy="606425"/>
              <a:chOff x="2640" y="1088"/>
              <a:chExt cx="432" cy="415"/>
            </a:xfrm>
          </p:grpSpPr>
          <p:grpSp>
            <p:nvGrpSpPr>
              <p:cNvPr id="50" name="Group 10">
                <a:extLst>
                  <a:ext uri="{FF2B5EF4-FFF2-40B4-BE49-F238E27FC236}">
                    <a16:creationId xmlns:a16="http://schemas.microsoft.com/office/drawing/2014/main" xmlns="" id="{18B13C7C-AE1F-4142-9146-CFA5221E0A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52" name="Oval 11">
                  <a:extLst>
                    <a:ext uri="{FF2B5EF4-FFF2-40B4-BE49-F238E27FC236}">
                      <a16:creationId xmlns:a16="http://schemas.microsoft.com/office/drawing/2014/main" xmlns="" id="{E359A48A-0AB5-49C4-839D-23A405F32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4A1E8"/>
                    </a:gs>
                    <a:gs pos="100000">
                      <a:srgbClr val="84A1E8">
                        <a:gamma/>
                        <a:shade val="42353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53" name="Freeform 12">
                  <a:extLst>
                    <a:ext uri="{FF2B5EF4-FFF2-40B4-BE49-F238E27FC236}">
                      <a16:creationId xmlns:a16="http://schemas.microsoft.com/office/drawing/2014/main" xmlns="" id="{4B9D3D75-C00E-4FFE-84E7-5C59A7BFE84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84A1E8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51" name="Text Box 13">
                <a:extLst>
                  <a:ext uri="{FF2B5EF4-FFF2-40B4-BE49-F238E27FC236}">
                    <a16:creationId xmlns:a16="http://schemas.microsoft.com/office/drawing/2014/main" xmlns="" id="{73749DA9-1A28-4BB5-A7D8-533C986C08B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721" y="1152"/>
                <a:ext cx="128" cy="3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xmlns="" id="{86F6AF56-1F6B-4740-AF58-5E9D250123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695" y="4754564"/>
              <a:ext cx="290513" cy="257175"/>
              <a:chOff x="2236" y="3191"/>
              <a:chExt cx="201" cy="176"/>
            </a:xfrm>
          </p:grpSpPr>
          <p:sp>
            <p:nvSpPr>
              <p:cNvPr id="48" name="Oval 15">
                <a:extLst>
                  <a:ext uri="{FF2B5EF4-FFF2-40B4-BE49-F238E27FC236}">
                    <a16:creationId xmlns:a16="http://schemas.microsoft.com/office/drawing/2014/main" xmlns="" id="{CC982C59-77A2-406A-BBEC-2F3DB3B028F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227093">
                <a:off x="2239" y="3283"/>
                <a:ext cx="81" cy="87"/>
              </a:xfrm>
              <a:prstGeom prst="ellipse">
                <a:avLst/>
              </a:prstGeom>
              <a:gradFill rotWithShape="1">
                <a:gsLst>
                  <a:gs pos="0">
                    <a:srgbClr val="F3C43F"/>
                  </a:gs>
                  <a:gs pos="100000">
                    <a:srgbClr val="F3C43F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9" name="Oval 16">
                <a:extLst>
                  <a:ext uri="{FF2B5EF4-FFF2-40B4-BE49-F238E27FC236}">
                    <a16:creationId xmlns:a16="http://schemas.microsoft.com/office/drawing/2014/main" xmlns="" id="{63A81AFB-9498-4502-BAD1-4924E7EE9D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1" cy="87"/>
              </a:xfrm>
              <a:prstGeom prst="ellipse">
                <a:avLst/>
              </a:prstGeom>
              <a:gradFill rotWithShape="1">
                <a:gsLst>
                  <a:gs pos="0">
                    <a:srgbClr val="F3C43F"/>
                  </a:gs>
                  <a:gs pos="100000">
                    <a:srgbClr val="F3C43F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xmlns="" id="{BB2661E8-00D2-4CA2-830B-5EF829512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4383" y="4995864"/>
              <a:ext cx="623888" cy="630238"/>
              <a:chOff x="1824" y="3357"/>
              <a:chExt cx="432" cy="432"/>
            </a:xfrm>
          </p:grpSpPr>
          <p:grpSp>
            <p:nvGrpSpPr>
              <p:cNvPr id="44" name="Group 18">
                <a:extLst>
                  <a:ext uri="{FF2B5EF4-FFF2-40B4-BE49-F238E27FC236}">
                    <a16:creationId xmlns:a16="http://schemas.microsoft.com/office/drawing/2014/main" xmlns="" id="{0F476A8A-AA11-42E4-B0FF-9865041FC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46" name="Oval 19">
                  <a:extLst>
                    <a:ext uri="{FF2B5EF4-FFF2-40B4-BE49-F238E27FC236}">
                      <a16:creationId xmlns:a16="http://schemas.microsoft.com/office/drawing/2014/main" xmlns="" id="{2A2F63D5-EEF4-41A9-BF85-15AAC31C8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3C43F"/>
                    </a:gs>
                    <a:gs pos="100000">
                      <a:srgbClr val="F3C43F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7" name="Freeform 20">
                  <a:extLst>
                    <a:ext uri="{FF2B5EF4-FFF2-40B4-BE49-F238E27FC236}">
                      <a16:creationId xmlns:a16="http://schemas.microsoft.com/office/drawing/2014/main" xmlns="" id="{5F366FF7-BC3F-4184-AB2D-C7B8D5FE8D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3C43F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45" name="Text Box 21">
                <a:extLst>
                  <a:ext uri="{FF2B5EF4-FFF2-40B4-BE49-F238E27FC236}">
                    <a16:creationId xmlns:a16="http://schemas.microsoft.com/office/drawing/2014/main" xmlns="" id="{B55FED0E-2133-4617-AACA-2ABAF915FB0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899" y="3438"/>
                <a:ext cx="129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xmlns="" id="{C2161902-46F5-4104-B33F-0AA4A4DD85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5558" y="2970213"/>
              <a:ext cx="620713" cy="636588"/>
              <a:chOff x="3938" y="1968"/>
              <a:chExt cx="430" cy="437"/>
            </a:xfrm>
          </p:grpSpPr>
          <p:grpSp>
            <p:nvGrpSpPr>
              <p:cNvPr id="40" name="Group 23">
                <a:extLst>
                  <a:ext uri="{FF2B5EF4-FFF2-40B4-BE49-F238E27FC236}">
                    <a16:creationId xmlns:a16="http://schemas.microsoft.com/office/drawing/2014/main" xmlns="" id="{ECF5E370-F9BA-41C4-BF2B-0319076C95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42" name="Oval 24">
                  <a:extLst>
                    <a:ext uri="{FF2B5EF4-FFF2-40B4-BE49-F238E27FC236}">
                      <a16:creationId xmlns:a16="http://schemas.microsoft.com/office/drawing/2014/main" xmlns="" id="{CA50C59F-30B7-4BCD-B729-CEB208C150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0B54D"/>
                    </a:gs>
                    <a:gs pos="100000">
                      <a:srgbClr val="90B54D">
                        <a:gamma/>
                        <a:tint val="57647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3" name="Freeform 25">
                  <a:extLst>
                    <a:ext uri="{FF2B5EF4-FFF2-40B4-BE49-F238E27FC236}">
                      <a16:creationId xmlns:a16="http://schemas.microsoft.com/office/drawing/2014/main" xmlns="" id="{C2506634-4C3C-4631-80DB-1394D627B0A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0B54D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41" name="Text Box 26">
                <a:extLst>
                  <a:ext uri="{FF2B5EF4-FFF2-40B4-BE49-F238E27FC236}">
                    <a16:creationId xmlns:a16="http://schemas.microsoft.com/office/drawing/2014/main" xmlns="" id="{1007CDB5-6C10-40E0-B45D-93B6AA6C510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007" y="2028"/>
                <a:ext cx="128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20" name="Group 27">
              <a:extLst>
                <a:ext uri="{FF2B5EF4-FFF2-40B4-BE49-F238E27FC236}">
                  <a16:creationId xmlns:a16="http://schemas.microsoft.com/office/drawing/2014/main" xmlns="" id="{DCB7F3BF-6D7B-4D00-9A5A-9BAB6FD5A7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8345" y="5000626"/>
              <a:ext cx="595313" cy="571500"/>
              <a:chOff x="3552" y="3339"/>
              <a:chExt cx="412" cy="392"/>
            </a:xfrm>
          </p:grpSpPr>
          <p:grpSp>
            <p:nvGrpSpPr>
              <p:cNvPr id="36" name="Group 28">
                <a:extLst>
                  <a:ext uri="{FF2B5EF4-FFF2-40B4-BE49-F238E27FC236}">
                    <a16:creationId xmlns:a16="http://schemas.microsoft.com/office/drawing/2014/main" xmlns="" id="{EA1EB775-CC0D-4D8D-A173-DCDF5D2987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38" name="Oval 29">
                  <a:extLst>
                    <a:ext uri="{FF2B5EF4-FFF2-40B4-BE49-F238E27FC236}">
                      <a16:creationId xmlns:a16="http://schemas.microsoft.com/office/drawing/2014/main" xmlns="" id="{6B73920A-55DC-4232-835D-2FE256EF0C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DDDDDD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9" name="Freeform 30">
                  <a:extLst>
                    <a:ext uri="{FF2B5EF4-FFF2-40B4-BE49-F238E27FC236}">
                      <a16:creationId xmlns:a16="http://schemas.microsoft.com/office/drawing/2014/main" xmlns="" id="{296C5C9C-B4A6-4A1B-B1AF-FA18609BFB0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37" name="Text Box 31">
                <a:extLst>
                  <a:ext uri="{FF2B5EF4-FFF2-40B4-BE49-F238E27FC236}">
                    <a16:creationId xmlns:a16="http://schemas.microsoft.com/office/drawing/2014/main" xmlns="" id="{A1F7EDE5-F382-46F3-A041-F3481BF5962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628" y="3360"/>
                <a:ext cx="129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21" name="Group 32">
              <a:extLst>
                <a:ext uri="{FF2B5EF4-FFF2-40B4-BE49-F238E27FC236}">
                  <a16:creationId xmlns:a16="http://schemas.microsoft.com/office/drawing/2014/main" xmlns="" id="{F351AAAB-7033-4428-AA89-F3FB10ED37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0195" y="2970213"/>
              <a:ext cx="623888" cy="630238"/>
              <a:chOff x="1488" y="1968"/>
              <a:chExt cx="432" cy="432"/>
            </a:xfrm>
          </p:grpSpPr>
          <p:grpSp>
            <p:nvGrpSpPr>
              <p:cNvPr id="32" name="Group 33">
                <a:extLst>
                  <a:ext uri="{FF2B5EF4-FFF2-40B4-BE49-F238E27FC236}">
                    <a16:creationId xmlns:a16="http://schemas.microsoft.com/office/drawing/2014/main" xmlns="" id="{D67B315F-00EE-46F0-9CDB-C9FC8B35C0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34" name="Oval 34">
                  <a:extLst>
                    <a:ext uri="{FF2B5EF4-FFF2-40B4-BE49-F238E27FC236}">
                      <a16:creationId xmlns:a16="http://schemas.microsoft.com/office/drawing/2014/main" xmlns="" id="{D8937D91-4607-45CC-A1DD-13C59A91E3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E78C6"/>
                    </a:gs>
                    <a:gs pos="100000">
                      <a:srgbClr val="3E78C6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5" name="Freeform 35">
                  <a:extLst>
                    <a:ext uri="{FF2B5EF4-FFF2-40B4-BE49-F238E27FC236}">
                      <a16:creationId xmlns:a16="http://schemas.microsoft.com/office/drawing/2014/main" xmlns="" id="{004FEBFA-1FCC-44CB-AD0C-F6C65FA2C55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E78C6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33" name="Text Box 36">
                <a:extLst>
                  <a:ext uri="{FF2B5EF4-FFF2-40B4-BE49-F238E27FC236}">
                    <a16:creationId xmlns:a16="http://schemas.microsoft.com/office/drawing/2014/main" xmlns="" id="{ABB1054F-6250-4BDA-A488-7604D301437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67" y="2016"/>
                <a:ext cx="128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22" name="Oval 37">
              <a:extLst>
                <a:ext uri="{FF2B5EF4-FFF2-40B4-BE49-F238E27FC236}">
                  <a16:creationId xmlns:a16="http://schemas.microsoft.com/office/drawing/2014/main" xmlns="" id="{EA8C9539-5B9F-4169-99A3-0DADB4714C4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8227093">
              <a:off x="5263258" y="4857751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Oval 38">
              <a:extLst>
                <a:ext uri="{FF2B5EF4-FFF2-40B4-BE49-F238E27FC236}">
                  <a16:creationId xmlns:a16="http://schemas.microsoft.com/office/drawing/2014/main" xmlns="" id="{D85A8E72-8B9B-4CCF-93B0-B090176F366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8227093">
              <a:off x="5123558" y="4718051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24" name="Group 39">
              <a:extLst>
                <a:ext uri="{FF2B5EF4-FFF2-40B4-BE49-F238E27FC236}">
                  <a16:creationId xmlns:a16="http://schemas.microsoft.com/office/drawing/2014/main" xmlns="" id="{ACEC3776-AA3B-4DFF-B2CB-59E5C8A91C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2345" y="3389313"/>
              <a:ext cx="333375" cy="190500"/>
              <a:chOff x="2016" y="2304"/>
              <a:chExt cx="231" cy="130"/>
            </a:xfrm>
          </p:grpSpPr>
          <p:sp>
            <p:nvSpPr>
              <p:cNvPr id="30" name="Oval 40">
                <a:extLst>
                  <a:ext uri="{FF2B5EF4-FFF2-40B4-BE49-F238E27FC236}">
                    <a16:creationId xmlns:a16="http://schemas.microsoft.com/office/drawing/2014/main" xmlns="" id="{D2FE6A3F-B784-42F4-AE1E-3337688453E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227093">
                <a:off x="2018" y="230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E78C6"/>
                  </a:gs>
                  <a:gs pos="100000">
                    <a:srgbClr val="3E78C6">
                      <a:gamma/>
                      <a:shade val="5764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1" name="Oval 41">
                <a:extLst>
                  <a:ext uri="{FF2B5EF4-FFF2-40B4-BE49-F238E27FC236}">
                    <a16:creationId xmlns:a16="http://schemas.microsoft.com/office/drawing/2014/main" xmlns="" id="{64E88972-A2BF-4F5C-92C6-185B7A14D4C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227093">
                <a:off x="2162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E78C6"/>
                  </a:gs>
                  <a:gs pos="100000">
                    <a:srgbClr val="3E78C6">
                      <a:gamma/>
                      <a:shade val="4862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25" name="Group 42">
              <a:extLst>
                <a:ext uri="{FF2B5EF4-FFF2-40B4-BE49-F238E27FC236}">
                  <a16:creationId xmlns:a16="http://schemas.microsoft.com/office/drawing/2014/main" xmlns="" id="{546CCDAD-C0D7-4824-B47C-0E5D138F0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0120" y="2449513"/>
              <a:ext cx="125413" cy="379413"/>
              <a:chOff x="2832" y="1612"/>
              <a:chExt cx="87" cy="260"/>
            </a:xfrm>
          </p:grpSpPr>
          <p:sp>
            <p:nvSpPr>
              <p:cNvPr id="28" name="Oval 43">
                <a:extLst>
                  <a:ext uri="{FF2B5EF4-FFF2-40B4-BE49-F238E27FC236}">
                    <a16:creationId xmlns:a16="http://schemas.microsoft.com/office/drawing/2014/main" xmlns="" id="{6B70245E-B9CB-4783-8B17-8923A223D49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84A1E8"/>
                  </a:gs>
                  <a:gs pos="100000">
                    <a:srgbClr val="84A1E8">
                      <a:gamma/>
                      <a:shade val="4549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9" name="Oval 44">
                <a:extLst>
                  <a:ext uri="{FF2B5EF4-FFF2-40B4-BE49-F238E27FC236}">
                    <a16:creationId xmlns:a16="http://schemas.microsoft.com/office/drawing/2014/main" xmlns="" id="{9552B9E1-B50F-4793-B816-9FFDAA6507C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227093">
                <a:off x="2835" y="17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84A1E8"/>
                  </a:gs>
                  <a:gs pos="100000">
                    <a:srgbClr val="84A1E8">
                      <a:gamma/>
                      <a:shade val="4862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6" name="Oval 45">
              <a:extLst>
                <a:ext uri="{FF2B5EF4-FFF2-40B4-BE49-F238E27FC236}">
                  <a16:creationId xmlns:a16="http://schemas.microsoft.com/office/drawing/2014/main" xmlns="" id="{F962A5C8-BB6E-4BB9-802D-E8F423D85FF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8227093">
              <a:off x="5626795" y="3413126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90B54D">
                    <a:gamma/>
                    <a:tint val="75686"/>
                    <a:invGamma/>
                  </a:srgbClr>
                </a:gs>
                <a:gs pos="100000">
                  <a:srgbClr val="90B54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Oval 46">
              <a:extLst>
                <a:ext uri="{FF2B5EF4-FFF2-40B4-BE49-F238E27FC236}">
                  <a16:creationId xmlns:a16="http://schemas.microsoft.com/office/drawing/2014/main" xmlns="" id="{B0005D34-3C55-4949-9BCB-5B570F7DEE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8227093">
              <a:off x="5401370" y="3527426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90B54D">
                    <a:gamma/>
                    <a:tint val="75686"/>
                    <a:invGamma/>
                  </a:srgbClr>
                </a:gs>
                <a:gs pos="100000">
                  <a:srgbClr val="90B54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93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Текстовий документ та його об’єкти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72712" y="2238672"/>
            <a:ext cx="2156606" cy="879217"/>
          </a:xfrm>
          <a:prstGeom prst="roundRect">
            <a:avLst>
              <a:gd name="adj" fmla="val 9736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Текстовий документ</a:t>
            </a:r>
          </a:p>
        </p:txBody>
      </p:sp>
      <p:sp>
        <p:nvSpPr>
          <p:cNvPr id="26" name="Стрілка вліво 7"/>
          <p:cNvSpPr/>
          <p:nvPr/>
        </p:nvSpPr>
        <p:spPr bwMode="auto">
          <a:xfrm>
            <a:off x="3340886" y="2274104"/>
            <a:ext cx="1659818" cy="864096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Містить</a:t>
            </a:r>
          </a:p>
        </p:txBody>
      </p:sp>
      <p:sp>
        <p:nvSpPr>
          <p:cNvPr id="27" name="Стрілка вліво 8"/>
          <p:cNvSpPr/>
          <p:nvPr/>
        </p:nvSpPr>
        <p:spPr bwMode="auto">
          <a:xfrm flipH="1">
            <a:off x="7302362" y="2274104"/>
            <a:ext cx="1659818" cy="864096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Створюють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7203" y="1628800"/>
            <a:ext cx="3246480" cy="1009471"/>
          </a:xfrm>
          <a:prstGeom prst="roundRect">
            <a:avLst>
              <a:gd name="adj" fmla="val 973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Графічні об’єкти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7202" y="2892622"/>
            <a:ext cx="3246480" cy="1009471"/>
          </a:xfrm>
          <a:prstGeom prst="roundRect">
            <a:avLst>
              <a:gd name="adj" fmla="val 973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Текстові об’єкти</a:t>
            </a:r>
          </a:p>
        </p:txBody>
      </p:sp>
      <p:sp>
        <p:nvSpPr>
          <p:cNvPr id="30" name="Стрілка вліво 11"/>
          <p:cNvSpPr/>
          <p:nvPr/>
        </p:nvSpPr>
        <p:spPr bwMode="auto">
          <a:xfrm rot="2283204" flipH="1">
            <a:off x="1556578" y="4188683"/>
            <a:ext cx="2126399" cy="864096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Виділяють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68456" y="3984811"/>
            <a:ext cx="1295838" cy="488454"/>
          </a:xfrm>
          <a:prstGeom prst="roundRect">
            <a:avLst>
              <a:gd name="adj" fmla="val 9736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Слово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75479" y="3984811"/>
            <a:ext cx="1724558" cy="488454"/>
          </a:xfrm>
          <a:prstGeom prst="roundRect">
            <a:avLst>
              <a:gd name="adj" fmla="val 9736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Речення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11222" y="3984811"/>
            <a:ext cx="1373603" cy="488454"/>
          </a:xfrm>
          <a:prstGeom prst="roundRect">
            <a:avLst>
              <a:gd name="adj" fmla="val 9736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Абзац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86256" y="3987948"/>
            <a:ext cx="1800200" cy="488454"/>
          </a:xfrm>
          <a:prstGeom prst="roundRect">
            <a:avLst>
              <a:gd name="adj" fmla="val 9736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Сторінка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85165" y="5039382"/>
            <a:ext cx="1295838" cy="488454"/>
          </a:xfrm>
          <a:prstGeom prst="roundRect">
            <a:avLst>
              <a:gd name="adj" fmla="val 9736"/>
            </a:avLst>
          </a:prstGeom>
          <a:solidFill>
            <a:srgbClr val="19426B">
              <a:lumMod val="60000"/>
              <a:lumOff val="4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Миша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51382" y="5039382"/>
            <a:ext cx="2297594" cy="488454"/>
          </a:xfrm>
          <a:prstGeom prst="roundRect">
            <a:avLst>
              <a:gd name="adj" fmla="val 9736"/>
            </a:avLst>
          </a:prstGeom>
          <a:solidFill>
            <a:srgbClr val="19426B">
              <a:lumMod val="60000"/>
              <a:lumOff val="4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Клавіатура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16" y="4972235"/>
            <a:ext cx="2312331" cy="231233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801991" y="1628800"/>
            <a:ext cx="3178199" cy="1009471"/>
          </a:xfrm>
          <a:prstGeom prst="roundRect">
            <a:avLst>
              <a:gd name="adj" fmla="val 973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Текстовий редактор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01990" y="2892622"/>
            <a:ext cx="3178199" cy="1009471"/>
          </a:xfrm>
          <a:prstGeom prst="roundRect">
            <a:avLst>
              <a:gd name="adj" fmla="val 973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Текстовий процесор</a:t>
            </a:r>
          </a:p>
        </p:txBody>
      </p:sp>
      <p:pic>
        <p:nvPicPr>
          <p:cNvPr id="40" name="Picture 2" descr="mous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93" y="551880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upload.wikimedia.org/wikipedia/commons/thumb/6/67/Word_2013_file_icon.svg/480px-Word_2013_file_ico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2" y="1161526"/>
            <a:ext cx="1050850" cy="10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15, word ic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7313605" y="1274066"/>
            <a:ext cx="1102351" cy="10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doc, files, word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181" y="1177264"/>
            <a:ext cx="1151244" cy="11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33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Документ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" name="Групувати 8"/>
          <p:cNvGrpSpPr/>
          <p:nvPr/>
        </p:nvGrpSpPr>
        <p:grpSpPr>
          <a:xfrm>
            <a:off x="72007" y="2236527"/>
            <a:ext cx="11920123" cy="2525444"/>
            <a:chOff x="-396552" y="2656247"/>
            <a:chExt cx="9576072" cy="202882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96552" y="2656247"/>
              <a:ext cx="6562725" cy="2028825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9145" y="2671936"/>
              <a:ext cx="3000375" cy="1981200"/>
            </a:xfrm>
            <a:prstGeom prst="rect">
              <a:avLst/>
            </a:prstGeom>
          </p:spPr>
        </p:pic>
      </p:grp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</p:spTree>
    <p:extLst>
      <p:ext uri="{BB962C8B-B14F-4D97-AF65-F5344CB8AC3E}">
        <p14:creationId xmlns:p14="http://schemas.microsoft.com/office/powerpoint/2010/main" val="244216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об'єкт? Що таке властивості об'єкта?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792080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У результаті чого можуть змінюватися значення властивостей об'єктів?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2814324"/>
            <a:ext cx="12050142" cy="92333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Чи можуть різні об'єкти мати однакові властивості? Чи можуть однакові об'єкти мати різні властивості?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29" y="3806854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Для чого призначено текстові процесори? Чим вони відрізняються від текстових редакторів?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B1662A7-6C91-4F1F-BFB6-58DE09301327}"/>
              </a:ext>
            </a:extLst>
          </p:cNvPr>
          <p:cNvSpPr txBox="1"/>
          <p:nvPr/>
        </p:nvSpPr>
        <p:spPr>
          <a:xfrm>
            <a:off x="70928" y="4828549"/>
            <a:ext cx="10454845" cy="92333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Які їх властивості? Які дії над ними можна виконувати?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CB6D31F-667E-46DE-855A-B4B9EBA21CBE}"/>
              </a:ext>
            </a:extLst>
          </p:cNvPr>
          <p:cNvSpPr txBox="1"/>
          <p:nvPr/>
        </p:nvSpPr>
        <p:spPr>
          <a:xfrm>
            <a:off x="70928" y="5806653"/>
            <a:ext cx="10454845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операції над текстом можна виконувати в текстовому процесорі? Яка їх суть? </a:t>
            </a:r>
          </a:p>
        </p:txBody>
      </p:sp>
    </p:spTree>
    <p:extLst>
      <p:ext uri="{BB962C8B-B14F-4D97-AF65-F5344CB8AC3E}">
        <p14:creationId xmlns:p14="http://schemas.microsoft.com/office/powerpoint/2010/main" val="23814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3.1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95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-106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xmlns="" id="{CFC8A08F-53A5-4D92-B2EF-1FFAE5E3E8F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13</a:t>
            </a:r>
          </a:p>
        </p:txBody>
      </p:sp>
      <p:pic>
        <p:nvPicPr>
          <p:cNvPr id="7" name="Picture 8" descr="http://upload.wikimedia.org/wikipedia/commons/thumb/6/67/Word_2013_file_icon.svg/480px-Word_2013_file_icon.svg.png">
            <a:extLst>
              <a:ext uri="{FF2B5EF4-FFF2-40B4-BE49-F238E27FC236}">
                <a16:creationId xmlns:a16="http://schemas.microsoft.com/office/drawing/2014/main" xmlns="" id="{17A8D44F-D777-48FD-81CB-26230FF39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389" y="3587772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ube, modeling, object, prototype, shape, visualization icon">
            <a:extLst>
              <a:ext uri="{FF2B5EF4-FFF2-40B4-BE49-F238E27FC236}">
                <a16:creationId xmlns:a16="http://schemas.microsoft.com/office/drawing/2014/main" xmlns="" id="{A2658B69-3637-4F07-BB3C-A87D2CA69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51" y="3641438"/>
            <a:ext cx="2401756" cy="240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Об'єкти та </a:t>
            </a:r>
            <a:r>
              <a:rPr lang="en-US" dirty="0"/>
              <a:t>ix </a:t>
            </a:r>
            <a:r>
              <a:rPr lang="uk-UA" dirty="0"/>
              <a:t>властивості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316BE8-A5A4-44AC-84A4-A2ED2E74C43D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Явища</a:t>
            </a:r>
            <a:r>
              <a:rPr lang="uk-UA" sz="2800" b="1" i="1" kern="0" dirty="0">
                <a:solidFill>
                  <a:srgbClr val="FFFFFF"/>
                </a:solidFill>
              </a:rPr>
              <a:t> оточуючого світу: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24695C28-CE7A-46BA-A96F-ABE5B6C67306}"/>
              </a:ext>
            </a:extLst>
          </p:cNvPr>
          <p:cNvSpPr/>
          <p:nvPr/>
        </p:nvSpPr>
        <p:spPr>
          <a:xfrm>
            <a:off x="72008" y="1892084"/>
            <a:ext cx="3973050" cy="14077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Поїздка на велосипеді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9A209179-C319-4B14-B567-556B139D5A2D}"/>
              </a:ext>
            </a:extLst>
          </p:cNvPr>
          <p:cNvSpPr/>
          <p:nvPr/>
        </p:nvSpPr>
        <p:spPr>
          <a:xfrm>
            <a:off x="4110553" y="1892084"/>
            <a:ext cx="3973050" cy="14077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Виконання домашнього завдання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53D93B88-891C-46FE-97A0-645A34EB0092}"/>
              </a:ext>
            </a:extLst>
          </p:cNvPr>
          <p:cNvSpPr/>
          <p:nvPr/>
        </p:nvSpPr>
        <p:spPr>
          <a:xfrm>
            <a:off x="8149101" y="1892084"/>
            <a:ext cx="3973050" cy="14077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Робота з комп'ютером</a:t>
            </a:r>
          </a:p>
        </p:txBody>
      </p:sp>
      <p:pic>
        <p:nvPicPr>
          <p:cNvPr id="10" name="Picture 2" descr="Результат пошуку зображень за запитом &quot;Riding a bike&quot;">
            <a:extLst>
              <a:ext uri="{FF2B5EF4-FFF2-40B4-BE49-F238E27FC236}">
                <a16:creationId xmlns:a16="http://schemas.microsoft.com/office/drawing/2014/main" xmlns="" id="{B12B8C1D-1444-4528-ABAA-198466D12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31" y="3370173"/>
            <a:ext cx="2310803" cy="312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Пов’язане зображення">
            <a:extLst>
              <a:ext uri="{FF2B5EF4-FFF2-40B4-BE49-F238E27FC236}">
                <a16:creationId xmlns:a16="http://schemas.microsoft.com/office/drawing/2014/main" xmlns="" id="{562DEC5D-7578-4E34-A28B-01ADB4C45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787" y="3370173"/>
            <a:ext cx="3161222" cy="317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Результат пошуку зображень за запитом &quot;pc user icon&quot;">
            <a:extLst>
              <a:ext uri="{FF2B5EF4-FFF2-40B4-BE49-F238E27FC236}">
                <a16:creationId xmlns:a16="http://schemas.microsoft.com/office/drawing/2014/main" xmlns="" id="{938D1A51-DD43-483F-887A-A5E544D9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550" y="3299791"/>
            <a:ext cx="3404152" cy="340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Об'єкти та </a:t>
            </a:r>
            <a:r>
              <a:rPr lang="en-US" dirty="0"/>
              <a:t>ix </a:t>
            </a:r>
            <a:r>
              <a:rPr lang="uk-UA" dirty="0"/>
              <a:t>властивості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062D34-51F6-4AD1-A9EE-A0B93E0BE24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(Продовження) </a:t>
            </a:r>
            <a:r>
              <a:rPr lang="uk-UA" sz="2800" b="1" i="1" kern="0" dirty="0">
                <a:solidFill>
                  <a:srgbClr val="FFFF00"/>
                </a:solidFill>
              </a:rPr>
              <a:t>Явища</a:t>
            </a:r>
            <a:r>
              <a:rPr lang="uk-UA" sz="2800" b="1" i="1" kern="0" dirty="0">
                <a:solidFill>
                  <a:srgbClr val="FFFFFF"/>
                </a:solidFill>
              </a:rPr>
              <a:t> оточуючого світу: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8DE4CB0E-E75D-44FA-BC3B-0BC2114FD7F5}"/>
              </a:ext>
            </a:extLst>
          </p:cNvPr>
          <p:cNvSpPr/>
          <p:nvPr/>
        </p:nvSpPr>
        <p:spPr>
          <a:xfrm>
            <a:off x="72008" y="1892084"/>
            <a:ext cx="3973050" cy="14077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Політ літака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97BF557-2EF5-4E40-8B87-53C5B28637BC}"/>
              </a:ext>
            </a:extLst>
          </p:cNvPr>
          <p:cNvSpPr/>
          <p:nvPr/>
        </p:nvSpPr>
        <p:spPr>
          <a:xfrm>
            <a:off x="4110553" y="1892084"/>
            <a:ext cx="3973050" cy="14077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Снігопад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861EE42D-0D7E-4618-B692-AF01F1359FC3}"/>
              </a:ext>
            </a:extLst>
          </p:cNvPr>
          <p:cNvSpPr/>
          <p:nvPr/>
        </p:nvSpPr>
        <p:spPr>
          <a:xfrm>
            <a:off x="8149101" y="1892084"/>
            <a:ext cx="3973050" cy="14077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Землетрус</a:t>
            </a:r>
          </a:p>
        </p:txBody>
      </p:sp>
      <p:pic>
        <p:nvPicPr>
          <p:cNvPr id="10" name="Picture 2" descr="Пов’язане зображення">
            <a:extLst>
              <a:ext uri="{FF2B5EF4-FFF2-40B4-BE49-F238E27FC236}">
                <a16:creationId xmlns:a16="http://schemas.microsoft.com/office/drawing/2014/main" xmlns="" id="{56069D09-162F-411C-AED0-9B37320C9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0" y="3390051"/>
            <a:ext cx="3054626" cy="305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eavy, snowfall icon">
            <a:extLst>
              <a:ext uri="{FF2B5EF4-FFF2-40B4-BE49-F238E27FC236}">
                <a16:creationId xmlns:a16="http://schemas.microsoft.com/office/drawing/2014/main" xmlns="" id="{669E9721-78ED-4201-9433-4F094CA09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65" y="3390051"/>
            <a:ext cx="3054626" cy="305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Результат пошуку зображень за запитом &quot;earthquake icon&quot;">
            <a:extLst>
              <a:ext uri="{FF2B5EF4-FFF2-40B4-BE49-F238E27FC236}">
                <a16:creationId xmlns:a16="http://schemas.microsoft.com/office/drawing/2014/main" xmlns="" id="{9E41AA37-9826-4330-A353-64148327F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" t="16501" r="6946" b="14983"/>
          <a:stretch/>
        </p:blipFill>
        <p:spPr bwMode="auto">
          <a:xfrm>
            <a:off x="8149101" y="3390052"/>
            <a:ext cx="3973049" cy="313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9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Об'єкти та </a:t>
            </a:r>
            <a:r>
              <a:rPr lang="en-US" dirty="0"/>
              <a:t>ix </a:t>
            </a:r>
            <a:r>
              <a:rPr lang="uk-UA" dirty="0"/>
              <a:t>властивості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0815EF-4F35-4075-9DA8-33876CAB890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Тіла та явища - це </a:t>
            </a:r>
            <a:r>
              <a:rPr lang="uk-UA" sz="2800" b="1" i="1" kern="0" dirty="0">
                <a:solidFill>
                  <a:srgbClr val="FFFF00"/>
                </a:solidFill>
              </a:rPr>
              <a:t>об'єкти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9B3639-17D6-4E81-800D-090AD88B535B}"/>
              </a:ext>
            </a:extLst>
          </p:cNvPr>
          <p:cNvSpPr txBox="1"/>
          <p:nvPr/>
        </p:nvSpPr>
        <p:spPr>
          <a:xfrm>
            <a:off x="1403648" y="1842797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Об’єкти</a:t>
            </a:r>
            <a:r>
              <a:rPr lang="uk-UA" sz="2800" b="1" i="1" kern="0" dirty="0">
                <a:solidFill>
                  <a:srgbClr val="FFFFFF"/>
                </a:solidFill>
              </a:rPr>
              <a:t> - це предмети і явища, з яких складається оточуючий нас світ.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ACE0A5EA-FCFB-4755-9A1A-737EA26E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88108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Пов’язане зображення">
            <a:extLst>
              <a:ext uri="{FF2B5EF4-FFF2-40B4-BE49-F238E27FC236}">
                <a16:creationId xmlns:a16="http://schemas.microsoft.com/office/drawing/2014/main" xmlns="" id="{AD2F28DB-F8EA-4DE9-9F80-FE9B052E7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7" y="2916735"/>
            <a:ext cx="4980780" cy="374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ainbow icon">
            <a:extLst>
              <a:ext uri="{FF2B5EF4-FFF2-40B4-BE49-F238E27FC236}">
                <a16:creationId xmlns:a16="http://schemas.microsoft.com/office/drawing/2014/main" xmlns="" id="{6391513C-14D9-4000-A1EB-D3075A352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69" y="2916735"/>
            <a:ext cx="3768692" cy="376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4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Об'єкти та </a:t>
            </a:r>
            <a:r>
              <a:rPr lang="en-US" dirty="0"/>
              <a:t>ix </a:t>
            </a:r>
            <a:r>
              <a:rPr lang="uk-UA" dirty="0"/>
              <a:t>властивості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64E3E8-4AEA-4B0D-8913-AA5596772304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класній кімнаті, у якій ви навчаєтеся, об'єктами є:</a:t>
            </a:r>
          </a:p>
        </p:txBody>
      </p:sp>
      <p:pic>
        <p:nvPicPr>
          <p:cNvPr id="7" name="Picture 2" descr="Пов’язане зображення">
            <a:extLst>
              <a:ext uri="{FF2B5EF4-FFF2-40B4-BE49-F238E27FC236}">
                <a16:creationId xmlns:a16="http://schemas.microsoft.com/office/drawing/2014/main" xmlns="" id="{72631AF2-D2F1-48E5-A6CC-D5D58D97A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1808722"/>
            <a:ext cx="5245427" cy="3659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EFB5DB68-FAC4-4BF0-A2E4-29B7A4996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503483"/>
              </p:ext>
            </p:extLst>
          </p:nvPr>
        </p:nvGraphicFramePr>
        <p:xfrm>
          <a:off x="5536096" y="1808722"/>
          <a:ext cx="6632511" cy="4898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E4B432-9203-4C9A-BFF6-BFDD1E4BD2B3}"/>
              </a:ext>
            </a:extLst>
          </p:cNvPr>
          <p:cNvSpPr txBox="1"/>
          <p:nvPr/>
        </p:nvSpPr>
        <p:spPr>
          <a:xfrm>
            <a:off x="72007" y="5556471"/>
            <a:ext cx="5245427" cy="954107"/>
          </a:xfrm>
          <a:prstGeom prst="wedgeRectCallout">
            <a:avLst>
              <a:gd name="adj1" fmla="val -9843"/>
              <a:gd name="adj2" fmla="val -72924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 й сама кімната теж є </a:t>
            </a:r>
            <a:r>
              <a:rPr lang="uk-UA" sz="2800" b="1" i="1" kern="0" dirty="0">
                <a:solidFill>
                  <a:srgbClr val="FFFF00"/>
                </a:solidFill>
              </a:rPr>
              <a:t>об'єктом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99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Об'єкти та </a:t>
            </a:r>
            <a:r>
              <a:rPr lang="en-US" dirty="0"/>
              <a:t>ix </a:t>
            </a:r>
            <a:r>
              <a:rPr lang="uk-UA" dirty="0"/>
              <a:t>властивості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1700F2-999A-4144-B0B8-0B25593A9740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квартирі, у якій ви живете, об'єктами є: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7" name="Picture 2" descr="Пов’язане зображення">
            <a:extLst>
              <a:ext uri="{FF2B5EF4-FFF2-40B4-BE49-F238E27FC236}">
                <a16:creationId xmlns:a16="http://schemas.microsoft.com/office/drawing/2014/main" xmlns="" id="{FB1E5B3C-FA0C-4BE2-8268-6818EE0F8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71" y="1801824"/>
            <a:ext cx="4916280" cy="49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09D480B1-CB05-4495-B39D-A7C14FE96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6568024"/>
              </p:ext>
            </p:extLst>
          </p:nvPr>
        </p:nvGraphicFramePr>
        <p:xfrm>
          <a:off x="74447" y="1719984"/>
          <a:ext cx="6632511" cy="4980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678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132095</TotalTime>
  <Words>1836</Words>
  <Application>Microsoft Office PowerPoint</Application>
  <PresentationFormat>Широкоэкранный</PresentationFormat>
  <Paragraphs>417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Arial</vt:lpstr>
      <vt:lpstr>Cambria</vt:lpstr>
      <vt:lpstr>Symbol</vt:lpstr>
      <vt:lpstr>Times New Roman</vt:lpstr>
      <vt:lpstr>Verdana</vt:lpstr>
      <vt:lpstr>Wingdings</vt:lpstr>
      <vt:lpstr>Тема Office</vt:lpstr>
      <vt:lpstr>Об’єкти та їхні властивості. Дії над об’єктами. Основні об'єкти текстового документа</vt:lpstr>
      <vt:lpstr>Запитання</vt:lpstr>
      <vt:lpstr>Об'єкти та ix властивості</vt:lpstr>
      <vt:lpstr>Об'єкти та ix властивості</vt:lpstr>
      <vt:lpstr>Об'єкти та ix властивості</vt:lpstr>
      <vt:lpstr>Об'єкти та ix властивості</vt:lpstr>
      <vt:lpstr>Об'єкти та ix властивості</vt:lpstr>
      <vt:lpstr>Об'єкти та ix властивості</vt:lpstr>
      <vt:lpstr>Об'єкти та ix властивості</vt:lpstr>
      <vt:lpstr>Об'єкти та ix властивості</vt:lpstr>
      <vt:lpstr>Об'єкти та ix властивості</vt:lpstr>
      <vt:lpstr>Об'єкти та ix властивості</vt:lpstr>
      <vt:lpstr>Об'єкти та ix властивості</vt:lpstr>
      <vt:lpstr>Об'єкти та ix властивості</vt:lpstr>
      <vt:lpstr>Об'єкти та ix властивості</vt:lpstr>
      <vt:lpstr>Об'єкти та ix властивості</vt:lpstr>
      <vt:lpstr>Об'єкти та ix властивості</vt:lpstr>
      <vt:lpstr>Об'єкти та ix властивості</vt:lpstr>
      <vt:lpstr>Об'єкти та ix властивості</vt:lpstr>
      <vt:lpstr>Об'єкти та ix властивості</vt:lpstr>
      <vt:lpstr>Програмні об'єкти та програмні дії</vt:lpstr>
      <vt:lpstr>Програмні об'єкти та програмні дії</vt:lpstr>
      <vt:lpstr>Програмні об'єкти та програмні дії</vt:lpstr>
      <vt:lpstr>Програмні об'єкти та програмні дії</vt:lpstr>
      <vt:lpstr>Програмні об'єкти та програмні дії</vt:lpstr>
      <vt:lpstr>Програмні об'єкти та програмні дії</vt:lpstr>
      <vt:lpstr>Програмні об'єкти та програмні дії</vt:lpstr>
      <vt:lpstr>Програмні об'єкти та програмні дії</vt:lpstr>
      <vt:lpstr>Текстовий документ і текстовий процесор</vt:lpstr>
      <vt:lpstr>Текстовий документ і текстовий процесор</vt:lpstr>
      <vt:lpstr>Текстовий документ і текстовий процесор</vt:lpstr>
      <vt:lpstr>Текстовий документ і текстовий процесор</vt:lpstr>
      <vt:lpstr>Текстовий документ і текстовий процесор</vt:lpstr>
      <vt:lpstr>Текстовий документ і текстовий процесор</vt:lpstr>
      <vt:lpstr>Середовище текстового процесора Microsoft Office Word</vt:lpstr>
      <vt:lpstr>Запуск програми Word</vt:lpstr>
      <vt:lpstr>Вікно текстового процесора Word</vt:lpstr>
      <vt:lpstr>Операції над файлами текстових документів</vt:lpstr>
      <vt:lpstr>Операції над файлами текстових документів</vt:lpstr>
      <vt:lpstr>Операції над файлами текстових документів</vt:lpstr>
      <vt:lpstr>Збереження текстового документа</vt:lpstr>
      <vt:lpstr>Повторення</vt:lpstr>
      <vt:lpstr>Текстовий документ та його об’єкти</vt:lpstr>
      <vt:lpstr>Розгадайте ребус</vt:lpstr>
      <vt:lpstr>Дайте відповіді на запитання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XTreme.ws</cp:lastModifiedBy>
  <cp:revision>485</cp:revision>
  <dcterms:created xsi:type="dcterms:W3CDTF">2016-06-06T19:48:43Z</dcterms:created>
  <dcterms:modified xsi:type="dcterms:W3CDTF">2021-12-05T10:15:25Z</dcterms:modified>
</cp:coreProperties>
</file>