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2" r:id="rId12"/>
    <p:sldId id="263" r:id="rId13"/>
    <p:sldId id="271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A1FB-32BD-4DA3-A074-60EE321DF989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99D7-BD65-4116-B770-4659EAEB4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нижка для Додаткового Читання 3 Клас Авт: Богданець-Білоскаленко Н. Вид:  Грамота — в Категории &amp;quot;Учебная и Справочная Литература&amp;quot; на Bigl.ua  (1370645660)"/>
          <p:cNvPicPr>
            <a:picLocks noChangeAspect="1" noChangeArrowheads="1"/>
          </p:cNvPicPr>
          <p:nvPr/>
        </p:nvPicPr>
        <p:blipFill>
          <a:blip r:embed="rId3" cstate="print"/>
          <a:srcRect l="15000" r="13749"/>
          <a:stretch>
            <a:fillRect/>
          </a:stretch>
        </p:blipFill>
        <p:spPr bwMode="auto">
          <a:xfrm>
            <a:off x="2571736" y="2857496"/>
            <a:ext cx="2786082" cy="391026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000232" y="642918"/>
            <a:ext cx="571504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позакласного читання у 3 класі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«Легенда про запорожців»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матеріалами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34" y="5857892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Підготувала вчителька початкових класів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Єлизаветівського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ліцею </a:t>
            </a:r>
          </a:p>
          <a:p>
            <a:pPr algn="ctr"/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Мелащенко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Наталія Юріївна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Фізкультхвилинка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4" descr="Все про козаків». Народження та друге життя леген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Все про козаків». Народження та друге життя леген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Все про козаків». Народження та друге життя леген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казка про те як козаки державу будували - Форум Дурд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58102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Новини / Національний заповідник «Хортиця» – один з 25 магнітів України"/>
          <p:cNvPicPr>
            <a:picLocks noChangeAspect="1" noChangeArrowheads="1"/>
          </p:cNvPicPr>
          <p:nvPr/>
        </p:nvPicPr>
        <p:blipFill>
          <a:blip r:embed="rId3" cstate="print"/>
          <a:srcRect t="25454" r="796" b="7273"/>
          <a:stretch>
            <a:fillRect/>
          </a:stretch>
        </p:blipFill>
        <p:spPr bwMode="auto">
          <a:xfrm>
            <a:off x="1000101" y="3571876"/>
            <a:ext cx="814390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Історико-культурний комплекс “Запорізька Січ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Історичний лекторій «Україна. Гетьманщина. XVIII ст.». Дата: 26 лютого  2015, 17:30 - навчання у Черкасах | in.ck.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42852"/>
            <a:ext cx="311925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258072" cy="528641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Словникова робота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Пуд 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вживалася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княжих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Кошовий –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отаман козаків у Запорозькій Січі.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Полк –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назва військового підрозділу.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озаки-характерники. Легенди та переказ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24744"/>
            <a:ext cx="22322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заки-характерники: міфи та правда by #tobm - issuu"/>
          <p:cNvPicPr/>
          <p:nvPr/>
        </p:nvPicPr>
        <p:blipFill>
          <a:blip r:embed="rId4" cstate="print"/>
          <a:srcRect t="16190" r="-119"/>
          <a:stretch>
            <a:fillRect/>
          </a:stretch>
        </p:blipFill>
        <p:spPr bwMode="auto">
          <a:xfrm>
            <a:off x="1547664" y="3501008"/>
            <a:ext cx="19442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заки-характерники - Ukrainian peopl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24744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рок &amp;quot;Козацькі забави&amp;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93096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Тестування за повістю М.В.Гоголя &amp;quot;Ніч перед Різдвом&amp;quot; – «На Урок»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717032"/>
            <a:ext cx="15841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запорожские казаки - Все шаблоны - Создать мем - Meme-arsenal.com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124744"/>
            <a:ext cx="19442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19672" y="332656"/>
            <a:ext cx="666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Віднови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сюжет за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серією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малюнків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15304" cy="4071966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Доберіть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із поданих слів ті, якими можна охарактеризувати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запорожців</a:t>
            </a:r>
            <a:b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Сильні,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мужні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щедрі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хоробрі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відважні,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турботливі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працьовиті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, розумні.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Як запорожці ману напускали"/>
          <p:cNvPicPr>
            <a:picLocks noChangeAspect="1" noChangeArrowheads="1"/>
          </p:cNvPicPr>
          <p:nvPr/>
        </p:nvPicPr>
        <p:blipFill>
          <a:blip r:embed="rId3" cstate="print"/>
          <a:srcRect t="8762" r="662"/>
          <a:stretch>
            <a:fillRect/>
          </a:stretch>
        </p:blipFill>
        <p:spPr bwMode="auto">
          <a:xfrm>
            <a:off x="3214678" y="3281365"/>
            <a:ext cx="5495510" cy="357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0"/>
            <a:ext cx="7858180" cy="452596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Гра ,,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П’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ять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пальчиків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’’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 Великий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що найбільше  вам  сподобалось на уроці?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Вказівний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з яким настроєм пройшов урок?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– що нового ви дізналися?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Безіменний –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про щоб хотіли розповісти вдома?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Мізинчик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– яку рису характеру ви хотіли б у собі вдосконалити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Новини та події | Русанівський ліцей - Part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50962"/>
            <a:ext cx="2000264" cy="280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Конкурс малю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286256"/>
            <a:ext cx="192882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78595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Молодці!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Сайт Решуцької початкової школи Олександрійської сільської ради: Що  очікують учні від навчання у школі?"/>
          <p:cNvPicPr>
            <a:picLocks noChangeAspect="1" noChangeArrowheads="1"/>
          </p:cNvPicPr>
          <p:nvPr/>
        </p:nvPicPr>
        <p:blipFill>
          <a:blip r:embed="rId3" cstate="print"/>
          <a:srcRect l="3159" r="7923"/>
          <a:stretch>
            <a:fillRect/>
          </a:stretch>
        </p:blipFill>
        <p:spPr bwMode="auto">
          <a:xfrm>
            <a:off x="1714480" y="3714752"/>
            <a:ext cx="7215238" cy="2786082"/>
          </a:xfrm>
          <a:prstGeom prst="rect">
            <a:avLst/>
          </a:prstGeom>
          <a:noFill/>
        </p:spPr>
      </p:pic>
      <p:pic>
        <p:nvPicPr>
          <p:cNvPr id="2050" name="Picture 2" descr="Смайлики в нашей жиз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1360978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Корисний десе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428868"/>
            <a:ext cx="1314845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Смайлики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643182"/>
            <a:ext cx="1285884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Підготовка до конкурсу &amp;quot;Колосок&amp;quot;: презентація &amp;quot;Емоції&amp;quot; | Презентація.  Біологі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00042"/>
            <a:ext cx="1627747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928670"/>
            <a:ext cx="7000924" cy="2457466"/>
          </a:xfrm>
        </p:spPr>
        <p:txBody>
          <a:bodyPr>
            <a:noAutofit/>
          </a:bodyPr>
          <a:lstStyle/>
          <a:p>
            <a:pPr algn="l"/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Хто багато читає, той багато знає.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Хто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швидко читає,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той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багато зробити встигає.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Інформаційний проект &amp;quot;Книга вчить, як на світі жить&amp;quot; | Робоча програма.  Чит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256"/>
            <a:ext cx="3695700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7358114" cy="4368808"/>
          </a:xfrm>
        </p:spPr>
        <p:txBody>
          <a:bodyPr>
            <a:normAutofit/>
          </a:bodyPr>
          <a:lstStyle/>
          <a:p>
            <a:pPr algn="l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на-на-на – рідна сторона.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ай-ай-ай – це наш рідний край.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жу-жу-жу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– природу бережу.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лю-лю-лю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– Батьківщину я люблю.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 descr="Інформаційний проект &amp;quot;Книга вчить, як на світі жить&amp;quot; | Робоча програма.  Чит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857628"/>
            <a:ext cx="2638517" cy="2900355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Стенд «Моя Батьківщина - Україна» - купить по лучшей цене в Киевской  области от компании &amp;quot;Интернет - магазин &amp;quot;Кураж&amp;quot;&amp;quot; - 771493386 стенды для  школы, детского сада"/>
          <p:cNvPicPr>
            <a:picLocks noChangeAspect="1" noChangeArrowheads="1"/>
          </p:cNvPicPr>
          <p:nvPr/>
        </p:nvPicPr>
        <p:blipFill>
          <a:blip r:embed="rId3" cstate="print"/>
          <a:srcRect b="1064"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6900882" cy="308292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бджілка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перепілка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черешні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горобець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зловить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Цікаві матеріали “Бджілка весело кружляє, із квіток медок збирає” | . НУ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302994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2797172"/>
          </a:xfrm>
        </p:spPr>
        <p:txBody>
          <a:bodyPr>
            <a:normAutofit/>
          </a:bodyPr>
          <a:lstStyle/>
          <a:p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Миродукозацькогодіти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земліукраїнськоїцвіт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лан - конспект &amp;quot;Зв&amp;#39;язне мовлення. Особливості будови опису. Усний  вибірковий переказ опису предмета&amp;quot; | Конспект. Українська м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114675"/>
            <a:ext cx="428625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939916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Ми роду козацького діти,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землі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української цвіт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Мальчик и девочка из украины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239" y="4071955"/>
            <a:ext cx="3059761" cy="278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ossack Cartoon Images, Stock Photos &amp;amp; Vectors | Shutterstock"/>
          <p:cNvPicPr>
            <a:picLocks noChangeAspect="1" noChangeArrowheads="1"/>
          </p:cNvPicPr>
          <p:nvPr/>
        </p:nvPicPr>
        <p:blipFill>
          <a:blip r:embed="rId4" cstate="print"/>
          <a:srcRect r="2778" b="5720"/>
          <a:stretch>
            <a:fillRect/>
          </a:stretch>
        </p:blipFill>
        <p:spPr bwMode="auto">
          <a:xfrm>
            <a:off x="2500298" y="2148851"/>
            <a:ext cx="3000396" cy="470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Відгадайте ребус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Картинки для детей коза (14 фото) 🔥 Прикольные картинки и юм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2610753" cy="2600310"/>
          </a:xfrm>
          <a:prstGeom prst="rect">
            <a:avLst/>
          </a:prstGeom>
          <a:noFill/>
          <a:scene3d>
            <a:camera prst="orthographicFront">
              <a:rot lat="0" lon="11" rev="0"/>
            </a:camera>
            <a:lightRig rig="threePt" dir="t"/>
          </a:scene3d>
        </p:spPr>
      </p:pic>
      <p:pic>
        <p:nvPicPr>
          <p:cNvPr id="20486" name="Picture 6" descr="Плюс картинки, стоковые фото Плюс | Depositph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71810"/>
            <a:ext cx="714340" cy="71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Алфавіт в українському стил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285992"/>
            <a:ext cx="227113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amp;quot;Моя Україна&amp;quot;9 (виправлено)"/>
          <p:cNvPicPr>
            <a:picLocks noChangeAspect="1" noChangeArrowheads="1"/>
          </p:cNvPicPr>
          <p:nvPr/>
        </p:nvPicPr>
        <p:blipFill>
          <a:blip r:embed="rId2" cstate="print"/>
          <a:srcRect l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озаки. Історія українських земель. Запорізьке козацьке військо - YouTube"/>
          <p:cNvPicPr>
            <a:picLocks noChangeAspect="1" noChangeArrowheads="1"/>
          </p:cNvPicPr>
          <p:nvPr/>
        </p:nvPicPr>
        <p:blipFill>
          <a:blip r:embed="rId3" cstate="print"/>
          <a:srcRect t="4200" r="776" b="3401"/>
          <a:stretch>
            <a:fillRect/>
          </a:stretch>
        </p:blipFill>
        <p:spPr bwMode="auto">
          <a:xfrm>
            <a:off x="1619672" y="1124744"/>
            <a:ext cx="721716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121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Хто багато читає, той багато знає. Хто швидко читає,  той багато зробити встигає. </vt:lpstr>
      <vt:lpstr>на-на-на – рідна сторона. ай-ай-ай – це наш рідний край. жу-жу-жу – природу бережу. лю-лю-лю – Батьківщину я люблю.  </vt:lpstr>
      <vt:lpstr>Слайд 4</vt:lpstr>
      <vt:lpstr>Над квіткою гуде бджілка, Сидить в житі перепілка, На черешні горобець, А хто зловить – молодець! </vt:lpstr>
      <vt:lpstr>Миродукозацькогодіти, земліукраїнськоїцвіт </vt:lpstr>
      <vt:lpstr>Ми роду козацького діти,  землі української цвіт.</vt:lpstr>
      <vt:lpstr>Відгадайте ребус</vt:lpstr>
      <vt:lpstr>Слайд 9</vt:lpstr>
      <vt:lpstr>Фізкультхвилинка</vt:lpstr>
      <vt:lpstr>Слайд 11</vt:lpstr>
      <vt:lpstr>           Словникова робота  Пуд - одиниця ваги або маси, яка вживалася в Україні з княжих часів. Кошовий – отаман козаків у Запорозькій Січі.  Полк – назва військового підрозділу. </vt:lpstr>
      <vt:lpstr>Слайд 13</vt:lpstr>
      <vt:lpstr>Доберіть із поданих слів ті, якими можна охарактеризувати запорожців     Сильні,  мужні,  щедрі,   хоробрі, відважні,  турботливі,  працьовиті, розумні. </vt:lpstr>
      <vt:lpstr>Слайд 15</vt:lpstr>
      <vt:lpstr>Молодці! 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Хто багато читає, той багато знає. Хто швидко читає,  той багато зробити встигає.</dc:title>
  <dc:creator>Наташа</dc:creator>
  <cp:lastModifiedBy>Наташа</cp:lastModifiedBy>
  <cp:revision>41</cp:revision>
  <dcterms:created xsi:type="dcterms:W3CDTF">2021-10-24T16:42:17Z</dcterms:created>
  <dcterms:modified xsi:type="dcterms:W3CDTF">2021-12-04T19:36:24Z</dcterms:modified>
</cp:coreProperties>
</file>