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6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1FEAB6-94AC-489E-92C1-525043B6AE28}" type="doc">
      <dgm:prSet loTypeId="urn:microsoft.com/office/officeart/2005/8/layout/hierarchy3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6073B22-123D-43AF-B2B7-DF2F17471197}">
      <dgm:prSet phldrT="[Текст]"/>
      <dgm:spPr/>
      <dgm:t>
        <a:bodyPr/>
        <a:lstStyle/>
        <a:p>
          <a:r>
            <a:rPr lang="uk-UA" dirty="0"/>
            <a:t>Форма може містити</a:t>
          </a:r>
          <a:endParaRPr lang="ru-RU" dirty="0"/>
        </a:p>
      </dgm:t>
    </dgm:pt>
    <dgm:pt modelId="{2EDA4CAF-ED43-4D25-966B-F6B6F149841A}" type="parTrans" cxnId="{EA9CAA7E-9C30-45EA-8062-7D4EB6D82EF0}">
      <dgm:prSet/>
      <dgm:spPr/>
      <dgm:t>
        <a:bodyPr/>
        <a:lstStyle/>
        <a:p>
          <a:endParaRPr lang="ru-RU"/>
        </a:p>
      </dgm:t>
    </dgm:pt>
    <dgm:pt modelId="{88018A9E-AE86-4D9C-9B9C-52A13B5AED64}" type="sibTrans" cxnId="{EA9CAA7E-9C30-45EA-8062-7D4EB6D82EF0}">
      <dgm:prSet/>
      <dgm:spPr/>
      <dgm:t>
        <a:bodyPr/>
        <a:lstStyle/>
        <a:p>
          <a:endParaRPr lang="ru-RU"/>
        </a:p>
      </dgm:t>
    </dgm:pt>
    <dgm:pt modelId="{BB98F658-83EC-4D7C-86EE-02828A44E4B7}">
      <dgm:prSet phldrT="[Текст]"/>
      <dgm:spPr/>
      <dgm:t>
        <a:bodyPr/>
        <a:lstStyle/>
        <a:p>
          <a:pPr algn="l"/>
          <a:r>
            <a:rPr lang="uk-UA" dirty="0"/>
            <a:t>поля для введення текстової інформації,</a:t>
          </a:r>
          <a:endParaRPr lang="ru-RU" dirty="0"/>
        </a:p>
      </dgm:t>
    </dgm:pt>
    <dgm:pt modelId="{AAEE31C6-B94C-4935-AD66-1221D6CC50DA}" type="parTrans" cxnId="{0B25627E-ED37-4AD2-A9C6-12EE7F8C1272}">
      <dgm:prSet/>
      <dgm:spPr/>
      <dgm:t>
        <a:bodyPr/>
        <a:lstStyle/>
        <a:p>
          <a:endParaRPr lang="ru-RU"/>
        </a:p>
      </dgm:t>
    </dgm:pt>
    <dgm:pt modelId="{3547D7B1-B147-48A5-9ABE-011575C4D5EF}" type="sibTrans" cxnId="{0B25627E-ED37-4AD2-A9C6-12EE7F8C1272}">
      <dgm:prSet/>
      <dgm:spPr/>
      <dgm:t>
        <a:bodyPr/>
        <a:lstStyle/>
        <a:p>
          <a:endParaRPr lang="ru-RU"/>
        </a:p>
      </dgm:t>
    </dgm:pt>
    <dgm:pt modelId="{0B40FB5D-4371-4EFF-833E-97A50D5DB1C5}">
      <dgm:prSet phldrT="[Текст]"/>
      <dgm:spPr/>
      <dgm:t>
        <a:bodyPr/>
        <a:lstStyle/>
        <a:p>
          <a:pPr algn="l"/>
          <a:r>
            <a:rPr lang="uk-UA" dirty="0"/>
            <a:t>списки для вибору заздалегідь визначених відповідей, </a:t>
          </a:r>
          <a:endParaRPr lang="ru-RU" dirty="0"/>
        </a:p>
      </dgm:t>
    </dgm:pt>
    <dgm:pt modelId="{B0AF9B1A-85FB-44F1-8511-001AACFC56A2}" type="parTrans" cxnId="{798CF242-C613-4D43-9FA8-8BB1C850BB5B}">
      <dgm:prSet/>
      <dgm:spPr/>
      <dgm:t>
        <a:bodyPr/>
        <a:lstStyle/>
        <a:p>
          <a:endParaRPr lang="ru-RU"/>
        </a:p>
      </dgm:t>
    </dgm:pt>
    <dgm:pt modelId="{3F69FEB4-DEB7-4032-AFE4-7A7CB86CE766}" type="sibTrans" cxnId="{798CF242-C613-4D43-9FA8-8BB1C850BB5B}">
      <dgm:prSet/>
      <dgm:spPr/>
      <dgm:t>
        <a:bodyPr/>
        <a:lstStyle/>
        <a:p>
          <a:endParaRPr lang="ru-RU"/>
        </a:p>
      </dgm:t>
    </dgm:pt>
    <dgm:pt modelId="{B73449B1-4E0B-41E6-9D27-4894C3757502}">
      <dgm:prSet phldrT="[Текст]"/>
      <dgm:spPr/>
      <dgm:t>
        <a:bodyPr/>
        <a:lstStyle/>
        <a:p>
          <a:pPr algn="l"/>
          <a:r>
            <a:rPr lang="uk-UA" dirty="0"/>
            <a:t>прапорці, </a:t>
          </a:r>
          <a:endParaRPr lang="ru-RU" dirty="0"/>
        </a:p>
      </dgm:t>
    </dgm:pt>
    <dgm:pt modelId="{02395528-7BC9-41F8-8318-F1E43E16095D}" type="parTrans" cxnId="{2CE8E224-E841-48F5-900F-BB93017E867B}">
      <dgm:prSet/>
      <dgm:spPr/>
      <dgm:t>
        <a:bodyPr/>
        <a:lstStyle/>
        <a:p>
          <a:endParaRPr lang="ru-RU"/>
        </a:p>
      </dgm:t>
    </dgm:pt>
    <dgm:pt modelId="{1E8FCB2D-6B07-4B8A-85C9-8675FFB281EA}" type="sibTrans" cxnId="{2CE8E224-E841-48F5-900F-BB93017E867B}">
      <dgm:prSet/>
      <dgm:spPr/>
      <dgm:t>
        <a:bodyPr/>
        <a:lstStyle/>
        <a:p>
          <a:endParaRPr lang="ru-RU"/>
        </a:p>
      </dgm:t>
    </dgm:pt>
    <dgm:pt modelId="{FA8ED723-C3C0-496A-809F-BEDC330601BE}">
      <dgm:prSet phldrT="[Текст]"/>
      <dgm:spPr/>
      <dgm:t>
        <a:bodyPr/>
        <a:lstStyle/>
        <a:p>
          <a:pPr algn="l"/>
          <a:r>
            <a:rPr lang="uk-UA" dirty="0"/>
            <a:t>перемикачі, </a:t>
          </a:r>
          <a:endParaRPr lang="ru-RU" dirty="0"/>
        </a:p>
      </dgm:t>
    </dgm:pt>
    <dgm:pt modelId="{4A775FBA-D2FF-47F6-A8CF-982CF173796E}" type="parTrans" cxnId="{0401E40C-3042-40E9-841B-7FF184A70D5C}">
      <dgm:prSet/>
      <dgm:spPr/>
      <dgm:t>
        <a:bodyPr/>
        <a:lstStyle/>
        <a:p>
          <a:endParaRPr lang="ru-RU"/>
        </a:p>
      </dgm:t>
    </dgm:pt>
    <dgm:pt modelId="{973613AA-3A55-45F8-B0F5-B141858DD25A}" type="sibTrans" cxnId="{0401E40C-3042-40E9-841B-7FF184A70D5C}">
      <dgm:prSet/>
      <dgm:spPr/>
      <dgm:t>
        <a:bodyPr/>
        <a:lstStyle/>
        <a:p>
          <a:endParaRPr lang="ru-RU"/>
        </a:p>
      </dgm:t>
    </dgm:pt>
    <dgm:pt modelId="{8F8223EB-3752-4C68-A332-C0A847D81A6F}">
      <dgm:prSet phldrT="[Текст]"/>
      <dgm:spPr/>
      <dgm:t>
        <a:bodyPr/>
        <a:lstStyle/>
        <a:p>
          <a:pPr algn="l"/>
          <a:r>
            <a:rPr lang="uk-UA" dirty="0"/>
            <a:t>кнопки</a:t>
          </a:r>
          <a:endParaRPr lang="ru-RU" dirty="0"/>
        </a:p>
      </dgm:t>
    </dgm:pt>
    <dgm:pt modelId="{9061DBB0-7F45-4962-AC0E-F89E4DEBCECA}" type="parTrans" cxnId="{5DDD3108-0930-4137-AB97-E125C690D80D}">
      <dgm:prSet/>
      <dgm:spPr/>
      <dgm:t>
        <a:bodyPr/>
        <a:lstStyle/>
        <a:p>
          <a:endParaRPr lang="ru-RU"/>
        </a:p>
      </dgm:t>
    </dgm:pt>
    <dgm:pt modelId="{CE0E49BE-F177-4367-A66C-1EF27BFB83DC}" type="sibTrans" cxnId="{5DDD3108-0930-4137-AB97-E125C690D80D}">
      <dgm:prSet/>
      <dgm:spPr/>
      <dgm:t>
        <a:bodyPr/>
        <a:lstStyle/>
        <a:p>
          <a:endParaRPr lang="ru-RU"/>
        </a:p>
      </dgm:t>
    </dgm:pt>
    <dgm:pt modelId="{1DE39D17-98C5-433B-A187-90D0DD52CB69}">
      <dgm:prSet phldrT="[Текст]"/>
      <dgm:spPr/>
      <dgm:t>
        <a:bodyPr/>
        <a:lstStyle/>
        <a:p>
          <a:pPr algn="l"/>
          <a:r>
            <a:rPr lang="uk-UA" dirty="0"/>
            <a:t>інші елементи керування. </a:t>
          </a:r>
          <a:endParaRPr lang="ru-RU" dirty="0"/>
        </a:p>
      </dgm:t>
    </dgm:pt>
    <dgm:pt modelId="{8F7F55A9-B3AE-460D-A94B-8348C388F109}" type="parTrans" cxnId="{7819161D-A6A1-4983-BB89-D125A98293A6}">
      <dgm:prSet/>
      <dgm:spPr/>
      <dgm:t>
        <a:bodyPr/>
        <a:lstStyle/>
        <a:p>
          <a:endParaRPr lang="ru-RU"/>
        </a:p>
      </dgm:t>
    </dgm:pt>
    <dgm:pt modelId="{97014A4E-98B9-4A63-B871-2347CF7FCA93}" type="sibTrans" cxnId="{7819161D-A6A1-4983-BB89-D125A98293A6}">
      <dgm:prSet/>
      <dgm:spPr/>
      <dgm:t>
        <a:bodyPr/>
        <a:lstStyle/>
        <a:p>
          <a:endParaRPr lang="ru-RU"/>
        </a:p>
      </dgm:t>
    </dgm:pt>
    <dgm:pt modelId="{5CD86C01-79D0-4216-B8DA-CBC0682FDEFA}" type="pres">
      <dgm:prSet presAssocID="{781FEAB6-94AC-489E-92C1-525043B6AE2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1C75284-0014-4ACE-B24C-3FBA48463A1C}" type="pres">
      <dgm:prSet presAssocID="{F6073B22-123D-43AF-B2B7-DF2F17471197}" presName="root" presStyleCnt="0"/>
      <dgm:spPr/>
    </dgm:pt>
    <dgm:pt modelId="{80B33139-3239-4B47-9060-9F724DF18600}" type="pres">
      <dgm:prSet presAssocID="{F6073B22-123D-43AF-B2B7-DF2F17471197}" presName="rootComposite" presStyleCnt="0"/>
      <dgm:spPr/>
    </dgm:pt>
    <dgm:pt modelId="{C3789E0C-7AF7-48FA-B821-0B27395DAE85}" type="pres">
      <dgm:prSet presAssocID="{F6073B22-123D-43AF-B2B7-DF2F17471197}" presName="rootText" presStyleLbl="node1" presStyleIdx="0" presStyleCnt="1" custScaleX="195945"/>
      <dgm:spPr/>
    </dgm:pt>
    <dgm:pt modelId="{65FE6078-F613-4B52-AE45-D41C9D76267D}" type="pres">
      <dgm:prSet presAssocID="{F6073B22-123D-43AF-B2B7-DF2F17471197}" presName="rootConnector" presStyleLbl="node1" presStyleIdx="0" presStyleCnt="1"/>
      <dgm:spPr/>
    </dgm:pt>
    <dgm:pt modelId="{60A4CA61-21E4-477D-B8FC-950A1C65518D}" type="pres">
      <dgm:prSet presAssocID="{F6073B22-123D-43AF-B2B7-DF2F17471197}" presName="childShape" presStyleCnt="0"/>
      <dgm:spPr/>
    </dgm:pt>
    <dgm:pt modelId="{6B420CE4-D4EA-4057-9B32-3E64F56DFB45}" type="pres">
      <dgm:prSet presAssocID="{AAEE31C6-B94C-4935-AD66-1221D6CC50DA}" presName="Name13" presStyleLbl="parChTrans1D2" presStyleIdx="0" presStyleCnt="6"/>
      <dgm:spPr/>
    </dgm:pt>
    <dgm:pt modelId="{7733F418-DAD4-41BB-AE56-3A34A95AFD5D}" type="pres">
      <dgm:prSet presAssocID="{BB98F658-83EC-4D7C-86EE-02828A44E4B7}" presName="childText" presStyleLbl="bgAcc1" presStyleIdx="0" presStyleCnt="6" custScaleX="355547">
        <dgm:presLayoutVars>
          <dgm:bulletEnabled val="1"/>
        </dgm:presLayoutVars>
      </dgm:prSet>
      <dgm:spPr/>
    </dgm:pt>
    <dgm:pt modelId="{04DA8272-3D3B-464A-964B-A58AEBEE526B}" type="pres">
      <dgm:prSet presAssocID="{B0AF9B1A-85FB-44F1-8511-001AACFC56A2}" presName="Name13" presStyleLbl="parChTrans1D2" presStyleIdx="1" presStyleCnt="6"/>
      <dgm:spPr/>
    </dgm:pt>
    <dgm:pt modelId="{643C7BC9-FEC0-4E43-BF9B-6A5414E4F519}" type="pres">
      <dgm:prSet presAssocID="{0B40FB5D-4371-4EFF-833E-97A50D5DB1C5}" presName="childText" presStyleLbl="bgAcc1" presStyleIdx="1" presStyleCnt="6" custScaleX="355547">
        <dgm:presLayoutVars>
          <dgm:bulletEnabled val="1"/>
        </dgm:presLayoutVars>
      </dgm:prSet>
      <dgm:spPr/>
    </dgm:pt>
    <dgm:pt modelId="{A313137D-636D-4A11-AEB4-E2A7077385AE}" type="pres">
      <dgm:prSet presAssocID="{02395528-7BC9-41F8-8318-F1E43E16095D}" presName="Name13" presStyleLbl="parChTrans1D2" presStyleIdx="2" presStyleCnt="6"/>
      <dgm:spPr/>
    </dgm:pt>
    <dgm:pt modelId="{F4240BCE-FEF4-4DE0-98AF-A707944288F0}" type="pres">
      <dgm:prSet presAssocID="{B73449B1-4E0B-41E6-9D27-4894C3757502}" presName="childText" presStyleLbl="bgAcc1" presStyleIdx="2" presStyleCnt="6" custScaleX="352084">
        <dgm:presLayoutVars>
          <dgm:bulletEnabled val="1"/>
        </dgm:presLayoutVars>
      </dgm:prSet>
      <dgm:spPr/>
    </dgm:pt>
    <dgm:pt modelId="{0D3F3FFE-C583-4C55-907B-DC419F0DDDA1}" type="pres">
      <dgm:prSet presAssocID="{4A775FBA-D2FF-47F6-A8CF-982CF173796E}" presName="Name13" presStyleLbl="parChTrans1D2" presStyleIdx="3" presStyleCnt="6"/>
      <dgm:spPr/>
    </dgm:pt>
    <dgm:pt modelId="{61B57D25-B7D9-44C5-8766-E84EDF301DAF}" type="pres">
      <dgm:prSet presAssocID="{FA8ED723-C3C0-496A-809F-BEDC330601BE}" presName="childText" presStyleLbl="bgAcc1" presStyleIdx="3" presStyleCnt="6" custScaleX="350313">
        <dgm:presLayoutVars>
          <dgm:bulletEnabled val="1"/>
        </dgm:presLayoutVars>
      </dgm:prSet>
      <dgm:spPr/>
    </dgm:pt>
    <dgm:pt modelId="{5831DFAB-86AA-4C2A-899E-175E59F5F235}" type="pres">
      <dgm:prSet presAssocID="{9061DBB0-7F45-4962-AC0E-F89E4DEBCECA}" presName="Name13" presStyleLbl="parChTrans1D2" presStyleIdx="4" presStyleCnt="6"/>
      <dgm:spPr/>
    </dgm:pt>
    <dgm:pt modelId="{9E0330E1-470A-426D-8A94-A6FC7CD247FD}" type="pres">
      <dgm:prSet presAssocID="{8F8223EB-3752-4C68-A332-C0A847D81A6F}" presName="childText" presStyleLbl="bgAcc1" presStyleIdx="4" presStyleCnt="6" custScaleX="345268" custLinFactNeighborX="2523" custLinFactNeighborY="-4015">
        <dgm:presLayoutVars>
          <dgm:bulletEnabled val="1"/>
        </dgm:presLayoutVars>
      </dgm:prSet>
      <dgm:spPr/>
    </dgm:pt>
    <dgm:pt modelId="{85950950-13E7-4A16-9780-4AC1537916E7}" type="pres">
      <dgm:prSet presAssocID="{8F7F55A9-B3AE-460D-A94B-8348C388F109}" presName="Name13" presStyleLbl="parChTrans1D2" presStyleIdx="5" presStyleCnt="6"/>
      <dgm:spPr/>
    </dgm:pt>
    <dgm:pt modelId="{FBFE57A7-4CEA-4F8D-B34C-F1159CCD76DF}" type="pres">
      <dgm:prSet presAssocID="{1DE39D17-98C5-433B-A187-90D0DD52CB69}" presName="childText" presStyleLbl="bgAcc1" presStyleIdx="5" presStyleCnt="6" custScaleX="346752">
        <dgm:presLayoutVars>
          <dgm:bulletEnabled val="1"/>
        </dgm:presLayoutVars>
      </dgm:prSet>
      <dgm:spPr/>
    </dgm:pt>
  </dgm:ptLst>
  <dgm:cxnLst>
    <dgm:cxn modelId="{5DDD3108-0930-4137-AB97-E125C690D80D}" srcId="{F6073B22-123D-43AF-B2B7-DF2F17471197}" destId="{8F8223EB-3752-4C68-A332-C0A847D81A6F}" srcOrd="4" destOrd="0" parTransId="{9061DBB0-7F45-4962-AC0E-F89E4DEBCECA}" sibTransId="{CE0E49BE-F177-4367-A66C-1EF27BFB83DC}"/>
    <dgm:cxn modelId="{0401E40C-3042-40E9-841B-7FF184A70D5C}" srcId="{F6073B22-123D-43AF-B2B7-DF2F17471197}" destId="{FA8ED723-C3C0-496A-809F-BEDC330601BE}" srcOrd="3" destOrd="0" parTransId="{4A775FBA-D2FF-47F6-A8CF-982CF173796E}" sibTransId="{973613AA-3A55-45F8-B0F5-B141858DD25A}"/>
    <dgm:cxn modelId="{67157715-7232-45EF-B45D-F2E37E3F3721}" type="presOf" srcId="{BB98F658-83EC-4D7C-86EE-02828A44E4B7}" destId="{7733F418-DAD4-41BB-AE56-3A34A95AFD5D}" srcOrd="0" destOrd="0" presId="urn:microsoft.com/office/officeart/2005/8/layout/hierarchy3"/>
    <dgm:cxn modelId="{7819161D-A6A1-4983-BB89-D125A98293A6}" srcId="{F6073B22-123D-43AF-B2B7-DF2F17471197}" destId="{1DE39D17-98C5-433B-A187-90D0DD52CB69}" srcOrd="5" destOrd="0" parTransId="{8F7F55A9-B3AE-460D-A94B-8348C388F109}" sibTransId="{97014A4E-98B9-4A63-B871-2347CF7FCA93}"/>
    <dgm:cxn modelId="{2CE8E224-E841-48F5-900F-BB93017E867B}" srcId="{F6073B22-123D-43AF-B2B7-DF2F17471197}" destId="{B73449B1-4E0B-41E6-9D27-4894C3757502}" srcOrd="2" destOrd="0" parTransId="{02395528-7BC9-41F8-8318-F1E43E16095D}" sibTransId="{1E8FCB2D-6B07-4B8A-85C9-8675FFB281EA}"/>
    <dgm:cxn modelId="{AAC2C028-E566-4E41-B9C4-F60099B6C836}" type="presOf" srcId="{B0AF9B1A-85FB-44F1-8511-001AACFC56A2}" destId="{04DA8272-3D3B-464A-964B-A58AEBEE526B}" srcOrd="0" destOrd="0" presId="urn:microsoft.com/office/officeart/2005/8/layout/hierarchy3"/>
    <dgm:cxn modelId="{F28E7A3A-5A84-4B9A-A919-A20CCF08A949}" type="presOf" srcId="{8F8223EB-3752-4C68-A332-C0A847D81A6F}" destId="{9E0330E1-470A-426D-8A94-A6FC7CD247FD}" srcOrd="0" destOrd="0" presId="urn:microsoft.com/office/officeart/2005/8/layout/hierarchy3"/>
    <dgm:cxn modelId="{A6CA895B-3D69-473A-8208-15AF782B1A01}" type="presOf" srcId="{AAEE31C6-B94C-4935-AD66-1221D6CC50DA}" destId="{6B420CE4-D4EA-4057-9B32-3E64F56DFB45}" srcOrd="0" destOrd="0" presId="urn:microsoft.com/office/officeart/2005/8/layout/hierarchy3"/>
    <dgm:cxn modelId="{798CF242-C613-4D43-9FA8-8BB1C850BB5B}" srcId="{F6073B22-123D-43AF-B2B7-DF2F17471197}" destId="{0B40FB5D-4371-4EFF-833E-97A50D5DB1C5}" srcOrd="1" destOrd="0" parTransId="{B0AF9B1A-85FB-44F1-8511-001AACFC56A2}" sibTransId="{3F69FEB4-DEB7-4032-AFE4-7A7CB86CE766}"/>
    <dgm:cxn modelId="{26EDF146-0A24-4094-BBB5-FE8276F22FF6}" type="presOf" srcId="{F6073B22-123D-43AF-B2B7-DF2F17471197}" destId="{C3789E0C-7AF7-48FA-B821-0B27395DAE85}" srcOrd="0" destOrd="0" presId="urn:microsoft.com/office/officeart/2005/8/layout/hierarchy3"/>
    <dgm:cxn modelId="{BA46C048-279B-4A8C-BCB5-1325D4924CCD}" type="presOf" srcId="{B73449B1-4E0B-41E6-9D27-4894C3757502}" destId="{F4240BCE-FEF4-4DE0-98AF-A707944288F0}" srcOrd="0" destOrd="0" presId="urn:microsoft.com/office/officeart/2005/8/layout/hierarchy3"/>
    <dgm:cxn modelId="{6751E977-9C13-4A2D-8C6A-3BB90BAF269B}" type="presOf" srcId="{0B40FB5D-4371-4EFF-833E-97A50D5DB1C5}" destId="{643C7BC9-FEC0-4E43-BF9B-6A5414E4F519}" srcOrd="0" destOrd="0" presId="urn:microsoft.com/office/officeart/2005/8/layout/hierarchy3"/>
    <dgm:cxn modelId="{D41CEA78-1D22-4D9F-8D00-20E2AF84A5F0}" type="presOf" srcId="{02395528-7BC9-41F8-8318-F1E43E16095D}" destId="{A313137D-636D-4A11-AEB4-E2A7077385AE}" srcOrd="0" destOrd="0" presId="urn:microsoft.com/office/officeart/2005/8/layout/hierarchy3"/>
    <dgm:cxn modelId="{E5F4797B-8203-4D0C-9B2A-40AA93651A01}" type="presOf" srcId="{FA8ED723-C3C0-496A-809F-BEDC330601BE}" destId="{61B57D25-B7D9-44C5-8766-E84EDF301DAF}" srcOrd="0" destOrd="0" presId="urn:microsoft.com/office/officeart/2005/8/layout/hierarchy3"/>
    <dgm:cxn modelId="{58ECCD7B-2CA0-4741-AE4B-A1B33DFC9AA2}" type="presOf" srcId="{4A775FBA-D2FF-47F6-A8CF-982CF173796E}" destId="{0D3F3FFE-C583-4C55-907B-DC419F0DDDA1}" srcOrd="0" destOrd="0" presId="urn:microsoft.com/office/officeart/2005/8/layout/hierarchy3"/>
    <dgm:cxn modelId="{0B25627E-ED37-4AD2-A9C6-12EE7F8C1272}" srcId="{F6073B22-123D-43AF-B2B7-DF2F17471197}" destId="{BB98F658-83EC-4D7C-86EE-02828A44E4B7}" srcOrd="0" destOrd="0" parTransId="{AAEE31C6-B94C-4935-AD66-1221D6CC50DA}" sibTransId="{3547D7B1-B147-48A5-9ABE-011575C4D5EF}"/>
    <dgm:cxn modelId="{EA9CAA7E-9C30-45EA-8062-7D4EB6D82EF0}" srcId="{781FEAB6-94AC-489E-92C1-525043B6AE28}" destId="{F6073B22-123D-43AF-B2B7-DF2F17471197}" srcOrd="0" destOrd="0" parTransId="{2EDA4CAF-ED43-4D25-966B-F6B6F149841A}" sibTransId="{88018A9E-AE86-4D9C-9B9C-52A13B5AED64}"/>
    <dgm:cxn modelId="{E657D588-E728-4A96-A83E-15041B97AC7C}" type="presOf" srcId="{F6073B22-123D-43AF-B2B7-DF2F17471197}" destId="{65FE6078-F613-4B52-AE45-D41C9D76267D}" srcOrd="1" destOrd="0" presId="urn:microsoft.com/office/officeart/2005/8/layout/hierarchy3"/>
    <dgm:cxn modelId="{41FB8E8F-E47D-42EA-B5EB-8B0B3842B74D}" type="presOf" srcId="{9061DBB0-7F45-4962-AC0E-F89E4DEBCECA}" destId="{5831DFAB-86AA-4C2A-899E-175E59F5F235}" srcOrd="0" destOrd="0" presId="urn:microsoft.com/office/officeart/2005/8/layout/hierarchy3"/>
    <dgm:cxn modelId="{2E3CA4C5-4450-4AB4-B28A-1072CBB90519}" type="presOf" srcId="{1DE39D17-98C5-433B-A187-90D0DD52CB69}" destId="{FBFE57A7-4CEA-4F8D-B34C-F1159CCD76DF}" srcOrd="0" destOrd="0" presId="urn:microsoft.com/office/officeart/2005/8/layout/hierarchy3"/>
    <dgm:cxn modelId="{7F1A4DD9-B15F-4E1B-873D-E4A12E1D8B88}" type="presOf" srcId="{781FEAB6-94AC-489E-92C1-525043B6AE28}" destId="{5CD86C01-79D0-4216-B8DA-CBC0682FDEFA}" srcOrd="0" destOrd="0" presId="urn:microsoft.com/office/officeart/2005/8/layout/hierarchy3"/>
    <dgm:cxn modelId="{C6B971DE-68E0-4BDA-BE8C-C8610B654886}" type="presOf" srcId="{8F7F55A9-B3AE-460D-A94B-8348C388F109}" destId="{85950950-13E7-4A16-9780-4AC1537916E7}" srcOrd="0" destOrd="0" presId="urn:microsoft.com/office/officeart/2005/8/layout/hierarchy3"/>
    <dgm:cxn modelId="{20DB2B8E-AAC6-4337-B0A5-3884D81F16CE}" type="presParOf" srcId="{5CD86C01-79D0-4216-B8DA-CBC0682FDEFA}" destId="{51C75284-0014-4ACE-B24C-3FBA48463A1C}" srcOrd="0" destOrd="0" presId="urn:microsoft.com/office/officeart/2005/8/layout/hierarchy3"/>
    <dgm:cxn modelId="{69DF37C4-1F2B-40C3-910E-2783E993B40A}" type="presParOf" srcId="{51C75284-0014-4ACE-B24C-3FBA48463A1C}" destId="{80B33139-3239-4B47-9060-9F724DF18600}" srcOrd="0" destOrd="0" presId="urn:microsoft.com/office/officeart/2005/8/layout/hierarchy3"/>
    <dgm:cxn modelId="{0D7361C0-2A65-4B8B-9362-2A1D7F93E0C7}" type="presParOf" srcId="{80B33139-3239-4B47-9060-9F724DF18600}" destId="{C3789E0C-7AF7-48FA-B821-0B27395DAE85}" srcOrd="0" destOrd="0" presId="urn:microsoft.com/office/officeart/2005/8/layout/hierarchy3"/>
    <dgm:cxn modelId="{38A074CF-CF62-42F1-81E8-FE98777844AC}" type="presParOf" srcId="{80B33139-3239-4B47-9060-9F724DF18600}" destId="{65FE6078-F613-4B52-AE45-D41C9D76267D}" srcOrd="1" destOrd="0" presId="urn:microsoft.com/office/officeart/2005/8/layout/hierarchy3"/>
    <dgm:cxn modelId="{892D7979-46C1-4E57-864C-35A3526F175A}" type="presParOf" srcId="{51C75284-0014-4ACE-B24C-3FBA48463A1C}" destId="{60A4CA61-21E4-477D-B8FC-950A1C65518D}" srcOrd="1" destOrd="0" presId="urn:microsoft.com/office/officeart/2005/8/layout/hierarchy3"/>
    <dgm:cxn modelId="{3AC73767-8ED2-4435-B7BC-B173D7F377AE}" type="presParOf" srcId="{60A4CA61-21E4-477D-B8FC-950A1C65518D}" destId="{6B420CE4-D4EA-4057-9B32-3E64F56DFB45}" srcOrd="0" destOrd="0" presId="urn:microsoft.com/office/officeart/2005/8/layout/hierarchy3"/>
    <dgm:cxn modelId="{16E7B40E-617A-434D-A894-806936013B66}" type="presParOf" srcId="{60A4CA61-21E4-477D-B8FC-950A1C65518D}" destId="{7733F418-DAD4-41BB-AE56-3A34A95AFD5D}" srcOrd="1" destOrd="0" presId="urn:microsoft.com/office/officeart/2005/8/layout/hierarchy3"/>
    <dgm:cxn modelId="{7A07EDE1-3490-47BB-B3F0-8F61C9C2F18E}" type="presParOf" srcId="{60A4CA61-21E4-477D-B8FC-950A1C65518D}" destId="{04DA8272-3D3B-464A-964B-A58AEBEE526B}" srcOrd="2" destOrd="0" presId="urn:microsoft.com/office/officeart/2005/8/layout/hierarchy3"/>
    <dgm:cxn modelId="{1AD1B0B5-F038-44FB-AEE8-5F954B41C3C2}" type="presParOf" srcId="{60A4CA61-21E4-477D-B8FC-950A1C65518D}" destId="{643C7BC9-FEC0-4E43-BF9B-6A5414E4F519}" srcOrd="3" destOrd="0" presId="urn:microsoft.com/office/officeart/2005/8/layout/hierarchy3"/>
    <dgm:cxn modelId="{BF8145F5-A318-415A-85D4-4EA3F959796D}" type="presParOf" srcId="{60A4CA61-21E4-477D-B8FC-950A1C65518D}" destId="{A313137D-636D-4A11-AEB4-E2A7077385AE}" srcOrd="4" destOrd="0" presId="urn:microsoft.com/office/officeart/2005/8/layout/hierarchy3"/>
    <dgm:cxn modelId="{923626F8-01B7-4B64-BF18-E6CB42CC002F}" type="presParOf" srcId="{60A4CA61-21E4-477D-B8FC-950A1C65518D}" destId="{F4240BCE-FEF4-4DE0-98AF-A707944288F0}" srcOrd="5" destOrd="0" presId="urn:microsoft.com/office/officeart/2005/8/layout/hierarchy3"/>
    <dgm:cxn modelId="{454ED028-C7DD-4FCE-9ABA-0352DBFD78FB}" type="presParOf" srcId="{60A4CA61-21E4-477D-B8FC-950A1C65518D}" destId="{0D3F3FFE-C583-4C55-907B-DC419F0DDDA1}" srcOrd="6" destOrd="0" presId="urn:microsoft.com/office/officeart/2005/8/layout/hierarchy3"/>
    <dgm:cxn modelId="{1139C88A-6CF7-4E1B-BA3F-C8CA005A2FEF}" type="presParOf" srcId="{60A4CA61-21E4-477D-B8FC-950A1C65518D}" destId="{61B57D25-B7D9-44C5-8766-E84EDF301DAF}" srcOrd="7" destOrd="0" presId="urn:microsoft.com/office/officeart/2005/8/layout/hierarchy3"/>
    <dgm:cxn modelId="{710DF81E-BF44-4E64-8023-92505B3EEA9E}" type="presParOf" srcId="{60A4CA61-21E4-477D-B8FC-950A1C65518D}" destId="{5831DFAB-86AA-4C2A-899E-175E59F5F235}" srcOrd="8" destOrd="0" presId="urn:microsoft.com/office/officeart/2005/8/layout/hierarchy3"/>
    <dgm:cxn modelId="{88B8A3D6-1F5A-44E0-A726-8F9F39E3E40D}" type="presParOf" srcId="{60A4CA61-21E4-477D-B8FC-950A1C65518D}" destId="{9E0330E1-470A-426D-8A94-A6FC7CD247FD}" srcOrd="9" destOrd="0" presId="urn:microsoft.com/office/officeart/2005/8/layout/hierarchy3"/>
    <dgm:cxn modelId="{7054E921-FC38-41D1-BD7A-D362DBE012CD}" type="presParOf" srcId="{60A4CA61-21E4-477D-B8FC-950A1C65518D}" destId="{85950950-13E7-4A16-9780-4AC1537916E7}" srcOrd="10" destOrd="0" presId="urn:microsoft.com/office/officeart/2005/8/layout/hierarchy3"/>
    <dgm:cxn modelId="{F9F9E90C-8AA4-4514-8C95-E6C3D7778139}" type="presParOf" srcId="{60A4CA61-21E4-477D-B8FC-950A1C65518D}" destId="{FBFE57A7-4CEA-4F8D-B34C-F1159CCD76DF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789E0C-7AF7-48FA-B821-0B27395DAE85}">
      <dsp:nvSpPr>
        <dsp:cNvPr id="0" name=""/>
        <dsp:cNvSpPr/>
      </dsp:nvSpPr>
      <dsp:spPr>
        <a:xfrm>
          <a:off x="2702695" y="2021"/>
          <a:ext cx="1871830" cy="4776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Форма може містити</a:t>
          </a:r>
          <a:endParaRPr lang="ru-RU" sz="1500" kern="1200" dirty="0"/>
        </a:p>
      </dsp:txBody>
      <dsp:txXfrm>
        <a:off x="2716685" y="16011"/>
        <a:ext cx="1843850" cy="449661"/>
      </dsp:txXfrm>
    </dsp:sp>
    <dsp:sp modelId="{6B420CE4-D4EA-4057-9B32-3E64F56DFB45}">
      <dsp:nvSpPr>
        <dsp:cNvPr id="0" name=""/>
        <dsp:cNvSpPr/>
      </dsp:nvSpPr>
      <dsp:spPr>
        <a:xfrm>
          <a:off x="2889878" y="479663"/>
          <a:ext cx="187183" cy="358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231"/>
              </a:lnTo>
              <a:lnTo>
                <a:pt x="187183" y="35823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33F418-DAD4-41BB-AE56-3A34A95AFD5D}">
      <dsp:nvSpPr>
        <dsp:cNvPr id="0" name=""/>
        <dsp:cNvSpPr/>
      </dsp:nvSpPr>
      <dsp:spPr>
        <a:xfrm>
          <a:off x="3077061" y="599074"/>
          <a:ext cx="2717186" cy="47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поля для введення текстової інформації,</a:t>
          </a:r>
          <a:endParaRPr lang="ru-RU" sz="1400" kern="1200" dirty="0"/>
        </a:p>
      </dsp:txBody>
      <dsp:txXfrm>
        <a:off x="3091051" y="613064"/>
        <a:ext cx="2689206" cy="449661"/>
      </dsp:txXfrm>
    </dsp:sp>
    <dsp:sp modelId="{04DA8272-3D3B-464A-964B-A58AEBEE526B}">
      <dsp:nvSpPr>
        <dsp:cNvPr id="0" name=""/>
        <dsp:cNvSpPr/>
      </dsp:nvSpPr>
      <dsp:spPr>
        <a:xfrm>
          <a:off x="2889878" y="479663"/>
          <a:ext cx="187183" cy="955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5283"/>
              </a:lnTo>
              <a:lnTo>
                <a:pt x="187183" y="9552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3C7BC9-FEC0-4E43-BF9B-6A5414E4F519}">
      <dsp:nvSpPr>
        <dsp:cNvPr id="0" name=""/>
        <dsp:cNvSpPr/>
      </dsp:nvSpPr>
      <dsp:spPr>
        <a:xfrm>
          <a:off x="3077061" y="1196126"/>
          <a:ext cx="2717186" cy="47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списки для вибору заздалегідь визначених відповідей, </a:t>
          </a:r>
          <a:endParaRPr lang="ru-RU" sz="1400" kern="1200" dirty="0"/>
        </a:p>
      </dsp:txBody>
      <dsp:txXfrm>
        <a:off x="3091051" y="1210116"/>
        <a:ext cx="2689206" cy="449661"/>
      </dsp:txXfrm>
    </dsp:sp>
    <dsp:sp modelId="{A313137D-636D-4A11-AEB4-E2A7077385AE}">
      <dsp:nvSpPr>
        <dsp:cNvPr id="0" name=""/>
        <dsp:cNvSpPr/>
      </dsp:nvSpPr>
      <dsp:spPr>
        <a:xfrm>
          <a:off x="2889878" y="479663"/>
          <a:ext cx="187183" cy="1552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2336"/>
              </a:lnTo>
              <a:lnTo>
                <a:pt x="187183" y="155233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240BCE-FEF4-4DE0-98AF-A707944288F0}">
      <dsp:nvSpPr>
        <dsp:cNvPr id="0" name=""/>
        <dsp:cNvSpPr/>
      </dsp:nvSpPr>
      <dsp:spPr>
        <a:xfrm>
          <a:off x="3077061" y="1793179"/>
          <a:ext cx="2690721" cy="47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прапорці, </a:t>
          </a:r>
          <a:endParaRPr lang="ru-RU" sz="1400" kern="1200" dirty="0"/>
        </a:p>
      </dsp:txBody>
      <dsp:txXfrm>
        <a:off x="3091051" y="1807169"/>
        <a:ext cx="2662741" cy="449661"/>
      </dsp:txXfrm>
    </dsp:sp>
    <dsp:sp modelId="{0D3F3FFE-C583-4C55-907B-DC419F0DDDA1}">
      <dsp:nvSpPr>
        <dsp:cNvPr id="0" name=""/>
        <dsp:cNvSpPr/>
      </dsp:nvSpPr>
      <dsp:spPr>
        <a:xfrm>
          <a:off x="2889878" y="479663"/>
          <a:ext cx="187183" cy="21493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9388"/>
              </a:lnTo>
              <a:lnTo>
                <a:pt x="187183" y="214938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57D25-B7D9-44C5-8766-E84EDF301DAF}">
      <dsp:nvSpPr>
        <dsp:cNvPr id="0" name=""/>
        <dsp:cNvSpPr/>
      </dsp:nvSpPr>
      <dsp:spPr>
        <a:xfrm>
          <a:off x="3077061" y="2390231"/>
          <a:ext cx="2677186" cy="47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перемикачі, </a:t>
          </a:r>
          <a:endParaRPr lang="ru-RU" sz="1400" kern="1200" dirty="0"/>
        </a:p>
      </dsp:txBody>
      <dsp:txXfrm>
        <a:off x="3091051" y="2404221"/>
        <a:ext cx="2649206" cy="449661"/>
      </dsp:txXfrm>
    </dsp:sp>
    <dsp:sp modelId="{5831DFAB-86AA-4C2A-899E-175E59F5F235}">
      <dsp:nvSpPr>
        <dsp:cNvPr id="0" name=""/>
        <dsp:cNvSpPr/>
      </dsp:nvSpPr>
      <dsp:spPr>
        <a:xfrm>
          <a:off x="2889878" y="479663"/>
          <a:ext cx="206464" cy="2727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7263"/>
              </a:lnTo>
              <a:lnTo>
                <a:pt x="206464" y="27272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330E1-470A-426D-8A94-A6FC7CD247FD}">
      <dsp:nvSpPr>
        <dsp:cNvPr id="0" name=""/>
        <dsp:cNvSpPr/>
      </dsp:nvSpPr>
      <dsp:spPr>
        <a:xfrm>
          <a:off x="3096343" y="2968106"/>
          <a:ext cx="2638631" cy="47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кнопки</a:t>
          </a:r>
          <a:endParaRPr lang="ru-RU" sz="1400" kern="1200" dirty="0"/>
        </a:p>
      </dsp:txBody>
      <dsp:txXfrm>
        <a:off x="3110333" y="2982096"/>
        <a:ext cx="2610651" cy="449661"/>
      </dsp:txXfrm>
    </dsp:sp>
    <dsp:sp modelId="{85950950-13E7-4A16-9780-4AC1537916E7}">
      <dsp:nvSpPr>
        <dsp:cNvPr id="0" name=""/>
        <dsp:cNvSpPr/>
      </dsp:nvSpPr>
      <dsp:spPr>
        <a:xfrm>
          <a:off x="2889878" y="479663"/>
          <a:ext cx="187183" cy="3343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43493"/>
              </a:lnTo>
              <a:lnTo>
                <a:pt x="187183" y="334349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FE57A7-4CEA-4F8D-B34C-F1159CCD76DF}">
      <dsp:nvSpPr>
        <dsp:cNvPr id="0" name=""/>
        <dsp:cNvSpPr/>
      </dsp:nvSpPr>
      <dsp:spPr>
        <a:xfrm>
          <a:off x="3077061" y="3584336"/>
          <a:ext cx="2649972" cy="47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інші елементи керування. </a:t>
          </a:r>
          <a:endParaRPr lang="ru-RU" sz="1400" kern="1200" dirty="0"/>
        </a:p>
      </dsp:txBody>
      <dsp:txXfrm>
        <a:off x="3091051" y="3598326"/>
        <a:ext cx="2621992" cy="4496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 userDrawn="1"/>
        </p:nvPicPr>
        <p:blipFill>
          <a:blip r:embed="rId2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01.12.2021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38" cy="3651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26" name="Picture 2" descr="H:\графика\asadal\scool\scool\23\10101010.png"/>
          <p:cNvPicPr>
            <a:picLocks noChangeAspect="1" noChangeArrowheads="1"/>
          </p:cNvPicPr>
          <p:nvPr userDrawn="1"/>
        </p:nvPicPr>
        <p:blipFill>
          <a:blip r:embed="rId3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 userDrawn="1"/>
        </p:nvPicPr>
        <p:blipFill>
          <a:blip r:embed="rId14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H:\графика\asadal\scool\scool\38 [Converted].png"/>
          <p:cNvPicPr>
            <a:picLocks noChangeAspect="1" noChangeArrowheads="1"/>
          </p:cNvPicPr>
          <p:nvPr userDrawn="1"/>
        </p:nvPicPr>
        <p:blipFill>
          <a:blip r:embed="rId15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pic>
        <p:nvPicPr>
          <p:cNvPr id="14" name="Picture 2" descr="H:\графика\asadal\scool\scool\23\10101010.png"/>
          <p:cNvPicPr>
            <a:picLocks noChangeAspect="1" noChangeArrowheads="1"/>
          </p:cNvPicPr>
          <p:nvPr userDrawn="1"/>
        </p:nvPicPr>
        <p:blipFill>
          <a:blip r:embed="rId16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1612"/>
            <a:ext cx="8229600" cy="4554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27B1F-C5AC-4B54-93C8-9891C673D481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38C59-5D4A-4D4F-9A28-AD16BB927A8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2708920"/>
            <a:ext cx="6400800" cy="1752600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ru-RU" sz="5400" dirty="0">
                <a:ln/>
                <a:solidFill>
                  <a:schemeClr val="accent3"/>
                </a:solidFill>
              </a:rPr>
              <a:t>Веб-</a:t>
            </a:r>
            <a:r>
              <a:rPr lang="ru-RU" sz="5400" dirty="0" err="1">
                <a:ln/>
                <a:solidFill>
                  <a:schemeClr val="accent3"/>
                </a:solidFill>
              </a:rPr>
              <a:t>програмування</a:t>
            </a:r>
            <a:r>
              <a:rPr lang="ru-RU" sz="5400" dirty="0">
                <a:ln/>
                <a:solidFill>
                  <a:schemeClr val="accent3"/>
                </a:solidFill>
              </a:rPr>
              <a:t> та </a:t>
            </a:r>
            <a:r>
              <a:rPr lang="ru-RU" sz="5400" dirty="0" err="1">
                <a:ln/>
                <a:solidFill>
                  <a:schemeClr val="accent3"/>
                </a:solidFill>
              </a:rPr>
              <a:t>інтерактивні</a:t>
            </a:r>
            <a:r>
              <a:rPr lang="ru-RU" sz="5400" dirty="0">
                <a:ln/>
                <a:solidFill>
                  <a:schemeClr val="accent3"/>
                </a:solidFill>
              </a:rPr>
              <a:t> </a:t>
            </a:r>
            <a:r>
              <a:rPr lang="ru-RU" sz="5400" dirty="0" err="1">
                <a:ln/>
                <a:solidFill>
                  <a:schemeClr val="accent3"/>
                </a:solidFill>
              </a:rPr>
              <a:t>сторінки</a:t>
            </a:r>
            <a:endParaRPr lang="ru-RU" sz="5400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17000">
                <a:schemeClr val="accent6">
                  <a:lumMod val="60000"/>
                  <a:lumOff val="40000"/>
                  <a:alpha val="0"/>
                </a:schemeClr>
              </a:gs>
              <a:gs pos="48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</a:gradFill>
        </p:spPr>
        <p:txBody>
          <a:bodyPr>
            <a:normAutofit/>
          </a:bodyPr>
          <a:lstStyle/>
          <a:p>
            <a:r>
              <a:rPr lang="uk-UA" dirty="0"/>
              <a:t>Використання </a:t>
            </a:r>
            <a:r>
              <a:rPr lang="ru-RU" dirty="0"/>
              <a:t>форм</a:t>
            </a:r>
          </a:p>
        </p:txBody>
      </p:sp>
      <p:sp>
        <p:nvSpPr>
          <p:cNvPr id="5" name="Содержимое 37"/>
          <p:cNvSpPr txBox="1">
            <a:spLocks/>
          </p:cNvSpPr>
          <p:nvPr/>
        </p:nvSpPr>
        <p:spPr>
          <a:xfrm>
            <a:off x="285720" y="2132856"/>
            <a:ext cx="8572560" cy="25922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uk-UA" sz="2400" dirty="0"/>
              <a:t>Введення інформації можна організувати не лише через діалогові вікна, а й за допомогою </a:t>
            </a:r>
            <a:r>
              <a:rPr lang="uk-UA" sz="2400" b="1" i="1" dirty="0">
                <a:solidFill>
                  <a:srgbClr val="C00000"/>
                </a:solidFill>
              </a:rPr>
              <a:t>форм</a:t>
            </a:r>
            <a:r>
              <a:rPr lang="uk-UA" sz="2400" i="1" dirty="0"/>
              <a:t> </a:t>
            </a:r>
            <a:r>
              <a:rPr lang="ru-RU" sz="2400" dirty="0"/>
              <a:t>— </a:t>
            </a:r>
            <a:r>
              <a:rPr lang="uk-UA" sz="2400" b="1" i="1" dirty="0">
                <a:solidFill>
                  <a:srgbClr val="C00000"/>
                </a:solidFill>
              </a:rPr>
              <a:t>наборів елементів керування, які забезпечують взаємодію людини з програмою</a:t>
            </a:r>
            <a:r>
              <a:rPr lang="uk-UA" sz="2400" dirty="0"/>
              <a:t>. Користувач може вводити інформацію з клавіатури, а також вибираючи потрібні перемикачі чи прапорці. Його дії потім опрацьовує програма-сценарій.</a:t>
            </a:r>
            <a:endParaRPr lang="ru-RU" sz="24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61196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383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24000">
                <a:schemeClr val="accent6">
                  <a:lumMod val="60000"/>
                  <a:lumOff val="40000"/>
                  <a:alpha val="0"/>
                </a:schemeClr>
              </a:gs>
              <a:gs pos="58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</a:gradFill>
        </p:spPr>
        <p:txBody>
          <a:bodyPr>
            <a:normAutofit/>
          </a:bodyPr>
          <a:lstStyle/>
          <a:p>
            <a:r>
              <a:rPr lang="uk-UA" dirty="0"/>
              <a:t>Елементи форми 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55864264"/>
              </p:ext>
            </p:extLst>
          </p:nvPr>
        </p:nvGraphicFramePr>
        <p:xfrm>
          <a:off x="467544" y="2060848"/>
          <a:ext cx="84969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9462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Практична частина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628800"/>
            <a:ext cx="4644849" cy="493238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182343" y="2636912"/>
            <a:ext cx="396165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uk-UA" dirty="0"/>
              <a:t>Заповнимо форму, дані якої будуть використані для формування статистичної інформації про вступні іспити у деякий навчальний заклад. Запрошення для заповнення форми записане як заголовок четвертого рівня. Для надсилання форми обрано метод </a:t>
            </a:r>
            <a:r>
              <a:rPr lang="en-US" b="1" dirty="0">
                <a:solidFill>
                  <a:srgbClr val="C00000"/>
                </a:solidFill>
              </a:rPr>
              <a:t>post </a:t>
            </a:r>
            <a:r>
              <a:rPr lang="uk-UA" dirty="0"/>
              <a:t>та зазначено адресу електронної пошти.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98063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33536AC-B4A1-4E0B-B6E7-0186F6B998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124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</vt:lpstr>
      <vt:lpstr>Garamond</vt:lpstr>
      <vt:lpstr>Тема Office</vt:lpstr>
      <vt:lpstr>Презентация PowerPoint</vt:lpstr>
      <vt:lpstr>Використання форм</vt:lpstr>
      <vt:lpstr>Елементи форми </vt:lpstr>
      <vt:lpstr>Практична частина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Геометрия</dc:title>
  <dc:subject/>
  <dc:creator>USER</dc:creator>
  <cp:keywords/>
  <dc:description/>
  <cp:lastModifiedBy>Zoe</cp:lastModifiedBy>
  <cp:revision>6</cp:revision>
  <dcterms:modified xsi:type="dcterms:W3CDTF">2021-12-01T15:39:56Z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TC024061709991</vt:lpwstr>
  </property>
</Properties>
</file>