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2" r:id="rId4"/>
    <p:sldId id="273" r:id="rId5"/>
    <p:sldId id="287" r:id="rId6"/>
    <p:sldId id="288" r:id="rId7"/>
    <p:sldId id="289" r:id="rId8"/>
    <p:sldId id="290" r:id="rId9"/>
    <p:sldId id="296" r:id="rId10"/>
    <p:sldId id="291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7" autoAdjust="0"/>
    <p:restoredTop sz="94660"/>
  </p:normalViewPr>
  <p:slideViewPr>
    <p:cSldViewPr>
      <p:cViewPr varScale="1">
        <p:scale>
          <a:sx n="83" d="100"/>
          <a:sy n="83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FDF4-F897-4EE5-A276-AA76C45BA22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DF1D-988E-4A99-89A2-2EF1AB65F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BDF1D-988E-4A99-89A2-2EF1AB65FC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8F99-399D-4820-A13A-86CF1EF4CC20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44A6-8DA5-4DFD-A62B-FBF0900FB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7148-B08F-485E-BEFF-5C26ABC8185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2AE3-EF57-4398-A891-FAE1399CD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AE9B-E0DE-4CB2-8DFD-315546090315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DB5D-AAFF-46ED-9808-01DD55F00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C146-89A3-4C68-875C-2DC28CCB62C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6408-871E-40A8-AB43-F8698249F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DF77-159F-4DB7-8AC4-EBCB1510CC3F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6DCD-CACC-4C44-BD6F-747C8937E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C624-DE4B-471B-9CAE-864CB61628CB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48D5-BCE5-43A0-9E81-CFF4D4A07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659A-C374-43A2-AD3D-21DD37F55F01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4E3C-057F-4A5F-BBA6-B967419F9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2F70-D3B3-413C-8BCC-49FE78DDB5E0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DEFE-EC02-45DF-8726-4C92B7B52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0F9C-6B0E-46AD-A11B-1A5F65353C4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2C1B-A348-4748-A7A1-493441EC4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5DFD-6AF1-40CA-9A48-0A61A59B6890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95B7-C373-465B-B4F6-0D4A123CA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E891-03B1-4F9D-A933-43177A3F974D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BB5D-148F-4A74-8F4C-DD3A62A53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3DDBB7-EF4E-47D8-9E73-DBAE61421CF8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58C09-D345-4762-B613-279E17F88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96%D1%80%D0%BE%D0%B2%D0%BE%D0%B3%D1%80%D0%B0%D0%B4%D1%81%D1%8C%D0%BA%D0%B8%D0%B9_%D0%B4%D0%B5%D1%80%D0%B6%D0%B0%D0%B2%D0%BD%D0%B8%D0%B9_%D0%BF%D0%B5%D0%B4%D0%B0%D0%B3%D0%BE%D0%B3%D1%96%D1%87%D0%BD%D0%B8%D0%B9_%D1%83%D0%BD%D1%96%D0%B2%D0%B5%D1%80%D1%81%D0%B8%D1%82%D0%B5%D1%82_%D1%96%D0%BC%D0%B5%D0%BD%D1%96_%D0%92%D0%BE%D0%BB%D0%BE%D0%B4%D0%B8%D0%BC%D0%B8%D1%80%D0%B0_%D0%92%D0%B8%D0%BD%D0%BD%D0%B8%D1%87%D0%B5%D0%BD%D0%BA%D0%B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72296" cy="928694"/>
          </a:xfrm>
        </p:spPr>
        <p:txBody>
          <a:bodyPr/>
          <a:lstStyle/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 уроку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42976" y="1214422"/>
            <a:ext cx="7143800" cy="5643577"/>
          </a:xfrm>
        </p:spPr>
        <p:txBody>
          <a:bodyPr/>
          <a:lstStyle/>
          <a:p>
            <a:pPr algn="ctr"/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Винниченко. 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Цікава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Федько-халамидник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286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14285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1920 р. Винниченко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залишає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землю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назавжди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107293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214422"/>
            <a:ext cx="3810000" cy="54927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dk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0"/>
            <a:ext cx="2928926" cy="3929066"/>
          </a:xfrm>
          <a:prstGeom prst="rect">
            <a:avLst/>
          </a:prstGeom>
        </p:spPr>
      </p:pic>
      <p:pic>
        <p:nvPicPr>
          <p:cNvPr id="6" name="Рисунок 5" descr="imagesго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488" cy="3929066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0"/>
            <a:ext cx="3214710" cy="40147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1538" y="3857628"/>
            <a:ext cx="6929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1912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р.,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з’явилося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друком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"Рада".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Винниченкові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тридцять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два роки,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мешкав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далеко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Отож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персонаж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Федько-Халамидник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французьку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"прописку".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57224" y="0"/>
            <a:ext cx="335758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1951 року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помер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своєму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«Закутку»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садиби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Мужен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Канн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01117165927!Volodymyr_vynnychen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0"/>
            <a:ext cx="4143404" cy="5072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1934" y="5103674"/>
            <a:ext cx="435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честь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Винниченка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названий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  <a:hlinkClick r:id="rId3" tooltip="Кіровоградський державний педагогічний університет імені Володимира Винниченка"/>
              </a:rPr>
              <a:t>Кіровоградський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 tooltip="Кіровоградський державний педагогічний університет імені Володимира Винниченка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  <a:hlinkClick r:id="rId3" tooltip="Кіровоградський державний педагогічний університет імені Володимира Винниченка"/>
              </a:rPr>
              <a:t>державний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 tooltip="Кіровоградський державний педагогічний університет імені Володимира Винниченка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  <a:hlinkClick r:id="rId3" tooltip="Кіровоградський державний педагогічний університет імені Володимира Винниченка"/>
              </a:rPr>
              <a:t>педагогічний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 tooltip="Кіровоградський державний педагогічний університет імені Володимира Винниченка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  <a:hlinkClick r:id="rId3" tooltip="Кіровоградський державний педагогічний університет імені Володимира Винниченка"/>
              </a:rPr>
              <a:t>університет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2010 року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Кіровограді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урочисто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перший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пам'ятник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Володимиру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Винниченкові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kirovogradski_pedagogich_vinnichen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4"/>
            <a:ext cx="4175100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42976" y="142852"/>
            <a:ext cx="678661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Сенкан</a:t>
            </a:r>
            <a:endParaRPr kumimoji="0" lang="uk-UA" sz="5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Іменник (тема)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Два прикметника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Три дієслова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4.Речення — висловлювання з теми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Синонім до теми</a:t>
            </a:r>
            <a:endParaRPr kumimoji="0" lang="uk-UA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85852" y="0"/>
            <a:ext cx="671517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Диференційоване домашнє завдання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Обов’язкове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Прочитати оповідання «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Федько-Халамидник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с. 61-76.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Скласти план до твору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Знати біографію В. Винниченка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бажанням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Намалювати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ілюстрації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оповідання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72296" cy="6643710"/>
          </a:xfrm>
        </p:spPr>
        <p:txBody>
          <a:bodyPr/>
          <a:lstStyle/>
          <a:p>
            <a:pPr algn="l"/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уроку: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err="1" smtClean="0"/>
              <a:t>познайомити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учнів</a:t>
            </a:r>
            <a:r>
              <a:rPr lang="ru-RU" sz="3200" b="1" dirty="0" smtClean="0"/>
              <a:t> </a:t>
            </a:r>
            <a:r>
              <a:rPr lang="uk-UA" sz="3200" b="1" dirty="0" smtClean="0"/>
              <a:t>і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smtClean="0"/>
              <a:t>такою </a:t>
            </a:r>
            <a:r>
              <a:rPr lang="ru-RU" sz="3200" b="1" dirty="0" err="1" smtClean="0"/>
              <a:t>постаттю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українській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літературі</a:t>
            </a:r>
            <a:r>
              <a:rPr lang="ru-RU" sz="3200" b="1" dirty="0" smtClean="0"/>
              <a:t> як </a:t>
            </a:r>
            <a:r>
              <a:rPr lang="ru-RU" sz="3200" b="1" dirty="0" err="1" smtClean="0"/>
              <a:t>Володимир</a:t>
            </a:r>
            <a:r>
              <a:rPr lang="ru-RU" sz="3200" b="1" dirty="0" smtClean="0"/>
              <a:t> Винниченко, </a:t>
            </a:r>
            <a:r>
              <a:rPr lang="ru-RU" sz="3200" b="1" dirty="0" err="1" smtClean="0"/>
              <a:t>вміти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розповідати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цікаві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епізоди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життя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письменника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вміти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проводити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паралель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між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особистим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життям</a:t>
            </a:r>
            <a:r>
              <a:rPr lang="ru-RU" sz="3200" b="1" dirty="0" smtClean="0"/>
              <a:t> автора</a:t>
            </a:r>
            <a:r>
              <a:rPr lang="uk-UA" sz="3200" b="1" dirty="0" smtClean="0"/>
              <a:t> і сюжетом твору; розвивати навички аналізу епічного твору виховувати усвідомлення найважливіших цінностей моралі та етики, що роблять людину душевно багатою і щедрою на добро, порядність, чесність</a:t>
            </a:r>
            <a:r>
              <a:rPr lang="uk-UA" sz="3200" b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advTm="277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85728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Талановита людина талановита у всьому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52954123_radio_pi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1751">
            <a:off x="5291384" y="2542913"/>
            <a:ext cx="3571868" cy="37861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Favim.ru-13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95419">
            <a:off x="310223" y="2788508"/>
            <a:ext cx="3214710" cy="330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con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928801"/>
            <a:ext cx="2928958" cy="2143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285728"/>
            <a:ext cx="3000396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868" y="21429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1880 року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Херсонській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Єлисаветградського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повіту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Кіровоградська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Долина Ингу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643198"/>
            <a:ext cx="5643570" cy="421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ze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905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786190"/>
            <a:ext cx="471487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7620" y="571480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Винниченко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вступає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Єлисаветградської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чоловічої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вчиться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брата,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закінчити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пощастило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714752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поему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Запорозьку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за яку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дістав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політичне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ув'язнення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темного карцеру)».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udentam-psikhologicheskogo-fakulteta-k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786190"/>
            <a:ext cx="381000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_univer_2_19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4942" cy="382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65064682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6190"/>
            <a:ext cx="521494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3504" y="142852"/>
            <a:ext cx="285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Винниченко у 1900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вступає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юридичний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факультет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другого курсу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виключили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14678" cy="4643446"/>
          </a:xfrm>
          <a:prstGeom prst="rect">
            <a:avLst/>
          </a:prstGeom>
        </p:spPr>
      </p:pic>
      <p:pic>
        <p:nvPicPr>
          <p:cNvPr id="7" name="Рисунок 6" descr="72407747.jpg"/>
          <p:cNvPicPr>
            <a:picLocks noChangeAspect="1"/>
          </p:cNvPicPr>
          <p:nvPr/>
        </p:nvPicPr>
        <p:blipFill>
          <a:blip r:embed="rId3"/>
          <a:srcRect l="5078" b="7812"/>
          <a:stretch>
            <a:fillRect/>
          </a:stretch>
        </p:blipFill>
        <p:spPr>
          <a:xfrm>
            <a:off x="3214678" y="0"/>
            <a:ext cx="5929322" cy="46434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4414" y="4929198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Чикаленко став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Винниченка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літературним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хрещеним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батьком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наполяганням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журналу «Киевская старина»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надруковано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(1902) перше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молодого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прозаїка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«Краса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a6b87b15e5d2259b1b1b0c769f75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3357586" cy="521495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0"/>
            <a:ext cx="66437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Винниченко як дитячий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письменник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починається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оповідання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Кумедія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(1909).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inniche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643050"/>
            <a:ext cx="3309954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3857628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Раптом виринуло щось таке дуже, рішуче, мускулисте, щось таке, що не лізе в кишеню за словом, а сипле його потоками. І відкіля ти такий узявся? – хочеться по кожнім оповіданні запитати у добродія Винниченка.                                 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Іван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Франко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0"/>
            <a:ext cx="50720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 маєте найкращого читача, якого можна мати, - молодь! </a:t>
            </a:r>
          </a:p>
          <a:p>
            <a:pPr>
              <a:buFontTx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Кого у нас читають? </a:t>
            </a:r>
          </a:p>
          <a:p>
            <a:pPr>
              <a:buFontTx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Винниченка. </a:t>
            </a:r>
          </a:p>
          <a:p>
            <a:pPr>
              <a:buFontTx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 кого скрізь ідуть розмови, як тільки річ торкається літератури?</a:t>
            </a:r>
          </a:p>
          <a:p>
            <a:pPr>
              <a:buFontTx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Про Винниченка. </a:t>
            </a:r>
          </a:p>
          <a:p>
            <a:pPr>
              <a:buFontTx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Кого купують? </a:t>
            </a:r>
          </a:p>
          <a:p>
            <a:pPr>
              <a:buFontTx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Знов Винниченка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Із листа М. Коцюбинського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-kotsjubynsk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00363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ranko_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357562"/>
            <a:ext cx="271464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97_IU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397_IUL</Template>
  <TotalTime>360</TotalTime>
  <Words>405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397_IUL</vt:lpstr>
      <vt:lpstr>Тема уроку</vt:lpstr>
      <vt:lpstr>Мета уроку: познайомити учнів із такою постаттю в українській літературі як Володимир Винниченко, вміти розповідати цікаві епізоди з життя письменника, вміти проводити паралель між особистим життям автора і сюжетом твору; розвивати навички аналізу епічного твору виховувати усвідомлення найважливіших цінностей моралі та етики, що роблять людину душевно багатою і щедрою на добро, порядність, чесність.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Домашний</dc:creator>
  <cp:lastModifiedBy>Admin</cp:lastModifiedBy>
  <cp:revision>34</cp:revision>
  <dcterms:created xsi:type="dcterms:W3CDTF">2012-02-12T14:26:03Z</dcterms:created>
  <dcterms:modified xsi:type="dcterms:W3CDTF">2013-11-20T22:05:08Z</dcterms:modified>
</cp:coreProperties>
</file>