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1515" r:id="rId3"/>
    <p:sldId id="1512" r:id="rId4"/>
    <p:sldId id="1521" r:id="rId5"/>
    <p:sldId id="1522" r:id="rId6"/>
    <p:sldId id="1517" r:id="rId7"/>
    <p:sldId id="1518" r:id="rId8"/>
    <p:sldId id="1523" r:id="rId9"/>
    <p:sldId id="1354" r:id="rId10"/>
  </p:sldIdLst>
  <p:sldSz cx="12192000" cy="6858000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96BC5"/>
    <a:srgbClr val="F4BF00"/>
    <a:srgbClr val="13B1C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із теми 2 –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77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-9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77BD33-EC30-46AC-BD24-401E734F8176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D44B0D79-7F04-44B9-9C7C-CD28C17613D0}">
      <dgm:prSet phldrT="[Текст]"/>
      <dgm:spPr/>
      <dgm:t>
        <a:bodyPr/>
        <a:lstStyle/>
        <a:p>
          <a:r>
            <a:rPr lang="uk-UA" i="1" noProof="0" dirty="0"/>
            <a:t>GIF-анімація;</a:t>
          </a:r>
        </a:p>
      </dgm:t>
    </dgm:pt>
    <dgm:pt modelId="{CBC678DE-E0F6-4248-85B7-DD8409BBE0F4}" type="parTrans" cxnId="{F5ABE5B7-449B-46C8-BE46-F3A4F660E09A}">
      <dgm:prSet/>
      <dgm:spPr/>
      <dgm:t>
        <a:bodyPr/>
        <a:lstStyle/>
        <a:p>
          <a:endParaRPr lang="uk-UA" i="1"/>
        </a:p>
      </dgm:t>
    </dgm:pt>
    <dgm:pt modelId="{CB2F3BEF-FA31-40CA-87C5-7058F5D23E9E}" type="sibTrans" cxnId="{F5ABE5B7-449B-46C8-BE46-F3A4F660E09A}">
      <dgm:prSet/>
      <dgm:spPr/>
      <dgm:t>
        <a:bodyPr/>
        <a:lstStyle/>
        <a:p>
          <a:endParaRPr lang="uk-UA" i="1" noProof="0" dirty="0"/>
        </a:p>
      </dgm:t>
    </dgm:pt>
    <dgm:pt modelId="{1B81C372-925C-46FC-96B1-2F1AAF945560}">
      <dgm:prSet phldrT="[Текст]"/>
      <dgm:spPr>
        <a:solidFill>
          <a:srgbClr val="7030A0"/>
        </a:solidFill>
      </dgm:spPr>
      <dgm:t>
        <a:bodyPr/>
        <a:lstStyle/>
        <a:p>
          <a:r>
            <a:rPr lang="uk-UA" i="1" noProof="0" dirty="0"/>
            <a:t>Флеш-анімація (дана технологія є застарілою);</a:t>
          </a:r>
        </a:p>
      </dgm:t>
    </dgm:pt>
    <dgm:pt modelId="{EFDD7AA1-CE6D-4DAE-A006-A48F62651F7D}" type="parTrans" cxnId="{A6441D21-127F-4A5A-946F-CDEE8A3F4D19}">
      <dgm:prSet/>
      <dgm:spPr/>
      <dgm:t>
        <a:bodyPr/>
        <a:lstStyle/>
        <a:p>
          <a:endParaRPr lang="uk-UA" i="1"/>
        </a:p>
      </dgm:t>
    </dgm:pt>
    <dgm:pt modelId="{EAA467BD-7E67-4E63-841E-1141B6CA2872}" type="sibTrans" cxnId="{A6441D21-127F-4A5A-946F-CDEE8A3F4D19}">
      <dgm:prSet/>
      <dgm:spPr/>
      <dgm:t>
        <a:bodyPr/>
        <a:lstStyle/>
        <a:p>
          <a:endParaRPr lang="uk-UA" i="1"/>
        </a:p>
      </dgm:t>
    </dgm:pt>
    <dgm:pt modelId="{FFF60420-B008-4E57-9B7A-8B5C4B8F1F0F}">
      <dgm:prSet phldrT="[Текст]"/>
      <dgm:spPr/>
      <dgm:t>
        <a:bodyPr/>
        <a:lstStyle/>
        <a:p>
          <a:r>
            <a:rPr lang="uk-UA" i="1" noProof="0" dirty="0">
              <a:solidFill>
                <a:srgbClr val="002060"/>
              </a:solidFill>
            </a:rPr>
            <a:t>Веб-засоби для створення анімацій: CSS і </a:t>
          </a:r>
          <a:r>
            <a:rPr lang="uk-UA" i="1" noProof="0" dirty="0" err="1">
              <a:solidFill>
                <a:srgbClr val="002060"/>
              </a:solidFill>
            </a:rPr>
            <a:t>JavaScript</a:t>
          </a:r>
          <a:r>
            <a:rPr lang="uk-UA" i="1" noProof="0" dirty="0">
              <a:solidFill>
                <a:srgbClr val="002060"/>
              </a:solidFill>
            </a:rPr>
            <a:t>;</a:t>
          </a:r>
        </a:p>
      </dgm:t>
    </dgm:pt>
    <dgm:pt modelId="{F58F1996-42CF-41B9-87C6-9B7541547FDC}" type="parTrans" cxnId="{62C63869-0694-4175-851B-A15176CAA5F3}">
      <dgm:prSet/>
      <dgm:spPr/>
      <dgm:t>
        <a:bodyPr/>
        <a:lstStyle/>
        <a:p>
          <a:endParaRPr lang="uk-UA" i="1"/>
        </a:p>
      </dgm:t>
    </dgm:pt>
    <dgm:pt modelId="{893D8247-1D02-4E45-A80D-A06E4F50304F}" type="sibTrans" cxnId="{62C63869-0694-4175-851B-A15176CAA5F3}">
      <dgm:prSet/>
      <dgm:spPr/>
      <dgm:t>
        <a:bodyPr/>
        <a:lstStyle/>
        <a:p>
          <a:endParaRPr lang="uk-UA" i="1"/>
        </a:p>
      </dgm:t>
    </dgm:pt>
    <dgm:pt modelId="{574467BF-CB95-4D99-A5FA-460B08A3B1CD}">
      <dgm:prSet phldrT="[Текст]"/>
      <dgm:spPr/>
      <dgm:t>
        <a:bodyPr/>
        <a:lstStyle/>
        <a:p>
          <a:r>
            <a:rPr lang="uk-UA" i="1" noProof="0" dirty="0"/>
            <a:t>Анімація за допомогою CSS;</a:t>
          </a:r>
        </a:p>
      </dgm:t>
    </dgm:pt>
    <dgm:pt modelId="{0F061BA2-5564-42A8-83BD-2FAEFB9E7F8C}" type="parTrans" cxnId="{30A8916B-4F0E-4CFD-BBDB-2B015C36E62E}">
      <dgm:prSet/>
      <dgm:spPr/>
      <dgm:t>
        <a:bodyPr/>
        <a:lstStyle/>
        <a:p>
          <a:endParaRPr lang="uk-UA" i="1"/>
        </a:p>
      </dgm:t>
    </dgm:pt>
    <dgm:pt modelId="{583EE810-A9FA-4532-AC5C-F17662F9099C}" type="sibTrans" cxnId="{30A8916B-4F0E-4CFD-BBDB-2B015C36E62E}">
      <dgm:prSet/>
      <dgm:spPr/>
      <dgm:t>
        <a:bodyPr/>
        <a:lstStyle/>
        <a:p>
          <a:endParaRPr lang="uk-UA" i="1"/>
        </a:p>
      </dgm:t>
    </dgm:pt>
    <dgm:pt modelId="{9F5EE445-7A33-4127-8BC1-059962E1C614}">
      <dgm:prSet phldrT="[Текст]"/>
      <dgm:spPr>
        <a:solidFill>
          <a:srgbClr val="008000"/>
        </a:solidFill>
      </dgm:spPr>
      <dgm:t>
        <a:bodyPr/>
        <a:lstStyle/>
        <a:p>
          <a:r>
            <a:rPr lang="uk-UA" i="1" noProof="0" dirty="0"/>
            <a:t>Анімація за допомогою </a:t>
          </a:r>
          <a:r>
            <a:rPr lang="uk-UA" i="1" noProof="0" dirty="0" err="1"/>
            <a:t>JavaScript</a:t>
          </a:r>
          <a:r>
            <a:rPr lang="uk-UA" i="1" noProof="0" dirty="0"/>
            <a:t>.</a:t>
          </a:r>
        </a:p>
      </dgm:t>
    </dgm:pt>
    <dgm:pt modelId="{475F9FE2-DE50-4ED5-94D7-25AAC6560F43}" type="parTrans" cxnId="{4C67BFCF-DF16-4FDF-B4C8-8AE80FFCF06F}">
      <dgm:prSet/>
      <dgm:spPr/>
      <dgm:t>
        <a:bodyPr/>
        <a:lstStyle/>
        <a:p>
          <a:endParaRPr lang="uk-UA" i="1"/>
        </a:p>
      </dgm:t>
    </dgm:pt>
    <dgm:pt modelId="{F0BBC386-8CAE-4059-9B98-893DE28D7BE6}" type="sibTrans" cxnId="{4C67BFCF-DF16-4FDF-B4C8-8AE80FFCF06F}">
      <dgm:prSet/>
      <dgm:spPr/>
      <dgm:t>
        <a:bodyPr/>
        <a:lstStyle/>
        <a:p>
          <a:endParaRPr lang="uk-UA" i="1"/>
        </a:p>
      </dgm:t>
    </dgm:pt>
    <dgm:pt modelId="{C1C788E7-40FA-4439-878F-2CC8367B8F22}" type="pres">
      <dgm:prSet presAssocID="{BD77BD33-EC30-46AC-BD24-401E734F817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B7B7FCB-7340-4C8C-9CEC-44D83247E09F}" type="pres">
      <dgm:prSet presAssocID="{BD77BD33-EC30-46AC-BD24-401E734F8176}" presName="Name1" presStyleCnt="0"/>
      <dgm:spPr/>
    </dgm:pt>
    <dgm:pt modelId="{8D39F2BC-8176-4C61-8E04-72E8B55182E0}" type="pres">
      <dgm:prSet presAssocID="{BD77BD33-EC30-46AC-BD24-401E734F8176}" presName="cycle" presStyleCnt="0"/>
      <dgm:spPr/>
    </dgm:pt>
    <dgm:pt modelId="{09BAB6D9-5BBE-46FE-9243-AD21CFADB3C1}" type="pres">
      <dgm:prSet presAssocID="{BD77BD33-EC30-46AC-BD24-401E734F8176}" presName="srcNode" presStyleLbl="node1" presStyleIdx="0" presStyleCnt="5"/>
      <dgm:spPr/>
    </dgm:pt>
    <dgm:pt modelId="{C7661E35-6C55-4B51-BE17-D9D67599F310}" type="pres">
      <dgm:prSet presAssocID="{BD77BD33-EC30-46AC-BD24-401E734F8176}" presName="conn" presStyleLbl="parChTrans1D2" presStyleIdx="0" presStyleCnt="1"/>
      <dgm:spPr/>
      <dgm:t>
        <a:bodyPr/>
        <a:lstStyle/>
        <a:p>
          <a:endParaRPr lang="ru-RU"/>
        </a:p>
      </dgm:t>
    </dgm:pt>
    <dgm:pt modelId="{7DF117A4-BB7B-4C63-B83D-1D769ED77955}" type="pres">
      <dgm:prSet presAssocID="{BD77BD33-EC30-46AC-BD24-401E734F8176}" presName="extraNode" presStyleLbl="node1" presStyleIdx="0" presStyleCnt="5"/>
      <dgm:spPr/>
    </dgm:pt>
    <dgm:pt modelId="{79FA0555-FEE1-4173-AD86-0A4FAA4240E0}" type="pres">
      <dgm:prSet presAssocID="{BD77BD33-EC30-46AC-BD24-401E734F8176}" presName="dstNode" presStyleLbl="node1" presStyleIdx="0" presStyleCnt="5"/>
      <dgm:spPr/>
    </dgm:pt>
    <dgm:pt modelId="{EE2EA9E0-CBE5-43E4-BB02-325D168626A4}" type="pres">
      <dgm:prSet presAssocID="{D44B0D79-7F04-44B9-9C7C-CD28C17613D0}" presName="text_1" presStyleLbl="node1" presStyleIdx="0" presStyleCnt="5" custScaleY="119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6E761-2B35-4D8A-8B73-C29A5CF5CBDF}" type="pres">
      <dgm:prSet presAssocID="{D44B0D79-7F04-44B9-9C7C-CD28C17613D0}" presName="accent_1" presStyleCnt="0"/>
      <dgm:spPr/>
    </dgm:pt>
    <dgm:pt modelId="{27878C57-BBF6-4C22-88FA-1C3D4933722D}" type="pres">
      <dgm:prSet presAssocID="{D44B0D79-7F04-44B9-9C7C-CD28C17613D0}" presName="accentRepeatNode" presStyleLbl="solidFgAcc1" presStyleIdx="0" presStyleCnt="5"/>
      <dgm:spPr/>
    </dgm:pt>
    <dgm:pt modelId="{AD2F74AD-5B6A-4346-8349-090AC68FEE9A}" type="pres">
      <dgm:prSet presAssocID="{1B81C372-925C-46FC-96B1-2F1AAF945560}" presName="text_2" presStyleLbl="node1" presStyleIdx="1" presStyleCnt="5" custScaleY="119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0276CD-B669-4245-86BE-66420155BEF4}" type="pres">
      <dgm:prSet presAssocID="{1B81C372-925C-46FC-96B1-2F1AAF945560}" presName="accent_2" presStyleCnt="0"/>
      <dgm:spPr/>
    </dgm:pt>
    <dgm:pt modelId="{E63EBB38-5984-4F74-98F1-254621592311}" type="pres">
      <dgm:prSet presAssocID="{1B81C372-925C-46FC-96B1-2F1AAF945560}" presName="accentRepeatNode" presStyleLbl="solidFgAcc1" presStyleIdx="1" presStyleCnt="5"/>
      <dgm:spPr/>
    </dgm:pt>
    <dgm:pt modelId="{46297F79-2755-4E7F-87B4-88629DD167EF}" type="pres">
      <dgm:prSet presAssocID="{FFF60420-B008-4E57-9B7A-8B5C4B8F1F0F}" presName="text_3" presStyleLbl="node1" presStyleIdx="2" presStyleCnt="5" custScaleY="119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F75627-8B37-47AF-A999-4F6E49849E6B}" type="pres">
      <dgm:prSet presAssocID="{FFF60420-B008-4E57-9B7A-8B5C4B8F1F0F}" presName="accent_3" presStyleCnt="0"/>
      <dgm:spPr/>
    </dgm:pt>
    <dgm:pt modelId="{D13D7DA6-9D1E-4150-A6AE-C6ABC36166D5}" type="pres">
      <dgm:prSet presAssocID="{FFF60420-B008-4E57-9B7A-8B5C4B8F1F0F}" presName="accentRepeatNode" presStyleLbl="solidFgAcc1" presStyleIdx="2" presStyleCnt="5"/>
      <dgm:spPr/>
    </dgm:pt>
    <dgm:pt modelId="{E97A966C-ADE1-481C-9602-29D743F1F5D5}" type="pres">
      <dgm:prSet presAssocID="{574467BF-CB95-4D99-A5FA-460B08A3B1CD}" presName="text_4" presStyleLbl="node1" presStyleIdx="3" presStyleCnt="5" custScaleY="119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25BE06-63B3-417D-8D1F-AE7788C8D10B}" type="pres">
      <dgm:prSet presAssocID="{574467BF-CB95-4D99-A5FA-460B08A3B1CD}" presName="accent_4" presStyleCnt="0"/>
      <dgm:spPr/>
    </dgm:pt>
    <dgm:pt modelId="{AA2029A9-878F-42BF-A694-5944B1AD983E}" type="pres">
      <dgm:prSet presAssocID="{574467BF-CB95-4D99-A5FA-460B08A3B1CD}" presName="accentRepeatNode" presStyleLbl="solidFgAcc1" presStyleIdx="3" presStyleCnt="5"/>
      <dgm:spPr/>
    </dgm:pt>
    <dgm:pt modelId="{A75E9348-9280-4796-BDCC-B84F04B5A654}" type="pres">
      <dgm:prSet presAssocID="{9F5EE445-7A33-4127-8BC1-059962E1C614}" presName="text_5" presStyleLbl="node1" presStyleIdx="4" presStyleCnt="5" custScaleY="119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EEC0C6-EE50-4B2B-A384-D5DAA61F2CD8}" type="pres">
      <dgm:prSet presAssocID="{9F5EE445-7A33-4127-8BC1-059962E1C614}" presName="accent_5" presStyleCnt="0"/>
      <dgm:spPr/>
    </dgm:pt>
    <dgm:pt modelId="{0589A8B4-BF53-4D85-9C3C-5A5EA39FC1AC}" type="pres">
      <dgm:prSet presAssocID="{9F5EE445-7A33-4127-8BC1-059962E1C614}" presName="accentRepeatNode" presStyleLbl="solidFgAcc1" presStyleIdx="4" presStyleCnt="5"/>
      <dgm:spPr/>
    </dgm:pt>
  </dgm:ptLst>
  <dgm:cxnLst>
    <dgm:cxn modelId="{F5ABE5B7-449B-46C8-BE46-F3A4F660E09A}" srcId="{BD77BD33-EC30-46AC-BD24-401E734F8176}" destId="{D44B0D79-7F04-44B9-9C7C-CD28C17613D0}" srcOrd="0" destOrd="0" parTransId="{CBC678DE-E0F6-4248-85B7-DD8409BBE0F4}" sibTransId="{CB2F3BEF-FA31-40CA-87C5-7058F5D23E9E}"/>
    <dgm:cxn modelId="{515F73BE-0876-4821-81BD-362967BA7243}" type="presOf" srcId="{FFF60420-B008-4E57-9B7A-8B5C4B8F1F0F}" destId="{46297F79-2755-4E7F-87B4-88629DD167EF}" srcOrd="0" destOrd="0" presId="urn:microsoft.com/office/officeart/2008/layout/VerticalCurvedList"/>
    <dgm:cxn modelId="{59BCDC85-CEE0-4294-9FB0-6B609471D905}" type="presOf" srcId="{574467BF-CB95-4D99-A5FA-460B08A3B1CD}" destId="{E97A966C-ADE1-481C-9602-29D743F1F5D5}" srcOrd="0" destOrd="0" presId="urn:microsoft.com/office/officeart/2008/layout/VerticalCurvedList"/>
    <dgm:cxn modelId="{BAD4A83F-B957-40AA-B010-2259AF131FBB}" type="presOf" srcId="{9F5EE445-7A33-4127-8BC1-059962E1C614}" destId="{A75E9348-9280-4796-BDCC-B84F04B5A654}" srcOrd="0" destOrd="0" presId="urn:microsoft.com/office/officeart/2008/layout/VerticalCurvedList"/>
    <dgm:cxn modelId="{A69E3987-9B80-4103-A19E-5090F1A20AE9}" type="presOf" srcId="{1B81C372-925C-46FC-96B1-2F1AAF945560}" destId="{AD2F74AD-5B6A-4346-8349-090AC68FEE9A}" srcOrd="0" destOrd="0" presId="urn:microsoft.com/office/officeart/2008/layout/VerticalCurvedList"/>
    <dgm:cxn modelId="{3B3A4033-91B6-4651-849D-C1EE9494A415}" type="presOf" srcId="{BD77BD33-EC30-46AC-BD24-401E734F8176}" destId="{C1C788E7-40FA-4439-878F-2CC8367B8F22}" srcOrd="0" destOrd="0" presId="urn:microsoft.com/office/officeart/2008/layout/VerticalCurvedList"/>
    <dgm:cxn modelId="{62C63869-0694-4175-851B-A15176CAA5F3}" srcId="{BD77BD33-EC30-46AC-BD24-401E734F8176}" destId="{FFF60420-B008-4E57-9B7A-8B5C4B8F1F0F}" srcOrd="2" destOrd="0" parTransId="{F58F1996-42CF-41B9-87C6-9B7541547FDC}" sibTransId="{893D8247-1D02-4E45-A80D-A06E4F50304F}"/>
    <dgm:cxn modelId="{30A8916B-4F0E-4CFD-BBDB-2B015C36E62E}" srcId="{BD77BD33-EC30-46AC-BD24-401E734F8176}" destId="{574467BF-CB95-4D99-A5FA-460B08A3B1CD}" srcOrd="3" destOrd="0" parTransId="{0F061BA2-5564-42A8-83BD-2FAEFB9E7F8C}" sibTransId="{583EE810-A9FA-4532-AC5C-F17662F9099C}"/>
    <dgm:cxn modelId="{4C67BFCF-DF16-4FDF-B4C8-8AE80FFCF06F}" srcId="{BD77BD33-EC30-46AC-BD24-401E734F8176}" destId="{9F5EE445-7A33-4127-8BC1-059962E1C614}" srcOrd="4" destOrd="0" parTransId="{475F9FE2-DE50-4ED5-94D7-25AAC6560F43}" sibTransId="{F0BBC386-8CAE-4059-9B98-893DE28D7BE6}"/>
    <dgm:cxn modelId="{A6441D21-127F-4A5A-946F-CDEE8A3F4D19}" srcId="{BD77BD33-EC30-46AC-BD24-401E734F8176}" destId="{1B81C372-925C-46FC-96B1-2F1AAF945560}" srcOrd="1" destOrd="0" parTransId="{EFDD7AA1-CE6D-4DAE-A006-A48F62651F7D}" sibTransId="{EAA467BD-7E67-4E63-841E-1141B6CA2872}"/>
    <dgm:cxn modelId="{27E044B7-6DA3-41AE-91C5-4124E7D1B7D5}" type="presOf" srcId="{D44B0D79-7F04-44B9-9C7C-CD28C17613D0}" destId="{EE2EA9E0-CBE5-43E4-BB02-325D168626A4}" srcOrd="0" destOrd="0" presId="urn:microsoft.com/office/officeart/2008/layout/VerticalCurvedList"/>
    <dgm:cxn modelId="{184A32C5-9C7D-4FEF-947F-7A0B3DCB90D4}" type="presOf" srcId="{CB2F3BEF-FA31-40CA-87C5-7058F5D23E9E}" destId="{C7661E35-6C55-4B51-BE17-D9D67599F310}" srcOrd="0" destOrd="0" presId="urn:microsoft.com/office/officeart/2008/layout/VerticalCurvedList"/>
    <dgm:cxn modelId="{9EA14DE7-2001-43F9-B8C3-DF9C2257522E}" type="presParOf" srcId="{C1C788E7-40FA-4439-878F-2CC8367B8F22}" destId="{0B7B7FCB-7340-4C8C-9CEC-44D83247E09F}" srcOrd="0" destOrd="0" presId="urn:microsoft.com/office/officeart/2008/layout/VerticalCurvedList"/>
    <dgm:cxn modelId="{A5D2100C-23AF-4537-A213-8DEF49AA998F}" type="presParOf" srcId="{0B7B7FCB-7340-4C8C-9CEC-44D83247E09F}" destId="{8D39F2BC-8176-4C61-8E04-72E8B55182E0}" srcOrd="0" destOrd="0" presId="urn:microsoft.com/office/officeart/2008/layout/VerticalCurvedList"/>
    <dgm:cxn modelId="{60EB1EBD-90AD-4D62-911F-21391F981FF8}" type="presParOf" srcId="{8D39F2BC-8176-4C61-8E04-72E8B55182E0}" destId="{09BAB6D9-5BBE-46FE-9243-AD21CFADB3C1}" srcOrd="0" destOrd="0" presId="urn:microsoft.com/office/officeart/2008/layout/VerticalCurvedList"/>
    <dgm:cxn modelId="{70C6A1CC-C5DB-4395-B074-7411809DD664}" type="presParOf" srcId="{8D39F2BC-8176-4C61-8E04-72E8B55182E0}" destId="{C7661E35-6C55-4B51-BE17-D9D67599F310}" srcOrd="1" destOrd="0" presId="urn:microsoft.com/office/officeart/2008/layout/VerticalCurvedList"/>
    <dgm:cxn modelId="{221279E6-8D30-49CE-8659-CED2A1958621}" type="presParOf" srcId="{8D39F2BC-8176-4C61-8E04-72E8B55182E0}" destId="{7DF117A4-BB7B-4C63-B83D-1D769ED77955}" srcOrd="2" destOrd="0" presId="urn:microsoft.com/office/officeart/2008/layout/VerticalCurvedList"/>
    <dgm:cxn modelId="{C11E5688-80AB-41F5-95AF-A3441905AB0A}" type="presParOf" srcId="{8D39F2BC-8176-4C61-8E04-72E8B55182E0}" destId="{79FA0555-FEE1-4173-AD86-0A4FAA4240E0}" srcOrd="3" destOrd="0" presId="urn:microsoft.com/office/officeart/2008/layout/VerticalCurvedList"/>
    <dgm:cxn modelId="{414E7D10-7E6D-448F-8AF6-D20C37DC0DEC}" type="presParOf" srcId="{0B7B7FCB-7340-4C8C-9CEC-44D83247E09F}" destId="{EE2EA9E0-CBE5-43E4-BB02-325D168626A4}" srcOrd="1" destOrd="0" presId="urn:microsoft.com/office/officeart/2008/layout/VerticalCurvedList"/>
    <dgm:cxn modelId="{63064430-D5E4-4125-8A2E-055B90378C24}" type="presParOf" srcId="{0B7B7FCB-7340-4C8C-9CEC-44D83247E09F}" destId="{F906E761-2B35-4D8A-8B73-C29A5CF5CBDF}" srcOrd="2" destOrd="0" presId="urn:microsoft.com/office/officeart/2008/layout/VerticalCurvedList"/>
    <dgm:cxn modelId="{3E90BECD-3ED0-4497-B990-75625CDEA8B7}" type="presParOf" srcId="{F906E761-2B35-4D8A-8B73-C29A5CF5CBDF}" destId="{27878C57-BBF6-4C22-88FA-1C3D4933722D}" srcOrd="0" destOrd="0" presId="urn:microsoft.com/office/officeart/2008/layout/VerticalCurvedList"/>
    <dgm:cxn modelId="{E3C1D84C-FDD4-4CAD-A0D5-EB67777F07FA}" type="presParOf" srcId="{0B7B7FCB-7340-4C8C-9CEC-44D83247E09F}" destId="{AD2F74AD-5B6A-4346-8349-090AC68FEE9A}" srcOrd="3" destOrd="0" presId="urn:microsoft.com/office/officeart/2008/layout/VerticalCurvedList"/>
    <dgm:cxn modelId="{F284A45B-A820-4966-8D75-55F296D2955A}" type="presParOf" srcId="{0B7B7FCB-7340-4C8C-9CEC-44D83247E09F}" destId="{EC0276CD-B669-4245-86BE-66420155BEF4}" srcOrd="4" destOrd="0" presId="urn:microsoft.com/office/officeart/2008/layout/VerticalCurvedList"/>
    <dgm:cxn modelId="{DC8D7196-2049-4ED4-8420-4953330DA0A7}" type="presParOf" srcId="{EC0276CD-B669-4245-86BE-66420155BEF4}" destId="{E63EBB38-5984-4F74-98F1-254621592311}" srcOrd="0" destOrd="0" presId="urn:microsoft.com/office/officeart/2008/layout/VerticalCurvedList"/>
    <dgm:cxn modelId="{0BE6CD36-F713-4670-8C52-E86D77C01A88}" type="presParOf" srcId="{0B7B7FCB-7340-4C8C-9CEC-44D83247E09F}" destId="{46297F79-2755-4E7F-87B4-88629DD167EF}" srcOrd="5" destOrd="0" presId="urn:microsoft.com/office/officeart/2008/layout/VerticalCurvedList"/>
    <dgm:cxn modelId="{0917D814-F178-4633-9370-5D39485E5431}" type="presParOf" srcId="{0B7B7FCB-7340-4C8C-9CEC-44D83247E09F}" destId="{00F75627-8B37-47AF-A999-4F6E49849E6B}" srcOrd="6" destOrd="0" presId="urn:microsoft.com/office/officeart/2008/layout/VerticalCurvedList"/>
    <dgm:cxn modelId="{5F6E4A7F-75EC-4A8B-8694-775BA0D1AFC4}" type="presParOf" srcId="{00F75627-8B37-47AF-A999-4F6E49849E6B}" destId="{D13D7DA6-9D1E-4150-A6AE-C6ABC36166D5}" srcOrd="0" destOrd="0" presId="urn:microsoft.com/office/officeart/2008/layout/VerticalCurvedList"/>
    <dgm:cxn modelId="{C6DCAC9D-4B18-405F-A389-72B125D12799}" type="presParOf" srcId="{0B7B7FCB-7340-4C8C-9CEC-44D83247E09F}" destId="{E97A966C-ADE1-481C-9602-29D743F1F5D5}" srcOrd="7" destOrd="0" presId="urn:microsoft.com/office/officeart/2008/layout/VerticalCurvedList"/>
    <dgm:cxn modelId="{0D6C2F8F-8724-4805-9FDC-89C02C7B9100}" type="presParOf" srcId="{0B7B7FCB-7340-4C8C-9CEC-44D83247E09F}" destId="{9E25BE06-63B3-417D-8D1F-AE7788C8D10B}" srcOrd="8" destOrd="0" presId="urn:microsoft.com/office/officeart/2008/layout/VerticalCurvedList"/>
    <dgm:cxn modelId="{29B03BE2-DC72-4FD3-BDDA-087524F92E93}" type="presParOf" srcId="{9E25BE06-63B3-417D-8D1F-AE7788C8D10B}" destId="{AA2029A9-878F-42BF-A694-5944B1AD983E}" srcOrd="0" destOrd="0" presId="urn:microsoft.com/office/officeart/2008/layout/VerticalCurvedList"/>
    <dgm:cxn modelId="{DCD04459-4A98-483D-B10A-E61E87A416CF}" type="presParOf" srcId="{0B7B7FCB-7340-4C8C-9CEC-44D83247E09F}" destId="{A75E9348-9280-4796-BDCC-B84F04B5A654}" srcOrd="9" destOrd="0" presId="urn:microsoft.com/office/officeart/2008/layout/VerticalCurvedList"/>
    <dgm:cxn modelId="{21EA59D5-F144-45AD-A2A3-427892853732}" type="presParOf" srcId="{0B7B7FCB-7340-4C8C-9CEC-44D83247E09F}" destId="{A3EEC0C6-EE50-4B2B-A384-D5DAA61F2CD8}" srcOrd="10" destOrd="0" presId="urn:microsoft.com/office/officeart/2008/layout/VerticalCurvedList"/>
    <dgm:cxn modelId="{2ECFC1B1-5399-416D-BE72-73A6533DDC7B}" type="presParOf" srcId="{A3EEC0C6-EE50-4B2B-A384-D5DAA61F2CD8}" destId="{0589A8B4-BF53-4D85-9C3C-5A5EA39FC1AC}" srcOrd="0" destOrd="0" presId="urn:microsoft.com/office/officeart/2008/layout/VerticalCurvedList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AE936FA-7A00-4D78-8653-60DAFD064BC1}" type="datetimeFigureOut">
              <a:rPr lang="uk-UA"/>
              <a:pPr>
                <a:defRPr/>
              </a:pPr>
              <a:t>01.12.2020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/>
              <a:t>Клацніть, щоб відредагувати стилі зразків тексту</a:t>
            </a:r>
          </a:p>
          <a:p>
            <a:pPr lvl="1"/>
            <a:r>
              <a:rPr lang="uk-UA" noProof="0"/>
              <a:t>Другий рівень</a:t>
            </a:r>
          </a:p>
          <a:p>
            <a:pPr lvl="2"/>
            <a:r>
              <a:rPr lang="uk-UA" noProof="0"/>
              <a:t>Третій рівень</a:t>
            </a:r>
          </a:p>
          <a:p>
            <a:pPr lvl="3"/>
            <a:r>
              <a:rPr lang="uk-UA" noProof="0"/>
              <a:t>Четвертий рівень</a:t>
            </a:r>
          </a:p>
          <a:p>
            <a:pPr lvl="4"/>
            <a:r>
              <a:rPr lang="uk-UA" noProof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97A1C56-BA87-4516-9D87-050B0ADFAEB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48213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4"/>
          <p:cNvSpPr>
            <a:spLocks noChangeArrowheads="1"/>
          </p:cNvSpPr>
          <p:nvPr userDrawn="1"/>
        </p:nvSpPr>
        <p:spPr bwMode="auto">
          <a:xfrm>
            <a:off x="0" y="3527425"/>
            <a:ext cx="12192000" cy="335756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uk-UA" kern="0">
              <a:solidFill>
                <a:srgbClr val="19426B"/>
              </a:solidFill>
              <a:latin typeface="Arial" panose="020B0604020202020204" pitchFamily="34" charset="0"/>
              <a:cs typeface="+mn-cs"/>
            </a:endParaRPr>
          </a:p>
        </p:txBody>
      </p:sp>
      <p:pic>
        <p:nvPicPr>
          <p:cNvPr id="6" name="Рисунок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00838" y="6021388"/>
            <a:ext cx="56991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7"/>
          <p:cNvSpPr>
            <a:spLocks noChangeArrowheads="1"/>
          </p:cNvSpPr>
          <p:nvPr userDrawn="1"/>
        </p:nvSpPr>
        <p:spPr bwMode="gray">
          <a:xfrm>
            <a:off x="0" y="3141663"/>
            <a:ext cx="12192000" cy="431800"/>
          </a:xfrm>
          <a:prstGeom prst="rect">
            <a:avLst/>
          </a:prstGeom>
          <a:solidFill>
            <a:srgbClr val="19426B"/>
          </a:solidFill>
          <a:ln w="9525">
            <a:solidFill>
              <a:srgbClr val="19426B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uk-UA" kern="0">
              <a:solidFill>
                <a:srgbClr val="19426B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Oval 25"/>
          <p:cNvSpPr>
            <a:spLocks noChangeArrowheads="1"/>
          </p:cNvSpPr>
          <p:nvPr userDrawn="1"/>
        </p:nvSpPr>
        <p:spPr bwMode="ltGray">
          <a:xfrm>
            <a:off x="1258888" y="4508500"/>
            <a:ext cx="4248150" cy="1800225"/>
          </a:xfrm>
          <a:prstGeom prst="ellipse">
            <a:avLst/>
          </a:prstGeom>
          <a:gradFill rotWithShape="1">
            <a:gsLst>
              <a:gs pos="0">
                <a:srgbClr val="398AC7"/>
              </a:gs>
              <a:gs pos="100000">
                <a:srgbClr val="398AC7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uk-UA" kern="0">
              <a:solidFill>
                <a:srgbClr val="19426B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 userDrawn="1"/>
        </p:nvSpPr>
        <p:spPr bwMode="auto">
          <a:xfrm>
            <a:off x="457200" y="6486525"/>
            <a:ext cx="2133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19426B"/>
              </a:solidFill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 userDrawn="1"/>
        </p:nvSpPr>
        <p:spPr>
          <a:xfrm>
            <a:off x="3124200" y="6486525"/>
            <a:ext cx="2895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8"/>
          <p:cNvSpPr>
            <a:spLocks noChangeArrowheads="1"/>
          </p:cNvSpPr>
          <p:nvPr userDrawn="1"/>
        </p:nvSpPr>
        <p:spPr bwMode="gray">
          <a:xfrm>
            <a:off x="276225" y="1255713"/>
            <a:ext cx="4656138" cy="483711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172739" dir="3238358" algn="ctr" rotWithShape="0">
              <a:srgbClr val="19426B"/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uk-UA" kern="0">
              <a:solidFill>
                <a:srgbClr val="19426B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2" name="Freeform 21" descr="2"/>
          <p:cNvSpPr>
            <a:spLocks/>
          </p:cNvSpPr>
          <p:nvPr userDrawn="1"/>
        </p:nvSpPr>
        <p:spPr bwMode="gray">
          <a:xfrm>
            <a:off x="376238" y="2147888"/>
            <a:ext cx="2103437" cy="3032125"/>
          </a:xfrm>
          <a:custGeom>
            <a:avLst/>
            <a:gdLst>
              <a:gd name="T0" fmla="*/ 1325 w 1325"/>
              <a:gd name="T1" fmla="*/ 960 h 1910"/>
              <a:gd name="T2" fmla="*/ 414 w 1325"/>
              <a:gd name="T3" fmla="*/ 0 h 1910"/>
              <a:gd name="T4" fmla="*/ 27 w 1325"/>
              <a:gd name="T5" fmla="*/ 1014 h 1910"/>
              <a:gd name="T6" fmla="*/ 402 w 1325"/>
              <a:gd name="T7" fmla="*/ 1910 h 1910"/>
              <a:gd name="T8" fmla="*/ 1325 w 1325"/>
              <a:gd name="T9" fmla="*/ 960 h 1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5" h="1910">
                <a:moveTo>
                  <a:pt x="1325" y="960"/>
                </a:moveTo>
                <a:lnTo>
                  <a:pt x="414" y="0"/>
                </a:lnTo>
                <a:cubicBezTo>
                  <a:pt x="238" y="162"/>
                  <a:pt x="0" y="570"/>
                  <a:pt x="27" y="1014"/>
                </a:cubicBezTo>
                <a:cubicBezTo>
                  <a:pt x="53" y="1458"/>
                  <a:pt x="233" y="1748"/>
                  <a:pt x="402" y="1910"/>
                </a:cubicBezTo>
                <a:lnTo>
                  <a:pt x="1325" y="9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3" name="Freeform 19" descr="4"/>
          <p:cNvSpPr>
            <a:spLocks/>
          </p:cNvSpPr>
          <p:nvPr userDrawn="1"/>
        </p:nvSpPr>
        <p:spPr bwMode="gray">
          <a:xfrm>
            <a:off x="2625725" y="2119313"/>
            <a:ext cx="2139950" cy="3116262"/>
          </a:xfrm>
          <a:custGeom>
            <a:avLst/>
            <a:gdLst>
              <a:gd name="T0" fmla="*/ 951 w 1348"/>
              <a:gd name="T1" fmla="*/ 1963 h 1963"/>
              <a:gd name="T2" fmla="*/ 1338 w 1348"/>
              <a:gd name="T3" fmla="*/ 977 h 1963"/>
              <a:gd name="T4" fmla="*/ 905 w 1348"/>
              <a:gd name="T5" fmla="*/ 0 h 1963"/>
              <a:gd name="T6" fmla="*/ 0 w 1348"/>
              <a:gd name="T7" fmla="*/ 987 h 1963"/>
              <a:gd name="T8" fmla="*/ 951 w 1348"/>
              <a:gd name="T9" fmla="*/ 1963 h 1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8" h="1963">
                <a:moveTo>
                  <a:pt x="951" y="1963"/>
                </a:moveTo>
                <a:cubicBezTo>
                  <a:pt x="1244" y="1689"/>
                  <a:pt x="1348" y="1323"/>
                  <a:pt x="1338" y="977"/>
                </a:cubicBezTo>
                <a:cubicBezTo>
                  <a:pt x="1329" y="629"/>
                  <a:pt x="1132" y="226"/>
                  <a:pt x="905" y="0"/>
                </a:cubicBezTo>
                <a:lnTo>
                  <a:pt x="0" y="987"/>
                </a:lnTo>
                <a:lnTo>
                  <a:pt x="951" y="1963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4" name="Freeform 20" descr="1"/>
          <p:cNvSpPr>
            <a:spLocks/>
          </p:cNvSpPr>
          <p:nvPr userDrawn="1"/>
        </p:nvSpPr>
        <p:spPr bwMode="gray">
          <a:xfrm>
            <a:off x="1130300" y="1416050"/>
            <a:ext cx="2873375" cy="2182813"/>
          </a:xfrm>
          <a:custGeom>
            <a:avLst/>
            <a:gdLst>
              <a:gd name="T0" fmla="*/ 905 w 1810"/>
              <a:gd name="T1" fmla="*/ 1375 h 1375"/>
              <a:gd name="T2" fmla="*/ 1810 w 1810"/>
              <a:gd name="T3" fmla="*/ 395 h 1375"/>
              <a:gd name="T4" fmla="*/ 876 w 1810"/>
              <a:gd name="T5" fmla="*/ 24 h 1375"/>
              <a:gd name="T6" fmla="*/ 0 w 1810"/>
              <a:gd name="T7" fmla="*/ 396 h 1375"/>
              <a:gd name="T8" fmla="*/ 905 w 1810"/>
              <a:gd name="T9" fmla="*/ 1375 h 1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1375">
                <a:moveTo>
                  <a:pt x="905" y="1375"/>
                </a:moveTo>
                <a:lnTo>
                  <a:pt x="1810" y="395"/>
                </a:lnTo>
                <a:cubicBezTo>
                  <a:pt x="1612" y="176"/>
                  <a:pt x="1300" y="0"/>
                  <a:pt x="876" y="24"/>
                </a:cubicBezTo>
                <a:cubicBezTo>
                  <a:pt x="452" y="48"/>
                  <a:pt x="252" y="149"/>
                  <a:pt x="0" y="396"/>
                </a:cubicBezTo>
                <a:lnTo>
                  <a:pt x="905" y="1375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uk-UA">
              <a:solidFill>
                <a:srgbClr val="19426B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5" name="Freeform 22" descr="55282"/>
          <p:cNvSpPr>
            <a:spLocks/>
          </p:cNvSpPr>
          <p:nvPr userDrawn="1"/>
        </p:nvSpPr>
        <p:spPr bwMode="gray">
          <a:xfrm>
            <a:off x="1085850" y="3730625"/>
            <a:ext cx="2962275" cy="2219325"/>
          </a:xfrm>
          <a:custGeom>
            <a:avLst/>
            <a:gdLst>
              <a:gd name="T0" fmla="*/ 927 w 1866"/>
              <a:gd name="T1" fmla="*/ 0 h 1398"/>
              <a:gd name="T2" fmla="*/ 0 w 1866"/>
              <a:gd name="T3" fmla="*/ 975 h 1398"/>
              <a:gd name="T4" fmla="*/ 996 w 1866"/>
              <a:gd name="T5" fmla="*/ 1387 h 1398"/>
              <a:gd name="T6" fmla="*/ 1866 w 1866"/>
              <a:gd name="T7" fmla="*/ 996 h 1398"/>
              <a:gd name="T8" fmla="*/ 927 w 1866"/>
              <a:gd name="T9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6" h="1398">
                <a:moveTo>
                  <a:pt x="927" y="0"/>
                </a:moveTo>
                <a:lnTo>
                  <a:pt x="0" y="975"/>
                </a:lnTo>
                <a:cubicBezTo>
                  <a:pt x="203" y="1204"/>
                  <a:pt x="607" y="1398"/>
                  <a:pt x="996" y="1387"/>
                </a:cubicBezTo>
                <a:cubicBezTo>
                  <a:pt x="1385" y="1375"/>
                  <a:pt x="1707" y="1159"/>
                  <a:pt x="1866" y="996"/>
                </a:cubicBezTo>
                <a:lnTo>
                  <a:pt x="927" y="0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uk-UA">
              <a:solidFill>
                <a:srgbClr val="19426B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6" name="Oval 23"/>
          <p:cNvSpPr>
            <a:spLocks noChangeArrowheads="1"/>
          </p:cNvSpPr>
          <p:nvPr userDrawn="1"/>
        </p:nvSpPr>
        <p:spPr bwMode="gray">
          <a:xfrm>
            <a:off x="1806575" y="2954338"/>
            <a:ext cx="1655763" cy="1655762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uk-UA" kern="0">
              <a:solidFill>
                <a:srgbClr val="19426B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" name="TextBox 21"/>
          <p:cNvSpPr txBox="1"/>
          <p:nvPr userDrawn="1"/>
        </p:nvSpPr>
        <p:spPr>
          <a:xfrm>
            <a:off x="1416050" y="3044825"/>
            <a:ext cx="2441575" cy="1422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Font typeface="+mj-lt"/>
              <a:buNone/>
              <a:defRPr/>
            </a:pPr>
            <a:r>
              <a:rPr lang="ru-RU" sz="5400" b="1" dirty="0">
                <a:solidFill>
                  <a:srgbClr val="002060"/>
                </a:solidFill>
                <a:latin typeface="Comic Sans MS" panose="030F0702030302020204" pitchFamily="66" charset="0"/>
                <a:cs typeface="+mn-cs"/>
              </a:rPr>
              <a:t>1</a:t>
            </a:r>
            <a:r>
              <a:rPr lang="uk-UA" sz="5400" b="1" dirty="0">
                <a:solidFill>
                  <a:srgbClr val="002060"/>
                </a:solidFill>
                <a:latin typeface="Comic Sans MS" panose="030F0702030302020204" pitchFamily="66" charset="0"/>
                <a:cs typeface="+mn-cs"/>
              </a:rPr>
              <a:t>0</a:t>
            </a:r>
          </a:p>
          <a:p>
            <a:pPr algn="ctr">
              <a:lnSpc>
                <a:spcPct val="80000"/>
              </a:lnSpc>
              <a:buFont typeface="+mj-lt"/>
              <a:buNone/>
              <a:defRPr/>
            </a:pPr>
            <a:r>
              <a:rPr lang="uk-UA" sz="5400" b="1" dirty="0">
                <a:solidFill>
                  <a:srgbClr val="002060"/>
                </a:solidFill>
                <a:latin typeface="Comic Sans MS" panose="030F0702030302020204" pitchFamily="66" charset="0"/>
                <a:cs typeface="+mn-cs"/>
              </a:rPr>
              <a:t>(11)</a:t>
            </a:r>
          </a:p>
        </p:txBody>
      </p:sp>
      <p:sp>
        <p:nvSpPr>
          <p:cNvPr id="25" name="Заголовок 1"/>
          <p:cNvSpPr>
            <a:spLocks noGrp="1"/>
          </p:cNvSpPr>
          <p:nvPr>
            <p:ph type="ctrTitle"/>
          </p:nvPr>
        </p:nvSpPr>
        <p:spPr>
          <a:xfrm>
            <a:off x="4847770" y="584394"/>
            <a:ext cx="7151587" cy="1801607"/>
          </a:xfrm>
        </p:spPr>
        <p:txBody>
          <a:bodyPr>
            <a:normAutofit/>
          </a:bodyPr>
          <a:lstStyle>
            <a:lvl1pPr algn="r">
              <a:defRPr kumimoji="0" lang="uk-UA" sz="4400" b="1" i="0" u="none" strike="noStrike" kern="1200" cap="none" spc="0" normalizeH="0" baseline="0" dirty="0">
                <a:ln>
                  <a:noFill/>
                </a:ln>
                <a:solidFill>
                  <a:srgbClr val="19426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uk-UA" dirty="0"/>
              <a:t>Зразок заголовка</a:t>
            </a:r>
          </a:p>
        </p:txBody>
      </p:sp>
      <p:sp>
        <p:nvSpPr>
          <p:cNvPr id="26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032382" y="3184362"/>
            <a:ext cx="7138989" cy="403410"/>
          </a:xfr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 kumimoji="0" lang="uk-UA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lvl="0"/>
            <a:r>
              <a:rPr lang="en-US" dirty="0"/>
              <a:t>Образец подзаголовка</a:t>
            </a:r>
            <a:endParaRPr lang="uk-UA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A8896-5FD0-4C79-B6E2-7D93E5DC2195}" type="datetimeFigureOut">
              <a:rPr lang="uk-UA"/>
              <a:pPr>
                <a:defRPr/>
              </a:pPr>
              <a:t>01.12.2020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6AE40-BE6F-41D9-902D-916FF4929AE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C150A-8C7F-4635-BB3B-95DECAFF7879}" type="datetimeFigureOut">
              <a:rPr lang="uk-UA"/>
              <a:pPr>
                <a:defRPr/>
              </a:pPr>
              <a:t>01.12.2020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EB867-45DA-4B62-AD7A-D917238A8E7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ChangeArrowheads="1"/>
          </p:cNvSpPr>
          <p:nvPr userDrawn="1"/>
        </p:nvSpPr>
        <p:spPr bwMode="gray">
          <a:xfrm>
            <a:off x="0" y="798513"/>
            <a:ext cx="12192000" cy="312737"/>
          </a:xfrm>
          <a:prstGeom prst="rect">
            <a:avLst/>
          </a:prstGeom>
          <a:solidFill>
            <a:srgbClr val="19426B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uk-UA" kern="0">
              <a:solidFill>
                <a:srgbClr val="19426B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Rectangle 16"/>
          <p:cNvSpPr>
            <a:spLocks noChangeArrowheads="1"/>
          </p:cNvSpPr>
          <p:nvPr userDrawn="1"/>
        </p:nvSpPr>
        <p:spPr bwMode="white">
          <a:xfrm>
            <a:off x="0" y="0"/>
            <a:ext cx="12192000" cy="83661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uk-UA" kern="0">
              <a:solidFill>
                <a:srgbClr val="19426B"/>
              </a:solidFill>
              <a:latin typeface="Arial" panose="020B0604020202020204" pitchFamily="34" charset="0"/>
              <a:cs typeface="+mn-cs"/>
            </a:endParaRPr>
          </a:p>
        </p:txBody>
      </p:sp>
      <p:grpSp>
        <p:nvGrpSpPr>
          <p:cNvPr id="5" name="Group 17"/>
          <p:cNvGrpSpPr>
            <a:grpSpLocks/>
          </p:cNvGrpSpPr>
          <p:nvPr userDrawn="1"/>
        </p:nvGrpSpPr>
        <p:grpSpPr bwMode="auto">
          <a:xfrm>
            <a:off x="10287000" y="188913"/>
            <a:ext cx="1665288" cy="1512887"/>
            <a:chOff x="4604" y="119"/>
            <a:chExt cx="1049" cy="953"/>
          </a:xfrm>
        </p:grpSpPr>
        <p:sp>
          <p:nvSpPr>
            <p:cNvPr id="6" name="Oval 18"/>
            <p:cNvSpPr>
              <a:spLocks noChangeArrowheads="1"/>
            </p:cNvSpPr>
            <p:nvPr userDrawn="1"/>
          </p:nvSpPr>
          <p:spPr bwMode="gray">
            <a:xfrm>
              <a:off x="4921" y="845"/>
              <a:ext cx="732" cy="227"/>
            </a:xfrm>
            <a:prstGeom prst="ellipse">
              <a:avLst/>
            </a:prstGeom>
            <a:gradFill rotWithShape="1">
              <a:gsLst>
                <a:gs pos="0">
                  <a:srgbClr val="19426B"/>
                </a:gs>
                <a:gs pos="100000">
                  <a:srgbClr val="19426B">
                    <a:gamma/>
                    <a:tint val="0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uk-UA" kern="0">
                <a:solidFill>
                  <a:srgbClr val="19426B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7" name="Oval 19"/>
            <p:cNvSpPr>
              <a:spLocks noChangeArrowheads="1"/>
            </p:cNvSpPr>
            <p:nvPr userDrawn="1"/>
          </p:nvSpPr>
          <p:spPr bwMode="gray">
            <a:xfrm>
              <a:off x="4604" y="119"/>
              <a:ext cx="932" cy="9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dist="63500" dir="2212194" algn="ctr" rotWithShape="0">
                <a:srgbClr val="19426B"/>
              </a:outerShdw>
            </a:effectLst>
            <a:extLst>
              <a:ext uri="{91240B29-F687-4F45-9708-019B960494DF}"/>
            </a:extLst>
          </p:spPr>
          <p:txBody>
            <a:bodyPr wrap="none" anchor="ctr"/>
            <a:lstStyle/>
            <a:p>
              <a:pPr>
                <a:defRPr/>
              </a:pPr>
              <a:endParaRPr lang="uk-UA" kern="0">
                <a:solidFill>
                  <a:srgbClr val="19426B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8" name="Freeform 20" descr="4"/>
            <p:cNvSpPr>
              <a:spLocks/>
            </p:cNvSpPr>
            <p:nvPr userDrawn="1"/>
          </p:nvSpPr>
          <p:spPr bwMode="gray">
            <a:xfrm>
              <a:off x="5077" y="281"/>
              <a:ext cx="426" cy="588"/>
            </a:xfrm>
            <a:custGeom>
              <a:avLst/>
              <a:gdLst>
                <a:gd name="T0" fmla="*/ 951 w 1348"/>
                <a:gd name="T1" fmla="*/ 1963 h 1963"/>
                <a:gd name="T2" fmla="*/ 1338 w 1348"/>
                <a:gd name="T3" fmla="*/ 977 h 1963"/>
                <a:gd name="T4" fmla="*/ 905 w 1348"/>
                <a:gd name="T5" fmla="*/ 0 h 1963"/>
                <a:gd name="T6" fmla="*/ 0 w 1348"/>
                <a:gd name="T7" fmla="*/ 987 h 1963"/>
                <a:gd name="T8" fmla="*/ 951 w 1348"/>
                <a:gd name="T9" fmla="*/ 1963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8" h="1963">
                  <a:moveTo>
                    <a:pt x="951" y="1963"/>
                  </a:moveTo>
                  <a:cubicBezTo>
                    <a:pt x="1244" y="1689"/>
                    <a:pt x="1348" y="1323"/>
                    <a:pt x="1338" y="977"/>
                  </a:cubicBezTo>
                  <a:cubicBezTo>
                    <a:pt x="1329" y="629"/>
                    <a:pt x="1132" y="226"/>
                    <a:pt x="905" y="0"/>
                  </a:cubicBezTo>
                  <a:lnTo>
                    <a:pt x="0" y="987"/>
                  </a:lnTo>
                  <a:lnTo>
                    <a:pt x="951" y="1963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/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uk-UA" kern="0">
                <a:solidFill>
                  <a:srgbClr val="19426B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9" name="Freeform 21" descr="1"/>
            <p:cNvSpPr>
              <a:spLocks/>
            </p:cNvSpPr>
            <p:nvPr userDrawn="1"/>
          </p:nvSpPr>
          <p:spPr bwMode="gray">
            <a:xfrm>
              <a:off x="4779" y="144"/>
              <a:ext cx="572" cy="416"/>
            </a:xfrm>
            <a:custGeom>
              <a:avLst/>
              <a:gdLst>
                <a:gd name="T0" fmla="*/ 905 w 1810"/>
                <a:gd name="T1" fmla="*/ 1388 h 1388"/>
                <a:gd name="T2" fmla="*/ 1810 w 1810"/>
                <a:gd name="T3" fmla="*/ 408 h 1388"/>
                <a:gd name="T4" fmla="*/ 874 w 1810"/>
                <a:gd name="T5" fmla="*/ 40 h 1388"/>
                <a:gd name="T6" fmla="*/ 0 w 1810"/>
                <a:gd name="T7" fmla="*/ 409 h 1388"/>
                <a:gd name="T8" fmla="*/ 905 w 1810"/>
                <a:gd name="T9" fmla="*/ 1388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0" h="1388">
                  <a:moveTo>
                    <a:pt x="905" y="1388"/>
                  </a:moveTo>
                  <a:lnTo>
                    <a:pt x="1810" y="408"/>
                  </a:lnTo>
                  <a:cubicBezTo>
                    <a:pt x="1612" y="189"/>
                    <a:pt x="1272" y="0"/>
                    <a:pt x="874" y="40"/>
                  </a:cubicBezTo>
                  <a:cubicBezTo>
                    <a:pt x="541" y="52"/>
                    <a:pt x="252" y="162"/>
                    <a:pt x="0" y="409"/>
                  </a:cubicBezTo>
                  <a:lnTo>
                    <a:pt x="905" y="1388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/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uk-UA" kern="0">
                <a:solidFill>
                  <a:srgbClr val="19426B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0" name="Freeform 22" descr="2"/>
            <p:cNvSpPr>
              <a:spLocks/>
            </p:cNvSpPr>
            <p:nvPr userDrawn="1"/>
          </p:nvSpPr>
          <p:spPr bwMode="gray">
            <a:xfrm>
              <a:off x="4629" y="286"/>
              <a:ext cx="419" cy="572"/>
            </a:xfrm>
            <a:custGeom>
              <a:avLst/>
              <a:gdLst>
                <a:gd name="T0" fmla="*/ 1325 w 1325"/>
                <a:gd name="T1" fmla="*/ 960 h 1910"/>
                <a:gd name="T2" fmla="*/ 414 w 1325"/>
                <a:gd name="T3" fmla="*/ 0 h 1910"/>
                <a:gd name="T4" fmla="*/ 27 w 1325"/>
                <a:gd name="T5" fmla="*/ 1014 h 1910"/>
                <a:gd name="T6" fmla="*/ 402 w 1325"/>
                <a:gd name="T7" fmla="*/ 1910 h 1910"/>
                <a:gd name="T8" fmla="*/ 1325 w 1325"/>
                <a:gd name="T9" fmla="*/ 960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5" h="1910">
                  <a:moveTo>
                    <a:pt x="1325" y="960"/>
                  </a:moveTo>
                  <a:lnTo>
                    <a:pt x="414" y="0"/>
                  </a:lnTo>
                  <a:cubicBezTo>
                    <a:pt x="238" y="162"/>
                    <a:pt x="0" y="570"/>
                    <a:pt x="27" y="1014"/>
                  </a:cubicBezTo>
                  <a:cubicBezTo>
                    <a:pt x="53" y="1458"/>
                    <a:pt x="233" y="1748"/>
                    <a:pt x="402" y="1910"/>
                  </a:cubicBezTo>
                  <a:lnTo>
                    <a:pt x="1325" y="96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/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uk-UA" kern="0">
                <a:solidFill>
                  <a:srgbClr val="19426B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1" name="Freeform 23" descr="55282"/>
            <p:cNvSpPr>
              <a:spLocks/>
            </p:cNvSpPr>
            <p:nvPr userDrawn="1"/>
          </p:nvSpPr>
          <p:spPr bwMode="gray">
            <a:xfrm>
              <a:off x="4770" y="585"/>
              <a:ext cx="590" cy="418"/>
            </a:xfrm>
            <a:custGeom>
              <a:avLst/>
              <a:gdLst>
                <a:gd name="T0" fmla="*/ 927 w 1866"/>
                <a:gd name="T1" fmla="*/ 0 h 1398"/>
                <a:gd name="T2" fmla="*/ 0 w 1866"/>
                <a:gd name="T3" fmla="*/ 975 h 1398"/>
                <a:gd name="T4" fmla="*/ 996 w 1866"/>
                <a:gd name="T5" fmla="*/ 1387 h 1398"/>
                <a:gd name="T6" fmla="*/ 1866 w 1866"/>
                <a:gd name="T7" fmla="*/ 996 h 1398"/>
                <a:gd name="T8" fmla="*/ 927 w 1866"/>
                <a:gd name="T9" fmla="*/ 0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1398">
                  <a:moveTo>
                    <a:pt x="927" y="0"/>
                  </a:moveTo>
                  <a:lnTo>
                    <a:pt x="0" y="975"/>
                  </a:lnTo>
                  <a:cubicBezTo>
                    <a:pt x="203" y="1204"/>
                    <a:pt x="607" y="1398"/>
                    <a:pt x="996" y="1387"/>
                  </a:cubicBezTo>
                  <a:cubicBezTo>
                    <a:pt x="1385" y="1375"/>
                    <a:pt x="1707" y="1159"/>
                    <a:pt x="1866" y="996"/>
                  </a:cubicBezTo>
                  <a:lnTo>
                    <a:pt x="927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/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uk-UA" kern="0">
                <a:solidFill>
                  <a:srgbClr val="19426B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2" name="Oval 24"/>
            <p:cNvSpPr>
              <a:spLocks noChangeArrowheads="1"/>
            </p:cNvSpPr>
            <p:nvPr userDrawn="1"/>
          </p:nvSpPr>
          <p:spPr bwMode="gray">
            <a:xfrm>
              <a:off x="4914" y="438"/>
              <a:ext cx="329" cy="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uk-UA" kern="0">
                <a:solidFill>
                  <a:srgbClr val="19426B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13" name="TextBox 16"/>
          <p:cNvSpPr txBox="1"/>
          <p:nvPr userDrawn="1"/>
        </p:nvSpPr>
        <p:spPr>
          <a:xfrm>
            <a:off x="10545763" y="700088"/>
            <a:ext cx="947737" cy="533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000" b="1" spc="-400" dirty="0">
                <a:solidFill>
                  <a:srgbClr val="19426B"/>
                </a:solidFill>
                <a:latin typeface="Comic Sans MS" panose="030F0702030302020204" pitchFamily="66" charset="0"/>
                <a:cs typeface="+mn-cs"/>
              </a:rPr>
              <a:t>1</a:t>
            </a:r>
            <a:r>
              <a:rPr lang="uk-UA" sz="2000" b="1" spc="-400" dirty="0">
                <a:solidFill>
                  <a:srgbClr val="19426B"/>
                </a:solidFill>
                <a:latin typeface="Comic Sans MS" panose="030F0702030302020204" pitchFamily="66" charset="0"/>
                <a:cs typeface="+mn-cs"/>
              </a:rPr>
              <a:t>0</a:t>
            </a:r>
            <a:br>
              <a:rPr lang="uk-UA" sz="2000" b="1" spc="-400" dirty="0">
                <a:solidFill>
                  <a:srgbClr val="19426B"/>
                </a:solidFill>
                <a:latin typeface="Comic Sans MS" panose="030F0702030302020204" pitchFamily="66" charset="0"/>
                <a:cs typeface="+mn-cs"/>
              </a:rPr>
            </a:br>
            <a:r>
              <a:rPr lang="uk-UA" sz="2000" b="1" spc="-400" dirty="0">
                <a:solidFill>
                  <a:srgbClr val="19426B"/>
                </a:solidFill>
                <a:latin typeface="Comic Sans MS" panose="030F0702030302020204" pitchFamily="66" charset="0"/>
                <a:cs typeface="+mn-cs"/>
              </a:rPr>
              <a:t>(11)</a:t>
            </a:r>
          </a:p>
        </p:txBody>
      </p:sp>
      <p:grpSp>
        <p:nvGrpSpPr>
          <p:cNvPr id="14" name="Групувати 18"/>
          <p:cNvGrpSpPr>
            <a:grpSpLocks/>
          </p:cNvGrpSpPr>
          <p:nvPr userDrawn="1"/>
        </p:nvGrpSpPr>
        <p:grpSpPr bwMode="auto">
          <a:xfrm>
            <a:off x="-15875" y="6529388"/>
            <a:ext cx="4681538" cy="328612"/>
            <a:chOff x="467544" y="6485698"/>
            <a:chExt cx="4680520" cy="328281"/>
          </a:xfrm>
        </p:grpSpPr>
        <p:pic>
          <p:nvPicPr>
            <p:cNvPr id="15" name="Picture 3" descr="E:\Робота\Вчитель Інформатики\~~~Сайт~~~\teach-inf.at.ua\FTP\krfb_6465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26296" y="6485698"/>
              <a:ext cx="321568" cy="321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20"/>
            <p:cNvSpPr txBox="1"/>
            <p:nvPr/>
          </p:nvSpPr>
          <p:spPr>
            <a:xfrm>
              <a:off x="467544" y="6506314"/>
              <a:ext cx="4680520" cy="307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i="1" dirty="0">
                  <a:solidFill>
                    <a:srgbClr val="19426B"/>
                  </a:solidFill>
                  <a:latin typeface="Verdana"/>
                  <a:cs typeface="+mn-cs"/>
                </a:rPr>
                <a:t> </a:t>
              </a:r>
              <a:r>
                <a:rPr lang="uk-UA" sz="1400" i="1" dirty="0">
                  <a:solidFill>
                    <a:srgbClr val="19426B"/>
                  </a:solidFill>
                  <a:latin typeface="Verdana"/>
                  <a:cs typeface="+mn-cs"/>
                </a:rPr>
                <a:t>        </a:t>
              </a:r>
              <a:endParaRPr lang="ru-RU" sz="1400" b="1" i="1" dirty="0">
                <a:solidFill>
                  <a:srgbClr val="19426B"/>
                </a:solidFill>
                <a:latin typeface="Verdana"/>
                <a:cs typeface="+mn-cs"/>
              </a:endParaRPr>
            </a:p>
          </p:txBody>
        </p:sp>
      </p:grp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rtlCol="0">
            <a:normAutofit lnSpcReduction="10000"/>
          </a:bodyPr>
          <a:lstStyle>
            <a:lvl1pPr>
              <a:defRPr kumimoji="0" lang="uk-UA" sz="3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lvl="0"/>
            <a:r>
              <a:rPr lang="uk-UA" dirty="0"/>
              <a:t>Зразок заголовка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0BD86-B3B2-4755-A9A6-EAE975D98976}" type="datetimeFigureOut">
              <a:rPr lang="uk-UA"/>
              <a:pPr>
                <a:defRPr/>
              </a:pPr>
              <a:t>01.12.2020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55953-FE86-4523-BEBC-C2DDE6122CE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і області з в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9C2F8-FEDD-4057-B86B-94D7B0CC43F1}" type="datetimeFigureOut">
              <a:rPr lang="uk-UA"/>
              <a:pPr>
                <a:defRPr/>
              </a:pPr>
              <a:t>01.12.2020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8D0F5-48F2-4B25-BB68-51A8BCDB585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7CC1B-25B1-4884-93F9-66DA61B99EE0}" type="datetimeFigureOut">
              <a:rPr lang="uk-UA"/>
              <a:pPr>
                <a:defRPr/>
              </a:pPr>
              <a:t>01.12.2020</a:t>
            </a:fld>
            <a:endParaRPr lang="uk-UA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C2C21-1EA2-4769-B01E-7D81675A146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F1790-4254-408D-9CC0-C223AB703C6C}" type="datetimeFigureOut">
              <a:rPr lang="uk-UA"/>
              <a:pPr>
                <a:defRPr/>
              </a:pPr>
              <a:t>01.12.2020</a:t>
            </a:fld>
            <a:endParaRPr lang="uk-UA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F7EEA-CFAC-4834-9B72-5353C2E914E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CC490-7D69-461A-AD99-D0AA6F0FD1EB}" type="datetimeFigureOut">
              <a:rPr lang="uk-UA"/>
              <a:pPr>
                <a:defRPr/>
              </a:pPr>
              <a:t>01.12.2020</a:t>
            </a:fld>
            <a:endParaRPr lang="uk-UA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F9C9A-89C6-4A54-AA53-5F2C783F5DA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7F379-DB80-4906-921C-36D82D89A569}" type="datetimeFigureOut">
              <a:rPr lang="uk-UA"/>
              <a:pPr>
                <a:defRPr/>
              </a:pPr>
              <a:t>01.12.2020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E7987-BEBA-4CF0-8364-3F65B12F49D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D92C6-6C6B-45D0-A5D9-07346E7D179F}" type="datetimeFigureOut">
              <a:rPr lang="uk-UA"/>
              <a:pPr>
                <a:defRPr/>
              </a:pPr>
              <a:t>01.12.2020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94B37-9328-4E74-A818-276A4B06C6B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4900DE-2334-4F89-AAED-56BEE2F0875E}" type="datetimeFigureOut">
              <a:rPr lang="uk-UA"/>
              <a:pPr>
                <a:defRPr/>
              </a:pPr>
              <a:t>01.12.2020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8410BD-516D-4F3B-B4FB-C9F86791BCD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://reviewthree.com/ua-ru/catalogue/1270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48225" y="584200"/>
            <a:ext cx="7137400" cy="180181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7200"/>
              <a:t>Анімаційні ефекти</a:t>
            </a:r>
          </a:p>
        </p:txBody>
      </p:sp>
      <p:sp>
        <p:nvSpPr>
          <p:cNvPr id="14338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5032375" y="3184525"/>
            <a:ext cx="7138988" cy="403225"/>
          </a:xfrm>
        </p:spPr>
        <p:txBody>
          <a:bodyPr anchor="ctr"/>
          <a:lstStyle/>
          <a:p>
            <a:pPr marL="0" indent="0" algn="r">
              <a:buFont typeface="Arial" charset="0"/>
              <a:buNone/>
            </a:pPr>
            <a:r>
              <a:rPr lang="uk-UA" sz="1600" b="1" smtClean="0">
                <a:solidFill>
                  <a:srgbClr val="FFFFFF"/>
                </a:solidFill>
              </a:rPr>
              <a:t>За навчальною програмою 2018 року</a:t>
            </a:r>
          </a:p>
        </p:txBody>
      </p:sp>
      <p:sp>
        <p:nvSpPr>
          <p:cNvPr id="6" name="Округлена прямокутна виноска 5"/>
          <p:cNvSpPr/>
          <p:nvPr/>
        </p:nvSpPr>
        <p:spPr>
          <a:xfrm>
            <a:off x="127000" y="6175375"/>
            <a:ext cx="2447925" cy="619125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uk-UA" sz="3600" b="1" i="1" kern="0" dirty="0">
                <a:solidFill>
                  <a:srgbClr val="002060"/>
                </a:solidFill>
                <a:latin typeface="Verdana"/>
                <a:cs typeface="+mn-cs"/>
              </a:rPr>
              <a:t>Урок 16</a:t>
            </a:r>
          </a:p>
        </p:txBody>
      </p:sp>
      <p:pic>
        <p:nvPicPr>
          <p:cNvPr id="14340" name="Picture 4" descr="https://png2.kisspng.com/sh/c75f9dbb0ac2fe849707c6751266cfa3/L0KzQYm3VMA0N6FAj5H0aYP2gLBuTfNwdaF6jNd7LXnmf7B6TfdzaaFtgdU2ZHX2ebj1Tflkd58yfNd8aXfxPcjsgr1lbadqhNH5bXXxhH68gfM0a2VnUKNtMnO1RHACU8MzPGI2TaMAMkK6R4q6UsAyOWo6RuJ3Zx==/kisspng-computer-icons-graphic-design-icon-design-web-development-5ac3c4b81d2c24.933241151522779320119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00" y="3662363"/>
            <a:ext cx="23558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ÐÐ¾Ð²âÑÐ·Ð°Ð½Ðµ Ð·Ð¾Ð±ÑÐ°Ð¶ÐµÐ½Ð½Ñ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8888" y="3662363"/>
            <a:ext cx="31432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1169988" y="161925"/>
            <a:ext cx="9055100" cy="533400"/>
          </a:xfrm>
        </p:spPr>
        <p:txBody>
          <a:bodyPr/>
          <a:lstStyle/>
          <a:p>
            <a:r>
              <a:rPr smtClean="0">
                <a:latin typeface="Verdana" pitchFamily="34" charset="0"/>
              </a:rPr>
              <a:t>Актуалізація опорних знань і життєвого досвіду</a:t>
            </a:r>
          </a:p>
        </p:txBody>
      </p:sp>
      <p:pic>
        <p:nvPicPr>
          <p:cNvPr id="15362" name="Picture 60" descr="3D_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0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650" y="476250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  <a:cs typeface="+mn-cs"/>
              </a:rPr>
              <a:t>3 § 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1196975"/>
            <a:ext cx="12049125" cy="519113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>
            <a:spAutoFit/>
          </a:bodyPr>
          <a:lstStyle/>
          <a:p>
            <a:pPr indent="455613" algn="just"/>
            <a:r>
              <a:rPr lang="uk-UA" sz="2800" b="1" i="1">
                <a:solidFill>
                  <a:srgbClr val="FFFFFF"/>
                </a:solidFill>
                <a:latin typeface="Verdana" pitchFamily="34" charset="0"/>
              </a:rPr>
              <a:t>Визначити і записати свої асоціації до слова «</a:t>
            </a:r>
            <a:r>
              <a:rPr lang="uk-UA" sz="2800" b="1" i="1">
                <a:solidFill>
                  <a:srgbClr val="FFFF00"/>
                </a:solidFill>
                <a:latin typeface="Verdana" pitchFamily="34" charset="0"/>
              </a:rPr>
              <a:t>анімація</a:t>
            </a:r>
            <a:r>
              <a:rPr lang="uk-UA" sz="2800" b="1" i="1">
                <a:solidFill>
                  <a:srgbClr val="FFFFFF"/>
                </a:solidFill>
                <a:latin typeface="Verdana" pitchFamily="34" charset="0"/>
              </a:rPr>
              <a:t>». </a:t>
            </a:r>
          </a:p>
        </p:txBody>
      </p:sp>
      <p:pic>
        <p:nvPicPr>
          <p:cNvPr id="2052" name="Picture 4" descr="Ð ÐµÐ·ÑÐ»ÑÑÐ°Ñ Ð¿Ð¾ÑÑÐºÑ Ð·Ð¾Ð±ÑÐ°Ð¶ÐµÐ½Ñ Ð·Ð° Ð·Ð°Ð¿Ð¸ÑÐ¾Ð¼ &quot;Animation icon&quot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1225" y="2898775"/>
            <a:ext cx="485775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s://miro.medium.com/max/1400/1*BjoDm6xOEKj8jKc2WnbE2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3465513"/>
            <a:ext cx="69215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1169988" y="161925"/>
            <a:ext cx="9055100" cy="533400"/>
          </a:xfrm>
        </p:spPr>
        <p:txBody>
          <a:bodyPr/>
          <a:lstStyle/>
          <a:p>
            <a:r>
              <a:rPr smtClean="0">
                <a:latin typeface="Verdana" pitchFamily="34" charset="0"/>
              </a:rPr>
              <a:t>Випадки доцільності</a:t>
            </a:r>
            <a:br>
              <a:rPr smtClean="0">
                <a:latin typeface="Verdana" pitchFamily="34" charset="0"/>
              </a:rPr>
            </a:br>
            <a:r>
              <a:rPr smtClean="0">
                <a:latin typeface="Verdana" pitchFamily="34" charset="0"/>
              </a:rPr>
              <a:t>використання анімації</a:t>
            </a:r>
          </a:p>
        </p:txBody>
      </p:sp>
      <p:pic>
        <p:nvPicPr>
          <p:cNvPr id="16386" name="Picture 60" descr="3D_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0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650" y="476250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  <a:cs typeface="+mn-cs"/>
              </a:rPr>
              <a:t>3 § 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1196975"/>
            <a:ext cx="12050712" cy="9540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>
            <a:spAutoFit/>
          </a:bodyPr>
          <a:lstStyle/>
          <a:p>
            <a:pPr indent="457189" algn="just">
              <a:defRPr/>
            </a:pPr>
            <a:r>
              <a:rPr lang="uk-UA" sz="2800" b="1" i="1" kern="0" dirty="0">
                <a:solidFill>
                  <a:srgbClr val="FFFFFF"/>
                </a:solidFill>
                <a:latin typeface="+mn-lt"/>
                <a:cs typeface="+mn-cs"/>
              </a:rPr>
              <a:t>За допомогою анімації веб-дизайнер передає перехідний процес. </a:t>
            </a:r>
          </a:p>
        </p:txBody>
      </p:sp>
      <p:sp>
        <p:nvSpPr>
          <p:cNvPr id="6" name="TextBox 5">
            <a:extLst>
              <a:ext uri="{FF2B5EF4-FFF2-40B4-BE49-F238E27FC236}"/>
            </a:extLst>
          </p:cNvPr>
          <p:cNvSpPr txBox="1"/>
          <p:nvPr/>
        </p:nvSpPr>
        <p:spPr>
          <a:xfrm>
            <a:off x="71438" y="2257425"/>
            <a:ext cx="7204075" cy="379253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>
            <a:spAutoFit/>
          </a:bodyPr>
          <a:lstStyle/>
          <a:p>
            <a:pPr indent="455613"/>
            <a:r>
              <a:rPr lang="uk-UA" sz="2700" b="1" i="1">
                <a:solidFill>
                  <a:srgbClr val="FFFFFF"/>
                </a:solidFill>
                <a:latin typeface="Verdana" pitchFamily="34" charset="0"/>
              </a:rPr>
              <a:t>Якщо один і той самий об’єкт може перебувати в різних станах в різний час, процес переходу з одного стану в інший найкраще передається за допомогою анімації. Анімація в цьому випадку дає користувачеві можливість відслідковувати зміни, що відбуваються візуально, а не просто уявляти їх.</a:t>
            </a:r>
          </a:p>
        </p:txBody>
      </p:sp>
      <p:pic>
        <p:nvPicPr>
          <p:cNvPr id="3074" name="Picture 2" descr="ÐÐ¾Ð²âÑÐ·Ð°Ð½Ðµ Ð·Ð¾Ð±ÑÐ°Ð¶ÐµÐ½Ð½Ñ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9338" y="2257425"/>
            <a:ext cx="47212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1169988" y="161925"/>
            <a:ext cx="9055100" cy="533400"/>
          </a:xfrm>
        </p:spPr>
        <p:txBody>
          <a:bodyPr/>
          <a:lstStyle/>
          <a:p>
            <a:r>
              <a:rPr smtClean="0">
                <a:latin typeface="Verdana" pitchFamily="34" charset="0"/>
              </a:rPr>
              <a:t>Випадки доцільності</a:t>
            </a:r>
            <a:br>
              <a:rPr smtClean="0">
                <a:latin typeface="Verdana" pitchFamily="34" charset="0"/>
              </a:rPr>
            </a:br>
            <a:r>
              <a:rPr smtClean="0">
                <a:latin typeface="Verdana" pitchFamily="34" charset="0"/>
              </a:rPr>
              <a:t>використання анімації</a:t>
            </a:r>
          </a:p>
        </p:txBody>
      </p:sp>
      <p:pic>
        <p:nvPicPr>
          <p:cNvPr id="17410" name="Picture 60" descr="3D_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0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650" y="476250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  <a:cs typeface="+mn-cs"/>
              </a:rPr>
              <a:t>3 § 16</a:t>
            </a:r>
          </a:p>
        </p:txBody>
      </p:sp>
      <p:sp>
        <p:nvSpPr>
          <p:cNvPr id="6" name="TextBox 5">
            <a:extLst>
              <a:ext uri="{FF2B5EF4-FFF2-40B4-BE49-F238E27FC236}"/>
            </a:extLst>
          </p:cNvPr>
          <p:cNvSpPr txBox="1"/>
          <p:nvPr/>
        </p:nvSpPr>
        <p:spPr>
          <a:xfrm>
            <a:off x="71438" y="1196975"/>
            <a:ext cx="12050712" cy="5222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>
            <a:spAutoFit/>
          </a:bodyPr>
          <a:lstStyle/>
          <a:p>
            <a:pPr indent="457189" algn="just">
              <a:defRPr/>
            </a:pPr>
            <a:r>
              <a:rPr lang="uk-UA" sz="2800" b="1" i="1" kern="0" dirty="0">
                <a:solidFill>
                  <a:srgbClr val="FFFFFF"/>
                </a:solidFill>
                <a:latin typeface="+mn-lt"/>
                <a:cs typeface="+mn-cs"/>
              </a:rPr>
              <a:t>Зміна інформації на екрані.</a:t>
            </a:r>
          </a:p>
        </p:txBody>
      </p:sp>
      <p:sp>
        <p:nvSpPr>
          <p:cNvPr id="8" name="TextBox 7">
            <a:extLst>
              <a:ext uri="{FF2B5EF4-FFF2-40B4-BE49-F238E27FC236}"/>
            </a:extLst>
          </p:cNvPr>
          <p:cNvSpPr txBox="1"/>
          <p:nvPr/>
        </p:nvSpPr>
        <p:spPr>
          <a:xfrm>
            <a:off x="71438" y="1849438"/>
            <a:ext cx="7204075" cy="420370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>
            <a:spAutoFit/>
          </a:bodyPr>
          <a:lstStyle/>
          <a:p>
            <a:pPr indent="455613"/>
            <a:r>
              <a:rPr lang="uk-UA" sz="2700" b="1" i="1">
                <a:solidFill>
                  <a:srgbClr val="FFFFFF"/>
                </a:solidFill>
                <a:latin typeface="Verdana" pitchFamily="34" charset="0"/>
              </a:rPr>
              <a:t>Дуже зручно використовувати </a:t>
            </a:r>
            <a:r>
              <a:rPr lang="uk-UA" sz="2700" b="1" i="1">
                <a:solidFill>
                  <a:srgbClr val="FFFF00"/>
                </a:solidFill>
                <a:latin typeface="Verdana" pitchFamily="34" charset="0"/>
              </a:rPr>
              <a:t>анімацію</a:t>
            </a:r>
            <a:r>
              <a:rPr lang="uk-UA" sz="2700" b="1" i="1">
                <a:solidFill>
                  <a:srgbClr val="FFFFFF"/>
                </a:solidFill>
                <a:latin typeface="Verdana" pitchFamily="34" charset="0"/>
              </a:rPr>
              <a:t> у веб-дизайні для відображення декількох інформаційних елементів в одній і тій же області екрану. </a:t>
            </a:r>
          </a:p>
          <a:p>
            <a:pPr indent="455613"/>
            <a:r>
              <a:rPr lang="uk-UA" sz="2700" b="1" i="1">
                <a:solidFill>
                  <a:srgbClr val="FFFFFF"/>
                </a:solidFill>
                <a:latin typeface="Verdana" pitchFamily="34" charset="0"/>
              </a:rPr>
              <a:t>Наприклад, відображення пояснень до карти. Коли миша наводиться на певну ділянку карти, в кутку екрану з'являється інформація, що відноситься до цієї ділянки. </a:t>
            </a:r>
          </a:p>
        </p:txBody>
      </p:sp>
      <p:pic>
        <p:nvPicPr>
          <p:cNvPr id="6146" name="Picture 2" descr="ÐÐ¾Ð²âÑÐ·Ð°Ð½Ðµ Ð·Ð¾Ð±ÑÐ°Ð¶ÐµÐ½Ð½Ñ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6325" y="1849438"/>
            <a:ext cx="4694238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1169988" y="161925"/>
            <a:ext cx="9055100" cy="533400"/>
          </a:xfrm>
        </p:spPr>
        <p:txBody>
          <a:bodyPr/>
          <a:lstStyle/>
          <a:p>
            <a:r>
              <a:rPr smtClean="0">
                <a:latin typeface="Verdana" pitchFamily="34" charset="0"/>
              </a:rPr>
              <a:t>Випадки доцільності</a:t>
            </a:r>
            <a:br>
              <a:rPr smtClean="0">
                <a:latin typeface="Verdana" pitchFamily="34" charset="0"/>
              </a:rPr>
            </a:br>
            <a:r>
              <a:rPr smtClean="0">
                <a:latin typeface="Verdana" pitchFamily="34" charset="0"/>
              </a:rPr>
              <a:t>використання анімації</a:t>
            </a:r>
          </a:p>
        </p:txBody>
      </p:sp>
      <p:pic>
        <p:nvPicPr>
          <p:cNvPr id="18434" name="Picture 60" descr="3D_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0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650" y="476250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  <a:cs typeface="+mn-cs"/>
              </a:rPr>
              <a:t>3 § 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1196975"/>
            <a:ext cx="4630737" cy="9540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i="1" kern="0" dirty="0">
                <a:solidFill>
                  <a:srgbClr val="FFFFFF"/>
                </a:solidFill>
                <a:latin typeface="+mn-lt"/>
                <a:cs typeface="+mn-cs"/>
              </a:rPr>
              <a:t>Відображення об’ємних структур</a:t>
            </a:r>
          </a:p>
        </p:txBody>
      </p:sp>
      <p:pic>
        <p:nvPicPr>
          <p:cNvPr id="5122" name="Picture 2" descr="ÐÐ¾Ð²âÑÐ·Ð°Ð½Ðµ Ð·Ð¾Ð±ÑÐ°Ð¶ÐµÐ½Ð½Ñ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2716213"/>
            <a:ext cx="4630737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hlinkClick r:id="rId4"/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5"/>
          <a:srcRect b="9197"/>
          <a:stretch/>
        </p:blipFill>
        <p:spPr>
          <a:xfrm>
            <a:off x="4760913" y="1196975"/>
            <a:ext cx="7359650" cy="49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1169988" y="161925"/>
            <a:ext cx="9055100" cy="533400"/>
          </a:xfrm>
        </p:spPr>
        <p:txBody>
          <a:bodyPr/>
          <a:lstStyle/>
          <a:p>
            <a:r>
              <a:rPr smtClean="0">
                <a:latin typeface="Verdana" pitchFamily="34" charset="0"/>
              </a:rPr>
              <a:t>Випадки доцільності</a:t>
            </a:r>
            <a:br>
              <a:rPr smtClean="0">
                <a:latin typeface="Verdana" pitchFamily="34" charset="0"/>
              </a:rPr>
            </a:br>
            <a:r>
              <a:rPr smtClean="0">
                <a:latin typeface="Verdana" pitchFamily="34" charset="0"/>
              </a:rPr>
              <a:t>використання анімації</a:t>
            </a:r>
          </a:p>
        </p:txBody>
      </p:sp>
      <p:pic>
        <p:nvPicPr>
          <p:cNvPr id="19458" name="Picture 60" descr="3D_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0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650" y="476250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  <a:cs typeface="+mn-cs"/>
              </a:rPr>
              <a:t>3 § 16</a:t>
            </a:r>
          </a:p>
        </p:txBody>
      </p:sp>
      <p:sp>
        <p:nvSpPr>
          <p:cNvPr id="6" name="TextBox 5">
            <a:extLst>
              <a:ext uri="{FF2B5EF4-FFF2-40B4-BE49-F238E27FC236}"/>
            </a:extLst>
          </p:cNvPr>
          <p:cNvSpPr txBox="1"/>
          <p:nvPr/>
        </p:nvSpPr>
        <p:spPr>
          <a:xfrm>
            <a:off x="71438" y="1196975"/>
            <a:ext cx="12050712" cy="5222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>
            <a:spAutoFit/>
          </a:bodyPr>
          <a:lstStyle/>
          <a:p>
            <a:pPr indent="457189" algn="just">
              <a:defRPr/>
            </a:pPr>
            <a:r>
              <a:rPr lang="uk-UA" sz="2800" b="1" i="1" kern="0" dirty="0">
                <a:solidFill>
                  <a:srgbClr val="FFFFFF"/>
                </a:solidFill>
                <a:latin typeface="+mn-lt"/>
                <a:cs typeface="+mn-cs"/>
              </a:rPr>
              <a:t>Залучення уваги</a:t>
            </a:r>
          </a:p>
        </p:txBody>
      </p:sp>
      <p:sp>
        <p:nvSpPr>
          <p:cNvPr id="8" name="TextBox 7">
            <a:extLst>
              <a:ext uri="{FF2B5EF4-FFF2-40B4-BE49-F238E27FC236}"/>
            </a:extLst>
          </p:cNvPr>
          <p:cNvSpPr txBox="1"/>
          <p:nvPr/>
        </p:nvSpPr>
        <p:spPr>
          <a:xfrm>
            <a:off x="71438" y="1849438"/>
            <a:ext cx="6169025" cy="420370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>
            <a:spAutoFit/>
          </a:bodyPr>
          <a:lstStyle/>
          <a:p>
            <a:pPr indent="455613"/>
            <a:r>
              <a:rPr lang="uk-UA" sz="2700" b="1" i="1">
                <a:solidFill>
                  <a:srgbClr val="FFFFFF"/>
                </a:solidFill>
                <a:latin typeface="Verdana" pitchFamily="34" charset="0"/>
              </a:rPr>
              <a:t>Якщо, наприклад, ми хочемо виділити в меню назва сторінки, на якій знаходиться користувач, ми можемо поставити миготливу кнопку. Але "мигнути" вона повинна лише кілька разів. Тільки, щоб звернути увагу користувача на себе. А далі їй достатньо змінити трохи колір.</a:t>
            </a:r>
          </a:p>
        </p:txBody>
      </p:sp>
      <p:pic>
        <p:nvPicPr>
          <p:cNvPr id="7172" name="Picture 4" descr="ÐÐ¾Ð²âÑÐ·Ð°Ð½Ðµ Ð·Ð¾Ð±ÑÐ°Ð¶ÐµÐ½Ð½Ñ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9525" y="1849438"/>
            <a:ext cx="5761038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1169988" y="161925"/>
            <a:ext cx="9055100" cy="533400"/>
          </a:xfrm>
        </p:spPr>
        <p:txBody>
          <a:bodyPr/>
          <a:lstStyle/>
          <a:p>
            <a:r>
              <a:rPr smtClean="0">
                <a:latin typeface="Verdana" pitchFamily="34" charset="0"/>
              </a:rPr>
              <a:t>Типи анімацій</a:t>
            </a:r>
          </a:p>
        </p:txBody>
      </p:sp>
      <p:pic>
        <p:nvPicPr>
          <p:cNvPr id="20482" name="Picture 60" descr="3D_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0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650" y="476250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  <a:cs typeface="+mn-cs"/>
              </a:rPr>
              <a:t>3 § 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1196975"/>
            <a:ext cx="12050712" cy="138430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>
            <a:spAutoFit/>
          </a:bodyPr>
          <a:lstStyle/>
          <a:p>
            <a:pPr indent="457189" algn="just">
              <a:defRPr/>
            </a:pPr>
            <a:r>
              <a:rPr lang="uk-UA" sz="2800" b="1" i="1" kern="0" dirty="0">
                <a:solidFill>
                  <a:srgbClr val="FFFFFF"/>
                </a:solidFill>
                <a:latin typeface="+mn-lt"/>
                <a:cs typeface="+mn-cs"/>
              </a:rPr>
              <a:t>Тип анімації і програмного забезпечення, необхідного для її створення визначається в залежності від конкретного призначення веб-сторінки. </a:t>
            </a:r>
          </a:p>
        </p:txBody>
      </p:sp>
      <p:graphicFrame>
        <p:nvGraphicFramePr>
          <p:cNvPr id="6" name="Схема 5">
            <a:extLst>
              <a:ext uri="{FF2B5EF4-FFF2-40B4-BE49-F238E27FC236}"/>
            </a:extLst>
          </p:cNvPr>
          <p:cNvGraphicFramePr/>
          <p:nvPr/>
        </p:nvGraphicFramePr>
        <p:xfrm>
          <a:off x="126385" y="2581758"/>
          <a:ext cx="11901492" cy="4177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661E35-6C55-4B51-BE17-D9D67599F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>
                                            <p:graphicEl>
                                              <a:dgm id="{C7661E35-6C55-4B51-BE17-D9D67599F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7878C57-BBF6-4C22-88FA-1C3D49337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27878C57-BBF6-4C22-88FA-1C3D49337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E2EA9E0-CBE5-43E4-BB02-325D16862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EE2EA9E0-CBE5-43E4-BB02-325D168626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63EBB38-5984-4F74-98F1-254621592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E63EBB38-5984-4F74-98F1-254621592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D2F74AD-5B6A-4346-8349-090AC68FE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>
                                            <p:graphicEl>
                                              <a:dgm id="{AD2F74AD-5B6A-4346-8349-090AC68FE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13D7DA6-9D1E-4150-A6AE-C6ABC36166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D13D7DA6-9D1E-4150-A6AE-C6ABC36166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297F79-2755-4E7F-87B4-88629DD16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46297F79-2755-4E7F-87B4-88629DD167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2029A9-878F-42BF-A694-5944B1AD9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AA2029A9-878F-42BF-A694-5944B1AD98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7A966C-ADE1-481C-9602-29D743F1F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E97A966C-ADE1-481C-9602-29D743F1F5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89A8B4-BF53-4D85-9C3C-5A5EA39FC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0589A8B4-BF53-4D85-9C3C-5A5EA39FC1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75E9348-9280-4796-BDCC-B84F04B5A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6">
                                            <p:graphicEl>
                                              <a:dgm id="{A75E9348-9280-4796-BDCC-B84F04B5A6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6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1169988" y="161925"/>
            <a:ext cx="9055100" cy="533400"/>
          </a:xfrm>
        </p:spPr>
        <p:txBody>
          <a:bodyPr/>
          <a:lstStyle/>
          <a:p>
            <a:r>
              <a:rPr smtClean="0">
                <a:latin typeface="Verdana" pitchFamily="34" charset="0"/>
              </a:rPr>
              <a:t>Анімаційні ефекти</a:t>
            </a:r>
          </a:p>
        </p:txBody>
      </p:sp>
      <p:pic>
        <p:nvPicPr>
          <p:cNvPr id="21506" name="Picture 60" descr="3D_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0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650" y="476250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  <a:cs typeface="+mn-cs"/>
              </a:rPr>
              <a:t>3 § 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1196975"/>
            <a:ext cx="4681537" cy="436245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>
            <a:spAutoFit/>
          </a:bodyPr>
          <a:lstStyle/>
          <a:p>
            <a:r>
              <a:rPr lang="uk-UA" sz="2800" b="1" i="1">
                <a:solidFill>
                  <a:srgbClr val="FFFFFF"/>
                </a:solidFill>
                <a:latin typeface="Verdana" pitchFamily="34" charset="0"/>
              </a:rPr>
              <a:t>Анімація є важливою складовою дизайну веб-сайту і у веб-дизайнера є широкі можливості вибору багатьох технологій, які допоможуть в досягненні конкретних цілей, що ставляться перед сайтом.</a:t>
            </a:r>
          </a:p>
        </p:txBody>
      </p:sp>
      <p:pic>
        <p:nvPicPr>
          <p:cNvPr id="9218" name="Picture 2" descr="ÐÐ¾Ð²âÑÐ·Ð°Ð½Ðµ Ð·Ð¾Ð±ÑÐ°Ð¶ÐµÐ½Ð½Ñ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6325" y="1196975"/>
            <a:ext cx="7234238" cy="542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1169988" y="161925"/>
            <a:ext cx="9055100" cy="533400"/>
          </a:xfrm>
        </p:spPr>
        <p:txBody>
          <a:bodyPr/>
          <a:lstStyle/>
          <a:p>
            <a:r>
              <a:rPr smtClean="0">
                <a:latin typeface="Verdana" pitchFamily="34" charset="0"/>
              </a:rPr>
              <a:t>Запитання</a:t>
            </a:r>
          </a:p>
        </p:txBody>
      </p:sp>
      <p:pic>
        <p:nvPicPr>
          <p:cNvPr id="22530" name="Picture 60" descr="3D_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0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650" y="476250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  <a:cs typeface="+mn-cs"/>
              </a:rPr>
              <a:t>3 § 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8" y="1196975"/>
            <a:ext cx="12050712" cy="519113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>
            <a:spAutoFit/>
          </a:bodyPr>
          <a:lstStyle/>
          <a:p>
            <a:pPr marL="514350" indent="-514350" algn="just">
              <a:buFont typeface="Verdana" pitchFamily="34" charset="0"/>
              <a:buAutoNum type="arabicPeriod"/>
            </a:pPr>
            <a:r>
              <a:rPr lang="uk-UA" sz="2800" b="1" i="1">
                <a:solidFill>
                  <a:srgbClr val="FFFFFF"/>
                </a:solidFill>
                <a:latin typeface="Verdana" pitchFamily="34" charset="0"/>
              </a:rPr>
              <a:t>Перечисліть випадки доцільності використання анімації</a:t>
            </a:r>
          </a:p>
        </p:txBody>
      </p:sp>
      <p:pic>
        <p:nvPicPr>
          <p:cNvPr id="22533" name="Picture 2" descr="http://nvip.com.ua/sites/default/files/imagecache/original_watermark/pictures/news/q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25125" y="4779963"/>
            <a:ext cx="16637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71438" y="2282825"/>
            <a:ext cx="5454650" cy="50323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>
            <a:spAutoFit/>
          </a:bodyPr>
          <a:lstStyle/>
          <a:p>
            <a:pPr marL="514350" indent="-514350" algn="just">
              <a:buFont typeface="Verdana" pitchFamily="34" charset="0"/>
              <a:buAutoNum type="arabicPeriod" startAt="2"/>
            </a:pPr>
            <a:r>
              <a:rPr lang="uk-UA" sz="2700" b="1" i="1">
                <a:solidFill>
                  <a:srgbClr val="002060"/>
                </a:solidFill>
                <a:latin typeface="Verdana" pitchFamily="34" charset="0"/>
              </a:rPr>
              <a:t>Типи анімацій</a:t>
            </a:r>
          </a:p>
        </p:txBody>
      </p:sp>
      <p:pic>
        <p:nvPicPr>
          <p:cNvPr id="14" name="Picture 4" descr="ÐÐ¾Ð²âÑÐ·Ð°Ð½Ðµ Ð·Ð¾Ð±ÑÐ°Ð¶ÐµÐ½Ð½Ñ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5788" y="2282825"/>
            <a:ext cx="4859337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Настроювані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201044</TotalTime>
  <Words>254</Words>
  <Application>Microsoft Office PowerPoint</Application>
  <PresentationFormat>Произвольный</PresentationFormat>
  <Paragraphs>32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Verdana</vt:lpstr>
      <vt:lpstr>Arial</vt:lpstr>
      <vt:lpstr>Calibri</vt:lpstr>
      <vt:lpstr>Comic Sans MS</vt:lpstr>
      <vt:lpstr>+mj-lt</vt:lpstr>
      <vt:lpstr>Times New Roman</vt:lpstr>
      <vt:lpstr>Тема Office</vt:lpstr>
      <vt:lpstr>Тема Office</vt:lpstr>
      <vt:lpstr>Тема Office</vt:lpstr>
      <vt:lpstr>Анімаційні ефекти</vt:lpstr>
      <vt:lpstr>Актуалізація опорних знань і життєвого досвіду</vt:lpstr>
      <vt:lpstr>Випадки доцільності використання анімації</vt:lpstr>
      <vt:lpstr>Випадки доцільності використання анімації</vt:lpstr>
      <vt:lpstr>Випадки доцільності використання анімації</vt:lpstr>
      <vt:lpstr>Випадки доцільності використання анімації</vt:lpstr>
      <vt:lpstr>Типи анімацій</vt:lpstr>
      <vt:lpstr>Анімаційні ефекти</vt:lpstr>
      <vt:lpstr>Запитання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Григоренко Сергій</dc:creator>
  <cp:lastModifiedBy>User</cp:lastModifiedBy>
  <cp:revision>664</cp:revision>
  <dcterms:created xsi:type="dcterms:W3CDTF">2016-06-06T19:48:43Z</dcterms:created>
  <dcterms:modified xsi:type="dcterms:W3CDTF">2020-12-01T19:39:25Z</dcterms:modified>
</cp:coreProperties>
</file>