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80" r:id="rId9"/>
    <p:sldId id="281" r:id="rId10"/>
    <p:sldId id="282" r:id="rId11"/>
    <p:sldId id="264" r:id="rId12"/>
    <p:sldId id="283" r:id="rId13"/>
    <p:sldId id="284" r:id="rId14"/>
    <p:sldId id="266" r:id="rId15"/>
    <p:sldId id="285" r:id="rId16"/>
    <p:sldId id="286" r:id="rId17"/>
    <p:sldId id="287" r:id="rId18"/>
    <p:sldId id="288" r:id="rId19"/>
    <p:sldId id="289" r:id="rId20"/>
    <p:sldId id="276" r:id="rId21"/>
    <p:sldId id="271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1" d="100"/>
          <a:sy n="101" d="100"/>
        </p:scale>
        <p:origin x="14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70E29-70C2-4BC3-A549-9584DD59B4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B59D0A-A0F1-4D74-9997-4171768E7508}">
      <dgm:prSet phldrT="[Текст]" custT="1"/>
      <dgm:spPr/>
      <dgm:t>
        <a:bodyPr/>
        <a:lstStyle/>
        <a:p>
          <a:r>
            <a:rPr lang="uk-UA" sz="4000" dirty="0">
              <a:solidFill>
                <a:schemeClr val="tx1">
                  <a:lumMod val="95000"/>
                  <a:lumOff val="5000"/>
                </a:schemeClr>
              </a:solidFill>
            </a:rPr>
            <a:t>Об</a:t>
          </a:r>
          <a:r>
            <a:rPr lang="en-US" sz="4000" dirty="0">
              <a:solidFill>
                <a:schemeClr val="tx1">
                  <a:lumMod val="95000"/>
                  <a:lumOff val="5000"/>
                </a:schemeClr>
              </a:solidFill>
            </a:rPr>
            <a:t>’</a:t>
          </a:r>
          <a:r>
            <a:rPr lang="uk-UA" sz="4000" dirty="0" err="1">
              <a:solidFill>
                <a:schemeClr val="tx1">
                  <a:lumMod val="95000"/>
                  <a:lumOff val="5000"/>
                </a:schemeClr>
              </a:solidFill>
            </a:rPr>
            <a:t>єкти</a:t>
          </a:r>
          <a:r>
            <a:rPr lang="uk-UA" sz="4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uk-UA" sz="4000" dirty="0" err="1">
              <a:solidFill>
                <a:schemeClr val="tx1">
                  <a:lumMod val="95000"/>
                  <a:lumOff val="5000"/>
                </a:schemeClr>
              </a:solidFill>
            </a:rPr>
            <a:t>мультимедіа</a:t>
          </a:r>
          <a:endParaRPr lang="ru-RU" sz="4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7EE2EB6-0897-482E-801E-674867F7114F}" type="parTrans" cxnId="{D0A32438-0C44-4DB1-830C-6C48186C74B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A68B74-24A2-4B88-B8D3-FE076AC3A98E}" type="sibTrans" cxnId="{D0A32438-0C44-4DB1-830C-6C48186C74B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3B59EC-F3F3-4F06-A0D4-694610E6E019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dirty="0">
              <a:solidFill>
                <a:schemeClr val="tx1">
                  <a:lumMod val="95000"/>
                  <a:lumOff val="5000"/>
                </a:schemeClr>
              </a:solidFill>
            </a:rPr>
            <a:t>Текст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F5589F5-4178-4705-84BA-D79801BD286B}" type="parTrans" cxnId="{EECCBED5-BFD4-46F1-AB35-7DCA9AB7F5A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57CB43-A64C-4669-8EC0-ECB116EA2A3B}" type="sibTrans" cxnId="{EECCBED5-BFD4-46F1-AB35-7DCA9AB7F5A1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7C0BA9-51DF-410E-BC64-353D3A8F71D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dirty="0">
              <a:solidFill>
                <a:schemeClr val="tx1">
                  <a:lumMod val="95000"/>
                  <a:lumOff val="5000"/>
                </a:schemeClr>
              </a:solidFill>
            </a:rPr>
            <a:t>Графічні зображення (рухомі і нерухомі)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69D93A-0C5C-4590-A6D7-5F6C4CE8892D}" type="parTrans" cxnId="{140BCCDA-BCA1-4187-9A22-FCE7335853A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DDB8C-C4B2-4D8D-822D-58986B3B224E}" type="sibTrans" cxnId="{140BCCDA-BCA1-4187-9A22-FCE7335853AA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ACC341-69AC-48B5-98D9-F8D10FF77F7F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dirty="0" err="1">
              <a:solidFill>
                <a:schemeClr val="tx1">
                  <a:lumMod val="95000"/>
                  <a:lumOff val="5000"/>
                </a:schemeClr>
              </a:solidFill>
            </a:rPr>
            <a:t>Аудіооб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’</a:t>
          </a:r>
          <a:r>
            <a:rPr lang="uk-UA" dirty="0" err="1">
              <a:solidFill>
                <a:schemeClr val="tx1">
                  <a:lumMod val="95000"/>
                  <a:lumOff val="5000"/>
                </a:schemeClr>
              </a:solidFill>
            </a:rPr>
            <a:t>єкти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16B176-4833-47A6-9E95-74B612BE17D8}" type="parTrans" cxnId="{E2D1CA85-DB5D-46C4-A35C-28F2B68D48A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EF6F84D-9A83-4313-B992-6E8A67A9481B}" type="sibTrans" cxnId="{E2D1CA85-DB5D-46C4-A35C-28F2B68D48A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3C1280-005D-4CE0-8C01-9E962057F6E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dirty="0" err="1">
              <a:solidFill>
                <a:schemeClr val="tx1">
                  <a:lumMod val="95000"/>
                  <a:lumOff val="5000"/>
                </a:schemeClr>
              </a:solidFill>
            </a:rPr>
            <a:t>Відеооб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’</a:t>
          </a:r>
          <a:r>
            <a:rPr lang="uk-UA" dirty="0" err="1">
              <a:solidFill>
                <a:schemeClr val="tx1">
                  <a:lumMod val="95000"/>
                  <a:lumOff val="5000"/>
                </a:schemeClr>
              </a:solidFill>
            </a:rPr>
            <a:t>єкти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8619EC-02B3-4379-A492-747607196092}" type="parTrans" cxnId="{7422B4F0-E411-4E65-95CA-D5ED4FF0735C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DEC2FC-63F6-41EF-AB83-512B53DEAF86}" type="sibTrans" cxnId="{7422B4F0-E411-4E65-95CA-D5ED4FF0735C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898DE0-2A51-4521-BD36-13AEB81EE57E}" type="pres">
      <dgm:prSet presAssocID="{2C570E29-70C2-4BC3-A549-9584DD59B4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862DD4F-45DE-4C76-AF07-22BD87C86D94}" type="pres">
      <dgm:prSet presAssocID="{7CB59D0A-A0F1-4D74-9997-4171768E7508}" presName="root1" presStyleCnt="0"/>
      <dgm:spPr/>
    </dgm:pt>
    <dgm:pt modelId="{2ACA0C31-D405-489B-9546-FA7603A04096}" type="pres">
      <dgm:prSet presAssocID="{7CB59D0A-A0F1-4D74-9997-4171768E7508}" presName="LevelOneTextNode" presStyleLbl="node0" presStyleIdx="0" presStyleCnt="1" custScaleX="1925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C4BFB89-9EA5-4646-A083-8E9788CA302D}" type="pres">
      <dgm:prSet presAssocID="{7CB59D0A-A0F1-4D74-9997-4171768E7508}" presName="level2hierChild" presStyleCnt="0"/>
      <dgm:spPr/>
    </dgm:pt>
    <dgm:pt modelId="{FC4C0E05-1C57-4E34-9037-525F8694DA7A}" type="pres">
      <dgm:prSet presAssocID="{AF5589F5-4178-4705-84BA-D79801BD286B}" presName="conn2-1" presStyleLbl="parChTrans1D2" presStyleIdx="0" presStyleCnt="4"/>
      <dgm:spPr/>
      <dgm:t>
        <a:bodyPr/>
        <a:lstStyle/>
        <a:p>
          <a:endParaRPr lang="uk-UA"/>
        </a:p>
      </dgm:t>
    </dgm:pt>
    <dgm:pt modelId="{FC060825-0B08-4D09-91BE-E2F8A457294C}" type="pres">
      <dgm:prSet presAssocID="{AF5589F5-4178-4705-84BA-D79801BD286B}" presName="connTx" presStyleLbl="parChTrans1D2" presStyleIdx="0" presStyleCnt="4"/>
      <dgm:spPr/>
      <dgm:t>
        <a:bodyPr/>
        <a:lstStyle/>
        <a:p>
          <a:endParaRPr lang="uk-UA"/>
        </a:p>
      </dgm:t>
    </dgm:pt>
    <dgm:pt modelId="{A266263C-E155-43F2-98F5-9A7A1DCF8577}" type="pres">
      <dgm:prSet presAssocID="{483B59EC-F3F3-4F06-A0D4-694610E6E019}" presName="root2" presStyleCnt="0"/>
      <dgm:spPr/>
    </dgm:pt>
    <dgm:pt modelId="{E5E125E4-64DA-4774-9583-BBC9149B6788}" type="pres">
      <dgm:prSet presAssocID="{483B59EC-F3F3-4F06-A0D4-694610E6E01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EDC5C0-35DA-4C44-9362-DD21C33D719F}" type="pres">
      <dgm:prSet presAssocID="{483B59EC-F3F3-4F06-A0D4-694610E6E019}" presName="level3hierChild" presStyleCnt="0"/>
      <dgm:spPr/>
    </dgm:pt>
    <dgm:pt modelId="{A334DB68-D193-49D9-991C-249470B0519B}" type="pres">
      <dgm:prSet presAssocID="{4E69D93A-0C5C-4590-A6D7-5F6C4CE8892D}" presName="conn2-1" presStyleLbl="parChTrans1D2" presStyleIdx="1" presStyleCnt="4"/>
      <dgm:spPr/>
      <dgm:t>
        <a:bodyPr/>
        <a:lstStyle/>
        <a:p>
          <a:endParaRPr lang="uk-UA"/>
        </a:p>
      </dgm:t>
    </dgm:pt>
    <dgm:pt modelId="{C39135C1-E99F-4054-9F48-D3988AAACB54}" type="pres">
      <dgm:prSet presAssocID="{4E69D93A-0C5C-4590-A6D7-5F6C4CE8892D}" presName="connTx" presStyleLbl="parChTrans1D2" presStyleIdx="1" presStyleCnt="4"/>
      <dgm:spPr/>
      <dgm:t>
        <a:bodyPr/>
        <a:lstStyle/>
        <a:p>
          <a:endParaRPr lang="uk-UA"/>
        </a:p>
      </dgm:t>
    </dgm:pt>
    <dgm:pt modelId="{E13B86DD-FFF9-4C59-A0D7-55E06F860544}" type="pres">
      <dgm:prSet presAssocID="{2F7C0BA9-51DF-410E-BC64-353D3A8F71DD}" presName="root2" presStyleCnt="0"/>
      <dgm:spPr/>
    </dgm:pt>
    <dgm:pt modelId="{DB796B04-7709-4153-93EB-2AFA75316477}" type="pres">
      <dgm:prSet presAssocID="{2F7C0BA9-51DF-410E-BC64-353D3A8F71D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426CC5E-A714-4773-94B4-54DE6ED00F87}" type="pres">
      <dgm:prSet presAssocID="{2F7C0BA9-51DF-410E-BC64-353D3A8F71DD}" presName="level3hierChild" presStyleCnt="0"/>
      <dgm:spPr/>
    </dgm:pt>
    <dgm:pt modelId="{7CD9A83D-E93D-411E-BACB-AEE96A987E61}" type="pres">
      <dgm:prSet presAssocID="{E016B176-4833-47A6-9E95-74B612BE17D8}" presName="conn2-1" presStyleLbl="parChTrans1D2" presStyleIdx="2" presStyleCnt="4"/>
      <dgm:spPr/>
      <dgm:t>
        <a:bodyPr/>
        <a:lstStyle/>
        <a:p>
          <a:endParaRPr lang="uk-UA"/>
        </a:p>
      </dgm:t>
    </dgm:pt>
    <dgm:pt modelId="{C5D44439-41E0-43C3-93AE-2E63E9FB9DC4}" type="pres">
      <dgm:prSet presAssocID="{E016B176-4833-47A6-9E95-74B612BE17D8}" presName="connTx" presStyleLbl="parChTrans1D2" presStyleIdx="2" presStyleCnt="4"/>
      <dgm:spPr/>
      <dgm:t>
        <a:bodyPr/>
        <a:lstStyle/>
        <a:p>
          <a:endParaRPr lang="uk-UA"/>
        </a:p>
      </dgm:t>
    </dgm:pt>
    <dgm:pt modelId="{8CE626C0-4856-4ED1-921A-1FBBA5C46C49}" type="pres">
      <dgm:prSet presAssocID="{1DACC341-69AC-48B5-98D9-F8D10FF77F7F}" presName="root2" presStyleCnt="0"/>
      <dgm:spPr/>
    </dgm:pt>
    <dgm:pt modelId="{63358419-F0DA-4078-B289-00EA0775B140}" type="pres">
      <dgm:prSet presAssocID="{1DACC341-69AC-48B5-98D9-F8D10FF77F7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3ABC38F-36A1-4E2E-BE7A-9A261B180E40}" type="pres">
      <dgm:prSet presAssocID="{1DACC341-69AC-48B5-98D9-F8D10FF77F7F}" presName="level3hierChild" presStyleCnt="0"/>
      <dgm:spPr/>
    </dgm:pt>
    <dgm:pt modelId="{8282E171-B1B4-4EC3-B944-AF2B7CD476F2}" type="pres">
      <dgm:prSet presAssocID="{8B8619EC-02B3-4379-A492-747607196092}" presName="conn2-1" presStyleLbl="parChTrans1D2" presStyleIdx="3" presStyleCnt="4"/>
      <dgm:spPr/>
      <dgm:t>
        <a:bodyPr/>
        <a:lstStyle/>
        <a:p>
          <a:endParaRPr lang="uk-UA"/>
        </a:p>
      </dgm:t>
    </dgm:pt>
    <dgm:pt modelId="{902355FF-9276-4C7D-B340-62EBAE0F3B1E}" type="pres">
      <dgm:prSet presAssocID="{8B8619EC-02B3-4379-A492-747607196092}" presName="connTx" presStyleLbl="parChTrans1D2" presStyleIdx="3" presStyleCnt="4"/>
      <dgm:spPr/>
      <dgm:t>
        <a:bodyPr/>
        <a:lstStyle/>
        <a:p>
          <a:endParaRPr lang="uk-UA"/>
        </a:p>
      </dgm:t>
    </dgm:pt>
    <dgm:pt modelId="{F91F8FB4-F880-41A5-8BA5-F46C886F6263}" type="pres">
      <dgm:prSet presAssocID="{333C1280-005D-4CE0-8C01-9E962057F6EE}" presName="root2" presStyleCnt="0"/>
      <dgm:spPr/>
    </dgm:pt>
    <dgm:pt modelId="{7ADE8C1C-33E4-44E6-8D77-9480B8D6EB91}" type="pres">
      <dgm:prSet presAssocID="{333C1280-005D-4CE0-8C01-9E962057F6E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EB67DD4-E9C6-4007-9DA6-3E6DA5A2E0F5}" type="pres">
      <dgm:prSet presAssocID="{333C1280-005D-4CE0-8C01-9E962057F6EE}" presName="level3hierChild" presStyleCnt="0"/>
      <dgm:spPr/>
    </dgm:pt>
  </dgm:ptLst>
  <dgm:cxnLst>
    <dgm:cxn modelId="{300CD5E9-8444-4B0D-BDA8-BC9B88E905FA}" type="presOf" srcId="{8B8619EC-02B3-4379-A492-747607196092}" destId="{902355FF-9276-4C7D-B340-62EBAE0F3B1E}" srcOrd="1" destOrd="0" presId="urn:microsoft.com/office/officeart/2008/layout/HorizontalMultiLevelHierarchy"/>
    <dgm:cxn modelId="{16581FFE-E70F-4D03-9F41-3571A7A5FFBA}" type="presOf" srcId="{4E69D93A-0C5C-4590-A6D7-5F6C4CE8892D}" destId="{A334DB68-D193-49D9-991C-249470B0519B}" srcOrd="0" destOrd="0" presId="urn:microsoft.com/office/officeart/2008/layout/HorizontalMultiLevelHierarchy"/>
    <dgm:cxn modelId="{EECCBED5-BFD4-46F1-AB35-7DCA9AB7F5A1}" srcId="{7CB59D0A-A0F1-4D74-9997-4171768E7508}" destId="{483B59EC-F3F3-4F06-A0D4-694610E6E019}" srcOrd="0" destOrd="0" parTransId="{AF5589F5-4178-4705-84BA-D79801BD286B}" sibTransId="{0857CB43-A64C-4669-8EC0-ECB116EA2A3B}"/>
    <dgm:cxn modelId="{C78ABF09-C75C-4EDF-A474-3EF39969EC91}" type="presOf" srcId="{AF5589F5-4178-4705-84BA-D79801BD286B}" destId="{FC060825-0B08-4D09-91BE-E2F8A457294C}" srcOrd="1" destOrd="0" presId="urn:microsoft.com/office/officeart/2008/layout/HorizontalMultiLevelHierarchy"/>
    <dgm:cxn modelId="{29B85C5C-05B5-49ED-A61C-51E48D39AFBC}" type="presOf" srcId="{333C1280-005D-4CE0-8C01-9E962057F6EE}" destId="{7ADE8C1C-33E4-44E6-8D77-9480B8D6EB91}" srcOrd="0" destOrd="0" presId="urn:microsoft.com/office/officeart/2008/layout/HorizontalMultiLevelHierarchy"/>
    <dgm:cxn modelId="{6F0249A4-7BB5-437F-B0C6-4EC4E8AB9CEE}" type="presOf" srcId="{8B8619EC-02B3-4379-A492-747607196092}" destId="{8282E171-B1B4-4EC3-B944-AF2B7CD476F2}" srcOrd="0" destOrd="0" presId="urn:microsoft.com/office/officeart/2008/layout/HorizontalMultiLevelHierarchy"/>
    <dgm:cxn modelId="{D0A32438-0C44-4DB1-830C-6C48186C74B4}" srcId="{2C570E29-70C2-4BC3-A549-9584DD59B400}" destId="{7CB59D0A-A0F1-4D74-9997-4171768E7508}" srcOrd="0" destOrd="0" parTransId="{37EE2EB6-0897-482E-801E-674867F7114F}" sibTransId="{50A68B74-24A2-4B88-B8D3-FE076AC3A98E}"/>
    <dgm:cxn modelId="{140BCCDA-BCA1-4187-9A22-FCE7335853AA}" srcId="{7CB59D0A-A0F1-4D74-9997-4171768E7508}" destId="{2F7C0BA9-51DF-410E-BC64-353D3A8F71DD}" srcOrd="1" destOrd="0" parTransId="{4E69D93A-0C5C-4590-A6D7-5F6C4CE8892D}" sibTransId="{158DDB8C-C4B2-4D8D-822D-58986B3B224E}"/>
    <dgm:cxn modelId="{1CE4D2C5-A4E6-4785-A423-1FD18334A201}" type="presOf" srcId="{E016B176-4833-47A6-9E95-74B612BE17D8}" destId="{7CD9A83D-E93D-411E-BACB-AEE96A987E61}" srcOrd="0" destOrd="0" presId="urn:microsoft.com/office/officeart/2008/layout/HorizontalMultiLevelHierarchy"/>
    <dgm:cxn modelId="{7422B4F0-E411-4E65-95CA-D5ED4FF0735C}" srcId="{7CB59D0A-A0F1-4D74-9997-4171768E7508}" destId="{333C1280-005D-4CE0-8C01-9E962057F6EE}" srcOrd="3" destOrd="0" parTransId="{8B8619EC-02B3-4379-A492-747607196092}" sibTransId="{44DEC2FC-63F6-41EF-AB83-512B53DEAF86}"/>
    <dgm:cxn modelId="{5BF1D508-6BBE-4A69-A78E-BF810493200B}" type="presOf" srcId="{2F7C0BA9-51DF-410E-BC64-353D3A8F71DD}" destId="{DB796B04-7709-4153-93EB-2AFA75316477}" srcOrd="0" destOrd="0" presId="urn:microsoft.com/office/officeart/2008/layout/HorizontalMultiLevelHierarchy"/>
    <dgm:cxn modelId="{E2D1CA85-DB5D-46C4-A35C-28F2B68D48A7}" srcId="{7CB59D0A-A0F1-4D74-9997-4171768E7508}" destId="{1DACC341-69AC-48B5-98D9-F8D10FF77F7F}" srcOrd="2" destOrd="0" parTransId="{E016B176-4833-47A6-9E95-74B612BE17D8}" sibTransId="{0EF6F84D-9A83-4313-B992-6E8A67A9481B}"/>
    <dgm:cxn modelId="{D378E073-8F0B-4664-8E2A-849D4668AFBD}" type="presOf" srcId="{AF5589F5-4178-4705-84BA-D79801BD286B}" destId="{FC4C0E05-1C57-4E34-9037-525F8694DA7A}" srcOrd="0" destOrd="0" presId="urn:microsoft.com/office/officeart/2008/layout/HorizontalMultiLevelHierarchy"/>
    <dgm:cxn modelId="{5C9D450D-E4B9-4712-AC14-6940ECFDF349}" type="presOf" srcId="{2C570E29-70C2-4BC3-A549-9584DD59B400}" destId="{CC898DE0-2A51-4521-BD36-13AEB81EE57E}" srcOrd="0" destOrd="0" presId="urn:microsoft.com/office/officeart/2008/layout/HorizontalMultiLevelHierarchy"/>
    <dgm:cxn modelId="{DD35B563-46CA-40C4-9064-A9387ADF00F9}" type="presOf" srcId="{7CB59D0A-A0F1-4D74-9997-4171768E7508}" destId="{2ACA0C31-D405-489B-9546-FA7603A04096}" srcOrd="0" destOrd="0" presId="urn:microsoft.com/office/officeart/2008/layout/HorizontalMultiLevelHierarchy"/>
    <dgm:cxn modelId="{BF1D8B22-48EA-421F-8574-FFC986B29DB3}" type="presOf" srcId="{1DACC341-69AC-48B5-98D9-F8D10FF77F7F}" destId="{63358419-F0DA-4078-B289-00EA0775B140}" srcOrd="0" destOrd="0" presId="urn:microsoft.com/office/officeart/2008/layout/HorizontalMultiLevelHierarchy"/>
    <dgm:cxn modelId="{8607194A-2BEE-4EFB-B113-0216DE0C0E14}" type="presOf" srcId="{4E69D93A-0C5C-4590-A6D7-5F6C4CE8892D}" destId="{C39135C1-E99F-4054-9F48-D3988AAACB54}" srcOrd="1" destOrd="0" presId="urn:microsoft.com/office/officeart/2008/layout/HorizontalMultiLevelHierarchy"/>
    <dgm:cxn modelId="{A8BF9D6F-D429-470D-BAA0-F6A1D4B871E1}" type="presOf" srcId="{E016B176-4833-47A6-9E95-74B612BE17D8}" destId="{C5D44439-41E0-43C3-93AE-2E63E9FB9DC4}" srcOrd="1" destOrd="0" presId="urn:microsoft.com/office/officeart/2008/layout/HorizontalMultiLevelHierarchy"/>
    <dgm:cxn modelId="{51E70972-8297-4EE6-BF37-146E12165780}" type="presOf" srcId="{483B59EC-F3F3-4F06-A0D4-694610E6E019}" destId="{E5E125E4-64DA-4774-9583-BBC9149B6788}" srcOrd="0" destOrd="0" presId="urn:microsoft.com/office/officeart/2008/layout/HorizontalMultiLevelHierarchy"/>
    <dgm:cxn modelId="{0C4C8E73-0C93-4F67-99AC-37F51585E9BA}" type="presParOf" srcId="{CC898DE0-2A51-4521-BD36-13AEB81EE57E}" destId="{F862DD4F-45DE-4C76-AF07-22BD87C86D94}" srcOrd="0" destOrd="0" presId="urn:microsoft.com/office/officeart/2008/layout/HorizontalMultiLevelHierarchy"/>
    <dgm:cxn modelId="{18E19378-3506-4797-989F-6678ED7FAE88}" type="presParOf" srcId="{F862DD4F-45DE-4C76-AF07-22BD87C86D94}" destId="{2ACA0C31-D405-489B-9546-FA7603A04096}" srcOrd="0" destOrd="0" presId="urn:microsoft.com/office/officeart/2008/layout/HorizontalMultiLevelHierarchy"/>
    <dgm:cxn modelId="{52CB0FCD-7E8B-4289-AC15-A32ACE148E06}" type="presParOf" srcId="{F862DD4F-45DE-4C76-AF07-22BD87C86D94}" destId="{6C4BFB89-9EA5-4646-A083-8E9788CA302D}" srcOrd="1" destOrd="0" presId="urn:microsoft.com/office/officeart/2008/layout/HorizontalMultiLevelHierarchy"/>
    <dgm:cxn modelId="{0E98E47E-9204-4A1F-80FC-2DBAA7514565}" type="presParOf" srcId="{6C4BFB89-9EA5-4646-A083-8E9788CA302D}" destId="{FC4C0E05-1C57-4E34-9037-525F8694DA7A}" srcOrd="0" destOrd="0" presId="urn:microsoft.com/office/officeart/2008/layout/HorizontalMultiLevelHierarchy"/>
    <dgm:cxn modelId="{7458C399-FEFE-4D7A-9163-B111B2475CCE}" type="presParOf" srcId="{FC4C0E05-1C57-4E34-9037-525F8694DA7A}" destId="{FC060825-0B08-4D09-91BE-E2F8A457294C}" srcOrd="0" destOrd="0" presId="urn:microsoft.com/office/officeart/2008/layout/HorizontalMultiLevelHierarchy"/>
    <dgm:cxn modelId="{34358092-80B1-4E9C-979D-E8566B9C8116}" type="presParOf" srcId="{6C4BFB89-9EA5-4646-A083-8E9788CA302D}" destId="{A266263C-E155-43F2-98F5-9A7A1DCF8577}" srcOrd="1" destOrd="0" presId="urn:microsoft.com/office/officeart/2008/layout/HorizontalMultiLevelHierarchy"/>
    <dgm:cxn modelId="{ECCC9BE5-C624-4E87-9692-C8D7E0922B0C}" type="presParOf" srcId="{A266263C-E155-43F2-98F5-9A7A1DCF8577}" destId="{E5E125E4-64DA-4774-9583-BBC9149B6788}" srcOrd="0" destOrd="0" presId="urn:microsoft.com/office/officeart/2008/layout/HorizontalMultiLevelHierarchy"/>
    <dgm:cxn modelId="{11D11629-A271-457D-B69D-8DEF5190BD55}" type="presParOf" srcId="{A266263C-E155-43F2-98F5-9A7A1DCF8577}" destId="{9AEDC5C0-35DA-4C44-9362-DD21C33D719F}" srcOrd="1" destOrd="0" presId="urn:microsoft.com/office/officeart/2008/layout/HorizontalMultiLevelHierarchy"/>
    <dgm:cxn modelId="{2E205BF8-51C4-439D-A37B-2B940CDB49C3}" type="presParOf" srcId="{6C4BFB89-9EA5-4646-A083-8E9788CA302D}" destId="{A334DB68-D193-49D9-991C-249470B0519B}" srcOrd="2" destOrd="0" presId="urn:microsoft.com/office/officeart/2008/layout/HorizontalMultiLevelHierarchy"/>
    <dgm:cxn modelId="{3BE973F9-7D79-4B21-B214-E1D0ED5FBDD5}" type="presParOf" srcId="{A334DB68-D193-49D9-991C-249470B0519B}" destId="{C39135C1-E99F-4054-9F48-D3988AAACB54}" srcOrd="0" destOrd="0" presId="urn:microsoft.com/office/officeart/2008/layout/HorizontalMultiLevelHierarchy"/>
    <dgm:cxn modelId="{D05C2E86-88A4-49DA-8094-D0D5F9425E70}" type="presParOf" srcId="{6C4BFB89-9EA5-4646-A083-8E9788CA302D}" destId="{E13B86DD-FFF9-4C59-A0D7-55E06F860544}" srcOrd="3" destOrd="0" presId="urn:microsoft.com/office/officeart/2008/layout/HorizontalMultiLevelHierarchy"/>
    <dgm:cxn modelId="{8A80C2FB-047D-41F5-8EDF-E4746077741B}" type="presParOf" srcId="{E13B86DD-FFF9-4C59-A0D7-55E06F860544}" destId="{DB796B04-7709-4153-93EB-2AFA75316477}" srcOrd="0" destOrd="0" presId="urn:microsoft.com/office/officeart/2008/layout/HorizontalMultiLevelHierarchy"/>
    <dgm:cxn modelId="{E24DD5DC-2B58-467B-B610-FD0C3C9710DB}" type="presParOf" srcId="{E13B86DD-FFF9-4C59-A0D7-55E06F860544}" destId="{8426CC5E-A714-4773-94B4-54DE6ED00F87}" srcOrd="1" destOrd="0" presId="urn:microsoft.com/office/officeart/2008/layout/HorizontalMultiLevelHierarchy"/>
    <dgm:cxn modelId="{89727454-FA2A-40F0-9CB9-3980E3820709}" type="presParOf" srcId="{6C4BFB89-9EA5-4646-A083-8E9788CA302D}" destId="{7CD9A83D-E93D-411E-BACB-AEE96A987E61}" srcOrd="4" destOrd="0" presId="urn:microsoft.com/office/officeart/2008/layout/HorizontalMultiLevelHierarchy"/>
    <dgm:cxn modelId="{43B17CB0-4954-4B3D-89F6-B6DD3E27311A}" type="presParOf" srcId="{7CD9A83D-E93D-411E-BACB-AEE96A987E61}" destId="{C5D44439-41E0-43C3-93AE-2E63E9FB9DC4}" srcOrd="0" destOrd="0" presId="urn:microsoft.com/office/officeart/2008/layout/HorizontalMultiLevelHierarchy"/>
    <dgm:cxn modelId="{148EFFCE-2CBC-41EB-ADE9-D1C12681D07A}" type="presParOf" srcId="{6C4BFB89-9EA5-4646-A083-8E9788CA302D}" destId="{8CE626C0-4856-4ED1-921A-1FBBA5C46C49}" srcOrd="5" destOrd="0" presId="urn:microsoft.com/office/officeart/2008/layout/HorizontalMultiLevelHierarchy"/>
    <dgm:cxn modelId="{A9B86C23-C231-46EC-B81E-A1F3278CD558}" type="presParOf" srcId="{8CE626C0-4856-4ED1-921A-1FBBA5C46C49}" destId="{63358419-F0DA-4078-B289-00EA0775B140}" srcOrd="0" destOrd="0" presId="urn:microsoft.com/office/officeart/2008/layout/HorizontalMultiLevelHierarchy"/>
    <dgm:cxn modelId="{F64B8E34-EE21-48A0-8B04-C1177CFBB779}" type="presParOf" srcId="{8CE626C0-4856-4ED1-921A-1FBBA5C46C49}" destId="{D3ABC38F-36A1-4E2E-BE7A-9A261B180E40}" srcOrd="1" destOrd="0" presId="urn:microsoft.com/office/officeart/2008/layout/HorizontalMultiLevelHierarchy"/>
    <dgm:cxn modelId="{E64297CD-EB70-404A-BA66-25D11CAEC3C3}" type="presParOf" srcId="{6C4BFB89-9EA5-4646-A083-8E9788CA302D}" destId="{8282E171-B1B4-4EC3-B944-AF2B7CD476F2}" srcOrd="6" destOrd="0" presId="urn:microsoft.com/office/officeart/2008/layout/HorizontalMultiLevelHierarchy"/>
    <dgm:cxn modelId="{618D8624-7389-412A-9FA7-AAD56E0BF058}" type="presParOf" srcId="{8282E171-B1B4-4EC3-B944-AF2B7CD476F2}" destId="{902355FF-9276-4C7D-B340-62EBAE0F3B1E}" srcOrd="0" destOrd="0" presId="urn:microsoft.com/office/officeart/2008/layout/HorizontalMultiLevelHierarchy"/>
    <dgm:cxn modelId="{C625045C-057E-4E00-AE85-07AF2C822F2C}" type="presParOf" srcId="{6C4BFB89-9EA5-4646-A083-8E9788CA302D}" destId="{F91F8FB4-F880-41A5-8BA5-F46C886F6263}" srcOrd="7" destOrd="0" presId="urn:microsoft.com/office/officeart/2008/layout/HorizontalMultiLevelHierarchy"/>
    <dgm:cxn modelId="{83AE4C25-2E26-450F-A0F9-7AB959D3D1E3}" type="presParOf" srcId="{F91F8FB4-F880-41A5-8BA5-F46C886F6263}" destId="{7ADE8C1C-33E4-44E6-8D77-9480B8D6EB91}" srcOrd="0" destOrd="0" presId="urn:microsoft.com/office/officeart/2008/layout/HorizontalMultiLevelHierarchy"/>
    <dgm:cxn modelId="{03EA6B24-7BDA-4E89-87A4-B9B2B8A5062E}" type="presParOf" srcId="{F91F8FB4-F880-41A5-8BA5-F46C886F6263}" destId="{FEB67DD4-E9C6-4007-9DA6-3E6DA5A2E0F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A2B3E-4FD7-4293-91ED-53E82B989EEB}" type="doc">
      <dgm:prSet loTypeId="urn:microsoft.com/office/officeart/2005/8/layout/bList2#5" loCatId="list" qsTypeId="urn:microsoft.com/office/officeart/2005/8/quickstyle/simple1" qsCatId="simple" csTypeId="urn:microsoft.com/office/officeart/2005/8/colors/accent1_2" csCatId="accent1" phldr="1"/>
      <dgm:spPr/>
    </dgm:pt>
    <dgm:pt modelId="{D760EA2B-93A8-4F01-83F5-9108E408D344}">
      <dgm:prSet phldrT="[Текст]"/>
      <dgm:spPr/>
      <dgm:t>
        <a:bodyPr/>
        <a:lstStyle/>
        <a:p>
          <a:r>
            <a:rPr lang="en-US" b="1" dirty="0" err="1"/>
            <a:t>MediaCoder</a:t>
          </a:r>
          <a:endParaRPr lang="ru-RU" dirty="0"/>
        </a:p>
      </dgm:t>
    </dgm:pt>
    <dgm:pt modelId="{DD0D28D3-1E13-4F81-8A62-2B6C2A192E6B}" type="parTrans" cxnId="{F6696179-C702-45DD-A095-48D4F9F80CA3}">
      <dgm:prSet/>
      <dgm:spPr/>
      <dgm:t>
        <a:bodyPr/>
        <a:lstStyle/>
        <a:p>
          <a:endParaRPr lang="ru-RU"/>
        </a:p>
      </dgm:t>
    </dgm:pt>
    <dgm:pt modelId="{C6D6E4EB-9F95-4418-A8C0-1D15DC591B81}" type="sibTrans" cxnId="{F6696179-C702-45DD-A095-48D4F9F80CA3}">
      <dgm:prSet/>
      <dgm:spPr/>
      <dgm:t>
        <a:bodyPr/>
        <a:lstStyle/>
        <a:p>
          <a:endParaRPr lang="ru-RU"/>
        </a:p>
      </dgm:t>
    </dgm:pt>
    <dgm:pt modelId="{14A824D3-E98B-44A0-AE7A-FA228AB7846B}">
      <dgm:prSet phldrT="[Текст]"/>
      <dgm:spPr/>
      <dgm:t>
        <a:bodyPr/>
        <a:lstStyle/>
        <a:p>
          <a:r>
            <a:rPr lang="en-US" b="1"/>
            <a:t>AVS Audio Converter</a:t>
          </a:r>
          <a:endParaRPr lang="ru-RU" dirty="0"/>
        </a:p>
      </dgm:t>
    </dgm:pt>
    <dgm:pt modelId="{D764AB01-7F18-4E8A-A950-4135EABCC96E}" type="parTrans" cxnId="{0A034449-B592-4040-9C6E-64BE1B1B4A17}">
      <dgm:prSet/>
      <dgm:spPr/>
      <dgm:t>
        <a:bodyPr/>
        <a:lstStyle/>
        <a:p>
          <a:endParaRPr lang="ru-RU"/>
        </a:p>
      </dgm:t>
    </dgm:pt>
    <dgm:pt modelId="{718F5FAF-AB52-45F6-A8E3-F557287375B0}" type="sibTrans" cxnId="{0A034449-B592-4040-9C6E-64BE1B1B4A17}">
      <dgm:prSet/>
      <dgm:spPr/>
      <dgm:t>
        <a:bodyPr/>
        <a:lstStyle/>
        <a:p>
          <a:endParaRPr lang="ru-RU"/>
        </a:p>
      </dgm:t>
    </dgm:pt>
    <dgm:pt modelId="{3C31B4FD-E69E-4EA3-9FDA-97BB225D133D}" type="pres">
      <dgm:prSet presAssocID="{BD8A2B3E-4FD7-4293-91ED-53E82B989EEB}" presName="diagram" presStyleCnt="0">
        <dgm:presLayoutVars>
          <dgm:dir/>
          <dgm:animLvl val="lvl"/>
          <dgm:resizeHandles val="exact"/>
        </dgm:presLayoutVars>
      </dgm:prSet>
      <dgm:spPr/>
    </dgm:pt>
    <dgm:pt modelId="{4367074F-CEA1-4411-9961-EC845D160FC7}" type="pres">
      <dgm:prSet presAssocID="{D760EA2B-93A8-4F01-83F5-9108E408D344}" presName="compNode" presStyleCnt="0"/>
      <dgm:spPr/>
    </dgm:pt>
    <dgm:pt modelId="{8D400BBE-7B1F-4ABA-9BEF-7B5588226AE8}" type="pres">
      <dgm:prSet presAssocID="{D760EA2B-93A8-4F01-83F5-9108E408D344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94F817-7338-4C81-AF77-C58A8A369DAF}" type="pres">
      <dgm:prSet presAssocID="{D760EA2B-93A8-4F01-83F5-9108E408D3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389778-9731-4359-A057-E48D023A171A}" type="pres">
      <dgm:prSet presAssocID="{D760EA2B-93A8-4F01-83F5-9108E408D344}" presName="parentRect" presStyleLbl="alignNode1" presStyleIdx="0" presStyleCnt="2"/>
      <dgm:spPr/>
      <dgm:t>
        <a:bodyPr/>
        <a:lstStyle/>
        <a:p>
          <a:endParaRPr lang="uk-UA"/>
        </a:p>
      </dgm:t>
    </dgm:pt>
    <dgm:pt modelId="{150FB9FD-7CEF-4407-985F-C538C4A8CB59}" type="pres">
      <dgm:prSet presAssocID="{D760EA2B-93A8-4F01-83F5-9108E408D344}" presName="adorn" presStyleLbl="fgAccFollowNode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7B3A9D-5315-4628-8A03-338B74EDA863}" type="pres">
      <dgm:prSet presAssocID="{C6D6E4EB-9F95-4418-A8C0-1D15DC591B8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D6EF1C8-6802-4E82-8B6D-5D5009EBE4B4}" type="pres">
      <dgm:prSet presAssocID="{14A824D3-E98B-44A0-AE7A-FA228AB7846B}" presName="compNode" presStyleCnt="0"/>
      <dgm:spPr/>
    </dgm:pt>
    <dgm:pt modelId="{1809C301-5014-46CF-8E72-227F5227EA51}" type="pres">
      <dgm:prSet presAssocID="{14A824D3-E98B-44A0-AE7A-FA228AB7846B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385E6B-0667-4807-821A-68E90A39D9B4}" type="pres">
      <dgm:prSet presAssocID="{14A824D3-E98B-44A0-AE7A-FA228AB784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6A1E00-2571-4722-9766-D0A0B3C333A5}" type="pres">
      <dgm:prSet presAssocID="{14A824D3-E98B-44A0-AE7A-FA228AB7846B}" presName="parentRect" presStyleLbl="alignNode1" presStyleIdx="1" presStyleCnt="2"/>
      <dgm:spPr/>
      <dgm:t>
        <a:bodyPr/>
        <a:lstStyle/>
        <a:p>
          <a:endParaRPr lang="uk-UA"/>
        </a:p>
      </dgm:t>
    </dgm:pt>
    <dgm:pt modelId="{B46CFCA7-D266-4312-AB7C-9B0912A1A443}" type="pres">
      <dgm:prSet presAssocID="{14A824D3-E98B-44A0-AE7A-FA228AB7846B}" presName="adorn" presStyleLbl="fgAccFollowNode1" presStyleIdx="1" presStyleCnt="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EDB8CD2-DFE5-4637-AB22-73CCE327CC1B}" type="presOf" srcId="{C6D6E4EB-9F95-4418-A8C0-1D15DC591B81}" destId="{6A7B3A9D-5315-4628-8A03-338B74EDA863}" srcOrd="0" destOrd="0" presId="urn:microsoft.com/office/officeart/2005/8/layout/bList2#5"/>
    <dgm:cxn modelId="{F6696179-C702-45DD-A095-48D4F9F80CA3}" srcId="{BD8A2B3E-4FD7-4293-91ED-53E82B989EEB}" destId="{D760EA2B-93A8-4F01-83F5-9108E408D344}" srcOrd="0" destOrd="0" parTransId="{DD0D28D3-1E13-4F81-8A62-2B6C2A192E6B}" sibTransId="{C6D6E4EB-9F95-4418-A8C0-1D15DC591B81}"/>
    <dgm:cxn modelId="{C4D9A15E-2793-4C59-BE01-433BB791A661}" type="presOf" srcId="{D760EA2B-93A8-4F01-83F5-9108E408D344}" destId="{0494F817-7338-4C81-AF77-C58A8A369DAF}" srcOrd="0" destOrd="0" presId="urn:microsoft.com/office/officeart/2005/8/layout/bList2#5"/>
    <dgm:cxn modelId="{7D5C1B11-86A3-4E6E-9AD3-4038538F28FE}" type="presOf" srcId="{14A824D3-E98B-44A0-AE7A-FA228AB7846B}" destId="{976A1E00-2571-4722-9766-D0A0B3C333A5}" srcOrd="1" destOrd="0" presId="urn:microsoft.com/office/officeart/2005/8/layout/bList2#5"/>
    <dgm:cxn modelId="{E171A2EF-699C-4792-8A5C-26A6AEFC95DB}" type="presOf" srcId="{14A824D3-E98B-44A0-AE7A-FA228AB7846B}" destId="{74385E6B-0667-4807-821A-68E90A39D9B4}" srcOrd="0" destOrd="0" presId="urn:microsoft.com/office/officeart/2005/8/layout/bList2#5"/>
    <dgm:cxn modelId="{BA893FEE-5A55-4060-A483-8D2250CABE3F}" type="presOf" srcId="{BD8A2B3E-4FD7-4293-91ED-53E82B989EEB}" destId="{3C31B4FD-E69E-4EA3-9FDA-97BB225D133D}" srcOrd="0" destOrd="0" presId="urn:microsoft.com/office/officeart/2005/8/layout/bList2#5"/>
    <dgm:cxn modelId="{0A034449-B592-4040-9C6E-64BE1B1B4A17}" srcId="{BD8A2B3E-4FD7-4293-91ED-53E82B989EEB}" destId="{14A824D3-E98B-44A0-AE7A-FA228AB7846B}" srcOrd="1" destOrd="0" parTransId="{D764AB01-7F18-4E8A-A950-4135EABCC96E}" sibTransId="{718F5FAF-AB52-45F6-A8E3-F557287375B0}"/>
    <dgm:cxn modelId="{E5F6C9AE-E582-4E10-B5B1-FD6D6710FF27}" type="presOf" srcId="{D760EA2B-93A8-4F01-83F5-9108E408D344}" destId="{80389778-9731-4359-A057-E48D023A171A}" srcOrd="1" destOrd="0" presId="urn:microsoft.com/office/officeart/2005/8/layout/bList2#5"/>
    <dgm:cxn modelId="{2568AE59-864A-4F29-91B7-89925C6BA429}" type="presParOf" srcId="{3C31B4FD-E69E-4EA3-9FDA-97BB225D133D}" destId="{4367074F-CEA1-4411-9961-EC845D160FC7}" srcOrd="0" destOrd="0" presId="urn:microsoft.com/office/officeart/2005/8/layout/bList2#5"/>
    <dgm:cxn modelId="{CDF6BEB7-E89C-428E-81CB-C789F3F8A76C}" type="presParOf" srcId="{4367074F-CEA1-4411-9961-EC845D160FC7}" destId="{8D400BBE-7B1F-4ABA-9BEF-7B5588226AE8}" srcOrd="0" destOrd="0" presId="urn:microsoft.com/office/officeart/2005/8/layout/bList2#5"/>
    <dgm:cxn modelId="{A719EA56-442B-41CE-BC80-8EF058D73FA7}" type="presParOf" srcId="{4367074F-CEA1-4411-9961-EC845D160FC7}" destId="{0494F817-7338-4C81-AF77-C58A8A369DAF}" srcOrd="1" destOrd="0" presId="urn:microsoft.com/office/officeart/2005/8/layout/bList2#5"/>
    <dgm:cxn modelId="{017EB301-E56A-4DC4-8CF5-465871880DFE}" type="presParOf" srcId="{4367074F-CEA1-4411-9961-EC845D160FC7}" destId="{80389778-9731-4359-A057-E48D023A171A}" srcOrd="2" destOrd="0" presId="urn:microsoft.com/office/officeart/2005/8/layout/bList2#5"/>
    <dgm:cxn modelId="{F305C059-FF70-493B-BA94-4FEBB9AD4E84}" type="presParOf" srcId="{4367074F-CEA1-4411-9961-EC845D160FC7}" destId="{150FB9FD-7CEF-4407-985F-C538C4A8CB59}" srcOrd="3" destOrd="0" presId="urn:microsoft.com/office/officeart/2005/8/layout/bList2#5"/>
    <dgm:cxn modelId="{A8257EBE-2874-46E5-8BE0-31EF18AE4A26}" type="presParOf" srcId="{3C31B4FD-E69E-4EA3-9FDA-97BB225D133D}" destId="{6A7B3A9D-5315-4628-8A03-338B74EDA863}" srcOrd="1" destOrd="0" presId="urn:microsoft.com/office/officeart/2005/8/layout/bList2#5"/>
    <dgm:cxn modelId="{CEB8AFA8-E597-429E-BF6E-9D1DB9E9B273}" type="presParOf" srcId="{3C31B4FD-E69E-4EA3-9FDA-97BB225D133D}" destId="{4D6EF1C8-6802-4E82-8B6D-5D5009EBE4B4}" srcOrd="2" destOrd="0" presId="urn:microsoft.com/office/officeart/2005/8/layout/bList2#5"/>
    <dgm:cxn modelId="{698CE8E2-714E-45EB-84E4-43D6F9C6C045}" type="presParOf" srcId="{4D6EF1C8-6802-4E82-8B6D-5D5009EBE4B4}" destId="{1809C301-5014-46CF-8E72-227F5227EA51}" srcOrd="0" destOrd="0" presId="urn:microsoft.com/office/officeart/2005/8/layout/bList2#5"/>
    <dgm:cxn modelId="{D15829C7-D7DE-4C75-8C5F-19EED6F1C928}" type="presParOf" srcId="{4D6EF1C8-6802-4E82-8B6D-5D5009EBE4B4}" destId="{74385E6B-0667-4807-821A-68E90A39D9B4}" srcOrd="1" destOrd="0" presId="urn:microsoft.com/office/officeart/2005/8/layout/bList2#5"/>
    <dgm:cxn modelId="{52185C06-A312-4BCC-AAC3-57229B9062A1}" type="presParOf" srcId="{4D6EF1C8-6802-4E82-8B6D-5D5009EBE4B4}" destId="{976A1E00-2571-4722-9766-D0A0B3C333A5}" srcOrd="2" destOrd="0" presId="urn:microsoft.com/office/officeart/2005/8/layout/bList2#5"/>
    <dgm:cxn modelId="{41E92BF6-86A3-4A6B-896F-617B0FE7CF3D}" type="presParOf" srcId="{4D6EF1C8-6802-4E82-8B6D-5D5009EBE4B4}" destId="{B46CFCA7-D266-4312-AB7C-9B0912A1A443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BB376-14D0-4FD3-AFE0-70CDD4E054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F6CE2-8816-44D3-A4B3-6588C7D75510}">
      <dgm:prSet phldrT="[Текст]" custT="1"/>
      <dgm:spPr>
        <a:xfrm>
          <a:off x="1957849" y="320546"/>
          <a:ext cx="2705493" cy="66684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Класифікація програм для опрацювання аудіо- і відеоданих</a:t>
          </a:r>
          <a:endParaRPr lang="ru-RU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9E95EFF-1D7C-4838-BFD7-F9519D947AEA}" type="parTrans" cxnId="{C097E8BD-2CC4-4C98-B14E-345051CE561E}">
      <dgm:prSet/>
      <dgm:spPr/>
      <dgm:t>
        <a:bodyPr/>
        <a:lstStyle/>
        <a:p>
          <a:endParaRPr lang="ru-RU" sz="1200"/>
        </a:p>
      </dgm:t>
    </dgm:pt>
    <dgm:pt modelId="{A5871A0E-7C12-48BA-8AFB-3E58DB656FCC}" type="sibTrans" cxnId="{C097E8BD-2CC4-4C98-B14E-345051CE561E}">
      <dgm:prSet/>
      <dgm:spPr/>
      <dgm:t>
        <a:bodyPr/>
        <a:lstStyle/>
        <a:p>
          <a:endParaRPr lang="ru-RU" sz="1200"/>
        </a:p>
      </dgm:t>
    </dgm:pt>
    <dgm:pt modelId="{B1B37C96-CF07-4DB1-B7FB-7C69CA9A4567}">
      <dgm:prSet phldrT="[Текст]" custT="1"/>
      <dgm:spPr>
        <a:xfrm>
          <a:off x="107756" y="1265090"/>
          <a:ext cx="1408795" cy="105975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Програми для перегляду або прослуховування (плеери)</a:t>
          </a:r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F558765-A51C-4BC9-9358-16F2F119D1A7}" type="parTrans" cxnId="{CEFE3C02-51E5-439D-BB2B-8F9C3DD23EA2}">
      <dgm:prSet/>
      <dgm:spPr>
        <a:xfrm>
          <a:off x="706061" y="886603"/>
          <a:ext cx="2498441" cy="27769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FB31EFB4-C24B-4953-B585-616DDEAB8ADB}" type="sibTrans" cxnId="{CEFE3C02-51E5-439D-BB2B-8F9C3DD23EA2}">
      <dgm:prSet/>
      <dgm:spPr/>
      <dgm:t>
        <a:bodyPr/>
        <a:lstStyle/>
        <a:p>
          <a:endParaRPr lang="ru-RU" sz="1200"/>
        </a:p>
      </dgm:t>
    </dgm:pt>
    <dgm:pt modelId="{777C3D4F-D6D8-40E0-A194-6E0A14E2005D}">
      <dgm:prSet phldrT="[Текст]" custT="1"/>
      <dgm:spPr>
        <a:xfrm>
          <a:off x="1728738" y="1265090"/>
          <a:ext cx="1084361" cy="10853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Програми для запису (захоплення) звуку та відео (грабери)</a:t>
          </a:r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3AE1BB-0162-4990-A06D-4D26CC61F269}" type="parTrans" cxnId="{C3C54B01-C50B-46C4-AC62-2E937719B295}">
      <dgm:prSet/>
      <dgm:spPr>
        <a:xfrm>
          <a:off x="2164826" y="886603"/>
          <a:ext cx="1039676" cy="27769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813ED32A-DC78-41A0-9CB0-722332EC85E4}" type="sibTrans" cxnId="{C3C54B01-C50B-46C4-AC62-2E937719B295}">
      <dgm:prSet/>
      <dgm:spPr/>
      <dgm:t>
        <a:bodyPr/>
        <a:lstStyle/>
        <a:p>
          <a:endParaRPr lang="ru-RU" sz="1200"/>
        </a:p>
      </dgm:t>
    </dgm:pt>
    <dgm:pt modelId="{A11A01D0-8E76-4A44-87C0-00F949A42F69}">
      <dgm:prSet phldrT="[Текст]" custT="1"/>
      <dgm:spPr>
        <a:xfrm>
          <a:off x="3025286" y="1265090"/>
          <a:ext cx="1069484" cy="114338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Програми для конвертації даних (конвертори)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5239E28-7F50-4528-AAE1-4B06F9E75B01}" type="parTrans" cxnId="{7C20D3F2-51E3-4693-AB7C-AFE18ADE953F}">
      <dgm:prSet/>
      <dgm:spPr>
        <a:xfrm>
          <a:off x="3204503" y="886603"/>
          <a:ext cx="249432" cy="27769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AF1BADE8-9414-45D0-B144-B2863E907CB2}" type="sibTrans" cxnId="{7C20D3F2-51E3-4693-AB7C-AFE18ADE953F}">
      <dgm:prSet/>
      <dgm:spPr/>
      <dgm:t>
        <a:bodyPr/>
        <a:lstStyle/>
        <a:p>
          <a:endParaRPr lang="ru-RU" sz="1200"/>
        </a:p>
      </dgm:t>
    </dgm:pt>
    <dgm:pt modelId="{A4867870-470E-46B3-9029-FC0814088F99}">
      <dgm:prSet phldrT="[Текст]" custT="1"/>
      <dgm:spPr>
        <a:xfrm>
          <a:off x="4306957" y="1265090"/>
          <a:ext cx="954837" cy="116310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Музичні та відео-редактори</a:t>
          </a:r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35FC090-FA57-41CD-AD65-A430DA0D6FD2}" type="parTrans" cxnId="{6EE811E0-721F-493D-B3E4-5D6BB0EA89A4}">
      <dgm:prSet/>
      <dgm:spPr>
        <a:xfrm>
          <a:off x="3204503" y="886603"/>
          <a:ext cx="1473779" cy="27769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B75A01E5-E4C2-4D56-AAE6-B85864A744E8}" type="sibTrans" cxnId="{6EE811E0-721F-493D-B3E4-5D6BB0EA89A4}">
      <dgm:prSet/>
      <dgm:spPr/>
      <dgm:t>
        <a:bodyPr/>
        <a:lstStyle/>
        <a:p>
          <a:endParaRPr lang="ru-RU" sz="1200"/>
        </a:p>
      </dgm:t>
    </dgm:pt>
    <dgm:pt modelId="{7A11D655-77E0-4609-ADC9-7C9C2CB1CA45}">
      <dgm:prSet phldrT="[Текст]" custT="1"/>
      <dgm:spPr>
        <a:xfrm>
          <a:off x="5473980" y="1265090"/>
          <a:ext cx="1039455" cy="10196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Музичні та відеостудії</a:t>
          </a:r>
          <a:endParaRPr lang="ru-RU" sz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1601D83-782E-417D-8A1E-647B1F4304F7}" type="parTrans" cxnId="{70F71FFE-9208-4169-938B-F355F2E49583}">
      <dgm:prSet/>
      <dgm:spPr>
        <a:xfrm>
          <a:off x="3204503" y="886603"/>
          <a:ext cx="2683112" cy="27769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200"/>
        </a:p>
      </dgm:t>
    </dgm:pt>
    <dgm:pt modelId="{A3FC314D-4DF3-48D1-83DE-CEC4929D4337}" type="sibTrans" cxnId="{70F71FFE-9208-4169-938B-F355F2E49583}">
      <dgm:prSet/>
      <dgm:spPr/>
      <dgm:t>
        <a:bodyPr/>
        <a:lstStyle/>
        <a:p>
          <a:endParaRPr lang="ru-RU" sz="1200"/>
        </a:p>
      </dgm:t>
    </dgm:pt>
    <dgm:pt modelId="{055CA8E8-5719-4D6F-9EA5-DA39E56924BA}" type="pres">
      <dgm:prSet presAssocID="{466BB376-14D0-4FD3-AFE0-70CDD4E054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8CEA8CB-6B13-4249-8D62-3EE18BCCEB38}" type="pres">
      <dgm:prSet presAssocID="{38FF6CE2-8816-44D3-A4B3-6588C7D75510}" presName="hierRoot1" presStyleCnt="0"/>
      <dgm:spPr/>
    </dgm:pt>
    <dgm:pt modelId="{135708E8-BA8D-428F-A4C3-70BA8E7C0839}" type="pres">
      <dgm:prSet presAssocID="{38FF6CE2-8816-44D3-A4B3-6588C7D75510}" presName="composite" presStyleCnt="0"/>
      <dgm:spPr/>
    </dgm:pt>
    <dgm:pt modelId="{D90DAA32-2BD2-4CA6-A9E8-C8C4D7828AAA}" type="pres">
      <dgm:prSet presAssocID="{38FF6CE2-8816-44D3-A4B3-6588C7D75510}" presName="background" presStyleLbl="node0" presStyleIdx="0" presStyleCnt="1"/>
      <dgm:spPr>
        <a:xfrm>
          <a:off x="1851756" y="219758"/>
          <a:ext cx="2705493" cy="66684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BBD9DBC-653E-4155-91AE-714F035BDED4}" type="pres">
      <dgm:prSet presAssocID="{38FF6CE2-8816-44D3-A4B3-6588C7D75510}" presName="text" presStyleLbl="fgAcc0" presStyleIdx="0" presStyleCnt="1" custScaleX="283346" custScaleY="10998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7FD06396-0BC2-400D-BCFA-E76FAC3AE547}" type="pres">
      <dgm:prSet presAssocID="{38FF6CE2-8816-44D3-A4B3-6588C7D75510}" presName="hierChild2" presStyleCnt="0"/>
      <dgm:spPr/>
    </dgm:pt>
    <dgm:pt modelId="{BCE65C66-FF9F-4B99-A148-A4EC4512B187}" type="pres">
      <dgm:prSet presAssocID="{8F558765-A51C-4BC9-9358-16F2F119D1A7}" presName="Name10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498441" y="0"/>
              </a:moveTo>
              <a:lnTo>
                <a:pt x="2498441" y="189243"/>
              </a:lnTo>
              <a:lnTo>
                <a:pt x="0" y="189243"/>
              </a:lnTo>
              <a:lnTo>
                <a:pt x="0" y="277698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714D561-2518-4966-8D43-77D3B6F4603F}" type="pres">
      <dgm:prSet presAssocID="{B1B37C96-CF07-4DB1-B7FB-7C69CA9A4567}" presName="hierRoot2" presStyleCnt="0"/>
      <dgm:spPr/>
    </dgm:pt>
    <dgm:pt modelId="{048084AF-F6A7-4FA8-BA33-2D3FBE6B4317}" type="pres">
      <dgm:prSet presAssocID="{B1B37C96-CF07-4DB1-B7FB-7C69CA9A4567}" presName="composite2" presStyleCnt="0"/>
      <dgm:spPr/>
    </dgm:pt>
    <dgm:pt modelId="{545341DD-E942-4BFF-9281-75D3A66CF393}" type="pres">
      <dgm:prSet presAssocID="{B1B37C96-CF07-4DB1-B7FB-7C69CA9A4567}" presName="background2" presStyleLbl="node2" presStyleIdx="0" presStyleCnt="5"/>
      <dgm:spPr>
        <a:xfrm>
          <a:off x="1663" y="1164301"/>
          <a:ext cx="1408795" cy="105975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E5A18AA-648D-462B-8652-F61BA03C9980}" type="pres">
      <dgm:prSet presAssocID="{B1B37C96-CF07-4DB1-B7FB-7C69CA9A4567}" presName="text2" presStyleLbl="fgAcc2" presStyleIdx="0" presStyleCnt="5" custScaleX="147543" custScaleY="17478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45F0BE69-8406-4D6F-9701-2FD089323F4B}" type="pres">
      <dgm:prSet presAssocID="{B1B37C96-CF07-4DB1-B7FB-7C69CA9A4567}" presName="hierChild3" presStyleCnt="0"/>
      <dgm:spPr/>
    </dgm:pt>
    <dgm:pt modelId="{89E57727-06CA-47A1-90F9-531FC5A06DF2}" type="pres">
      <dgm:prSet presAssocID="{EE3AE1BB-0162-4990-A06D-4D26CC61F269}" presName="Name10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039676" y="0"/>
              </a:moveTo>
              <a:lnTo>
                <a:pt x="1039676" y="189243"/>
              </a:lnTo>
              <a:lnTo>
                <a:pt x="0" y="189243"/>
              </a:lnTo>
              <a:lnTo>
                <a:pt x="0" y="277698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3E67A0D8-D052-420F-B10B-0972FA3F6B2B}" type="pres">
      <dgm:prSet presAssocID="{777C3D4F-D6D8-40E0-A194-6E0A14E2005D}" presName="hierRoot2" presStyleCnt="0"/>
      <dgm:spPr/>
    </dgm:pt>
    <dgm:pt modelId="{ADED1C38-6D5C-4418-89F7-17AF6EC8D08A}" type="pres">
      <dgm:prSet presAssocID="{777C3D4F-D6D8-40E0-A194-6E0A14E2005D}" presName="composite2" presStyleCnt="0"/>
      <dgm:spPr/>
    </dgm:pt>
    <dgm:pt modelId="{98273150-7AC1-48B0-8E58-21AE0D8382DA}" type="pres">
      <dgm:prSet presAssocID="{777C3D4F-D6D8-40E0-A194-6E0A14E2005D}" presName="background2" presStyleLbl="node2" presStyleIdx="1" presStyleCnt="5"/>
      <dgm:spPr>
        <a:xfrm>
          <a:off x="1622645" y="1164301"/>
          <a:ext cx="1084361" cy="10853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BEB5CFB-FEA7-4F42-94E9-BBFEC5C292B1}" type="pres">
      <dgm:prSet presAssocID="{777C3D4F-D6D8-40E0-A194-6E0A14E2005D}" presName="text2" presStyleLbl="fgAcc2" presStyleIdx="1" presStyleCnt="5" custScaleX="113565" custScaleY="17901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D02A17DA-F705-45E0-8729-1F44331BB2A2}" type="pres">
      <dgm:prSet presAssocID="{777C3D4F-D6D8-40E0-A194-6E0A14E2005D}" presName="hierChild3" presStyleCnt="0"/>
      <dgm:spPr/>
    </dgm:pt>
    <dgm:pt modelId="{A42B2014-941D-4E41-92EC-48E12CA59128}" type="pres">
      <dgm:prSet presAssocID="{B5239E28-7F50-4528-AAE1-4B06F9E75B01}" presName="Name10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43"/>
              </a:lnTo>
              <a:lnTo>
                <a:pt x="249432" y="189243"/>
              </a:lnTo>
              <a:lnTo>
                <a:pt x="249432" y="277698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15C5B21-EC9F-4B88-94EB-5A6B3B15BFDB}" type="pres">
      <dgm:prSet presAssocID="{A11A01D0-8E76-4A44-87C0-00F949A42F69}" presName="hierRoot2" presStyleCnt="0"/>
      <dgm:spPr/>
    </dgm:pt>
    <dgm:pt modelId="{876BA4F8-9497-49AD-969E-51352CAEF910}" type="pres">
      <dgm:prSet presAssocID="{A11A01D0-8E76-4A44-87C0-00F949A42F69}" presName="composite2" presStyleCnt="0"/>
      <dgm:spPr/>
    </dgm:pt>
    <dgm:pt modelId="{6C4DD148-8243-45A9-B4B1-66432CD61B0D}" type="pres">
      <dgm:prSet presAssocID="{A11A01D0-8E76-4A44-87C0-00F949A42F69}" presName="background2" presStyleLbl="node2" presStyleIdx="2" presStyleCnt="5"/>
      <dgm:spPr>
        <a:xfrm>
          <a:off x="2919193" y="1164301"/>
          <a:ext cx="1069484" cy="114338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DB97D1E-749A-41B5-9815-BF817E920F97}" type="pres">
      <dgm:prSet presAssocID="{A11A01D0-8E76-4A44-87C0-00F949A42F69}" presName="text2" presStyleLbl="fgAcc2" presStyleIdx="2" presStyleCnt="5" custScaleX="112007" custScaleY="18857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FEA985B7-8AA6-473A-9F5C-F0A2C0634AF9}" type="pres">
      <dgm:prSet presAssocID="{A11A01D0-8E76-4A44-87C0-00F949A42F69}" presName="hierChild3" presStyleCnt="0"/>
      <dgm:spPr/>
    </dgm:pt>
    <dgm:pt modelId="{FE14E41C-A3AB-40C7-8526-4F3A7F81711D}" type="pres">
      <dgm:prSet presAssocID="{735FC090-FA57-41CD-AD65-A430DA0D6FD2}" presName="Name10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43"/>
              </a:lnTo>
              <a:lnTo>
                <a:pt x="1473779" y="189243"/>
              </a:lnTo>
              <a:lnTo>
                <a:pt x="1473779" y="277698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90FC9B9F-F5C5-4027-A6C0-25328CA8B4A2}" type="pres">
      <dgm:prSet presAssocID="{A4867870-470E-46B3-9029-FC0814088F99}" presName="hierRoot2" presStyleCnt="0"/>
      <dgm:spPr/>
    </dgm:pt>
    <dgm:pt modelId="{EDF04A64-F594-4931-8B25-C56EA2D6597C}" type="pres">
      <dgm:prSet presAssocID="{A4867870-470E-46B3-9029-FC0814088F99}" presName="composite2" presStyleCnt="0"/>
      <dgm:spPr/>
    </dgm:pt>
    <dgm:pt modelId="{C36D729C-55AC-47B8-962E-BAE7D198A7AF}" type="pres">
      <dgm:prSet presAssocID="{A4867870-470E-46B3-9029-FC0814088F99}" presName="background2" presStyleLbl="node2" presStyleIdx="3" presStyleCnt="5"/>
      <dgm:spPr>
        <a:xfrm>
          <a:off x="4200864" y="1164301"/>
          <a:ext cx="954837" cy="116310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D5AF19B-0E5D-4E6A-98D3-731096C1690F}" type="pres">
      <dgm:prSet presAssocID="{A4867870-470E-46B3-9029-FC0814088F99}" presName="text2" presStyleLbl="fgAcc2" presStyleIdx="3" presStyleCnt="5" custScaleY="19182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257A927F-66E0-44B4-AFF6-042598E2470E}" type="pres">
      <dgm:prSet presAssocID="{A4867870-470E-46B3-9029-FC0814088F99}" presName="hierChild3" presStyleCnt="0"/>
      <dgm:spPr/>
    </dgm:pt>
    <dgm:pt modelId="{A1FD1F02-7629-4D3F-8EDF-43CB44734CE9}" type="pres">
      <dgm:prSet presAssocID="{D1601D83-782E-417D-8A1E-647B1F4304F7}" presName="Name10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43"/>
              </a:lnTo>
              <a:lnTo>
                <a:pt x="2683112" y="189243"/>
              </a:lnTo>
              <a:lnTo>
                <a:pt x="2683112" y="277698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FE03D7E-ED3F-4F8C-89AA-8ABCD041E9F3}" type="pres">
      <dgm:prSet presAssocID="{7A11D655-77E0-4609-ADC9-7C9C2CB1CA45}" presName="hierRoot2" presStyleCnt="0"/>
      <dgm:spPr/>
    </dgm:pt>
    <dgm:pt modelId="{83CF399C-3386-47EB-A83E-319C144166BC}" type="pres">
      <dgm:prSet presAssocID="{7A11D655-77E0-4609-ADC9-7C9C2CB1CA45}" presName="composite2" presStyleCnt="0"/>
      <dgm:spPr/>
    </dgm:pt>
    <dgm:pt modelId="{898012AB-B71E-4BF1-AB6A-1EEC86F74606}" type="pres">
      <dgm:prSet presAssocID="{7A11D655-77E0-4609-ADC9-7C9C2CB1CA45}" presName="background2" presStyleLbl="node2" presStyleIdx="4" presStyleCnt="5"/>
      <dgm:spPr>
        <a:xfrm>
          <a:off x="5367887" y="1164301"/>
          <a:ext cx="1039455" cy="101966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B005478-5A96-4018-BBE2-928C16AEF385}" type="pres">
      <dgm:prSet presAssocID="{7A11D655-77E0-4609-ADC9-7C9C2CB1CA45}" presName="text2" presStyleLbl="fgAcc2" presStyleIdx="4" presStyleCnt="5" custScaleX="108862" custScaleY="16817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1A93B3EB-C43E-4EB5-8FB4-AA445C4B59BB}" type="pres">
      <dgm:prSet presAssocID="{7A11D655-77E0-4609-ADC9-7C9C2CB1CA45}" presName="hierChild3" presStyleCnt="0"/>
      <dgm:spPr/>
    </dgm:pt>
  </dgm:ptLst>
  <dgm:cxnLst>
    <dgm:cxn modelId="{C3C54B01-C50B-46C4-AC62-2E937719B295}" srcId="{38FF6CE2-8816-44D3-A4B3-6588C7D75510}" destId="{777C3D4F-D6D8-40E0-A194-6E0A14E2005D}" srcOrd="1" destOrd="0" parTransId="{EE3AE1BB-0162-4990-A06D-4D26CC61F269}" sibTransId="{813ED32A-DC78-41A0-9CB0-722332EC85E4}"/>
    <dgm:cxn modelId="{A44C5449-4384-4D7C-BD53-C81FC1344DCA}" type="presOf" srcId="{777C3D4F-D6D8-40E0-A194-6E0A14E2005D}" destId="{0BEB5CFB-FEA7-4F42-94E9-BBFEC5C292B1}" srcOrd="0" destOrd="0" presId="urn:microsoft.com/office/officeart/2005/8/layout/hierarchy1"/>
    <dgm:cxn modelId="{6EE811E0-721F-493D-B3E4-5D6BB0EA89A4}" srcId="{38FF6CE2-8816-44D3-A4B3-6588C7D75510}" destId="{A4867870-470E-46B3-9029-FC0814088F99}" srcOrd="3" destOrd="0" parTransId="{735FC090-FA57-41CD-AD65-A430DA0D6FD2}" sibTransId="{B75A01E5-E4C2-4D56-AAE6-B85864A744E8}"/>
    <dgm:cxn modelId="{E5EE09FD-DAC4-40AC-A323-D842812A2164}" type="presOf" srcId="{466BB376-14D0-4FD3-AFE0-70CDD4E05458}" destId="{055CA8E8-5719-4D6F-9EA5-DA39E56924BA}" srcOrd="0" destOrd="0" presId="urn:microsoft.com/office/officeart/2005/8/layout/hierarchy1"/>
    <dgm:cxn modelId="{F879F931-B56E-445B-80E1-40F6E0AE485D}" type="presOf" srcId="{38FF6CE2-8816-44D3-A4B3-6588C7D75510}" destId="{0BBD9DBC-653E-4155-91AE-714F035BDED4}" srcOrd="0" destOrd="0" presId="urn:microsoft.com/office/officeart/2005/8/layout/hierarchy1"/>
    <dgm:cxn modelId="{252B6090-3CED-45A1-B0CD-0923783716AA}" type="presOf" srcId="{A11A01D0-8E76-4A44-87C0-00F949A42F69}" destId="{BDB97D1E-749A-41B5-9815-BF817E920F97}" srcOrd="0" destOrd="0" presId="urn:microsoft.com/office/officeart/2005/8/layout/hierarchy1"/>
    <dgm:cxn modelId="{5AA53F71-3A89-4473-AD4A-E31C4380CB4E}" type="presOf" srcId="{D1601D83-782E-417D-8A1E-647B1F4304F7}" destId="{A1FD1F02-7629-4D3F-8EDF-43CB44734CE9}" srcOrd="0" destOrd="0" presId="urn:microsoft.com/office/officeart/2005/8/layout/hierarchy1"/>
    <dgm:cxn modelId="{70F71FFE-9208-4169-938B-F355F2E49583}" srcId="{38FF6CE2-8816-44D3-A4B3-6588C7D75510}" destId="{7A11D655-77E0-4609-ADC9-7C9C2CB1CA45}" srcOrd="4" destOrd="0" parTransId="{D1601D83-782E-417D-8A1E-647B1F4304F7}" sibTransId="{A3FC314D-4DF3-48D1-83DE-CEC4929D4337}"/>
    <dgm:cxn modelId="{CEFE3C02-51E5-439D-BB2B-8F9C3DD23EA2}" srcId="{38FF6CE2-8816-44D3-A4B3-6588C7D75510}" destId="{B1B37C96-CF07-4DB1-B7FB-7C69CA9A4567}" srcOrd="0" destOrd="0" parTransId="{8F558765-A51C-4BC9-9358-16F2F119D1A7}" sibTransId="{FB31EFB4-C24B-4953-B585-616DDEAB8ADB}"/>
    <dgm:cxn modelId="{B49933D5-97DF-412F-8038-059233B19F58}" type="presOf" srcId="{B5239E28-7F50-4528-AAE1-4B06F9E75B01}" destId="{A42B2014-941D-4E41-92EC-48E12CA59128}" srcOrd="0" destOrd="0" presId="urn:microsoft.com/office/officeart/2005/8/layout/hierarchy1"/>
    <dgm:cxn modelId="{C097E8BD-2CC4-4C98-B14E-345051CE561E}" srcId="{466BB376-14D0-4FD3-AFE0-70CDD4E05458}" destId="{38FF6CE2-8816-44D3-A4B3-6588C7D75510}" srcOrd="0" destOrd="0" parTransId="{49E95EFF-1D7C-4838-BFD7-F9519D947AEA}" sibTransId="{A5871A0E-7C12-48BA-8AFB-3E58DB656FCC}"/>
    <dgm:cxn modelId="{E660CF9D-973A-4080-86B1-012C4D4A5881}" type="presOf" srcId="{735FC090-FA57-41CD-AD65-A430DA0D6FD2}" destId="{FE14E41C-A3AB-40C7-8526-4F3A7F81711D}" srcOrd="0" destOrd="0" presId="urn:microsoft.com/office/officeart/2005/8/layout/hierarchy1"/>
    <dgm:cxn modelId="{FDC58F07-2EA7-4B80-9043-421EE01F9672}" type="presOf" srcId="{B1B37C96-CF07-4DB1-B7FB-7C69CA9A4567}" destId="{EE5A18AA-648D-462B-8652-F61BA03C9980}" srcOrd="0" destOrd="0" presId="urn:microsoft.com/office/officeart/2005/8/layout/hierarchy1"/>
    <dgm:cxn modelId="{BB88B074-3D3A-42D5-A1A9-548A335A06FE}" type="presOf" srcId="{A4867870-470E-46B3-9029-FC0814088F99}" destId="{8D5AF19B-0E5D-4E6A-98D3-731096C1690F}" srcOrd="0" destOrd="0" presId="urn:microsoft.com/office/officeart/2005/8/layout/hierarchy1"/>
    <dgm:cxn modelId="{7C20D3F2-51E3-4693-AB7C-AFE18ADE953F}" srcId="{38FF6CE2-8816-44D3-A4B3-6588C7D75510}" destId="{A11A01D0-8E76-4A44-87C0-00F949A42F69}" srcOrd="2" destOrd="0" parTransId="{B5239E28-7F50-4528-AAE1-4B06F9E75B01}" sibTransId="{AF1BADE8-9414-45D0-B144-B2863E907CB2}"/>
    <dgm:cxn modelId="{79278E63-7119-4E11-9AE6-114D2867E1D7}" type="presOf" srcId="{7A11D655-77E0-4609-ADC9-7C9C2CB1CA45}" destId="{1B005478-5A96-4018-BBE2-928C16AEF385}" srcOrd="0" destOrd="0" presId="urn:microsoft.com/office/officeart/2005/8/layout/hierarchy1"/>
    <dgm:cxn modelId="{6E03735A-F8B8-4295-B4A3-779B270F3286}" type="presOf" srcId="{EE3AE1BB-0162-4990-A06D-4D26CC61F269}" destId="{89E57727-06CA-47A1-90F9-531FC5A06DF2}" srcOrd="0" destOrd="0" presId="urn:microsoft.com/office/officeart/2005/8/layout/hierarchy1"/>
    <dgm:cxn modelId="{27927A4B-9136-4444-B312-EA325E720D7F}" type="presOf" srcId="{8F558765-A51C-4BC9-9358-16F2F119D1A7}" destId="{BCE65C66-FF9F-4B99-A148-A4EC4512B187}" srcOrd="0" destOrd="0" presId="urn:microsoft.com/office/officeart/2005/8/layout/hierarchy1"/>
    <dgm:cxn modelId="{FB490962-EC7B-41B7-8381-1F6B64A7AB36}" type="presParOf" srcId="{055CA8E8-5719-4D6F-9EA5-DA39E56924BA}" destId="{78CEA8CB-6B13-4249-8D62-3EE18BCCEB38}" srcOrd="0" destOrd="0" presId="urn:microsoft.com/office/officeart/2005/8/layout/hierarchy1"/>
    <dgm:cxn modelId="{BF439DE3-8C9C-492B-BB28-969CAA331AC5}" type="presParOf" srcId="{78CEA8CB-6B13-4249-8D62-3EE18BCCEB38}" destId="{135708E8-BA8D-428F-A4C3-70BA8E7C0839}" srcOrd="0" destOrd="0" presId="urn:microsoft.com/office/officeart/2005/8/layout/hierarchy1"/>
    <dgm:cxn modelId="{F64504AE-7136-4569-AF8A-87D158D85946}" type="presParOf" srcId="{135708E8-BA8D-428F-A4C3-70BA8E7C0839}" destId="{D90DAA32-2BD2-4CA6-A9E8-C8C4D7828AAA}" srcOrd="0" destOrd="0" presId="urn:microsoft.com/office/officeart/2005/8/layout/hierarchy1"/>
    <dgm:cxn modelId="{09874424-5494-4092-A50C-8BF7D7F221D5}" type="presParOf" srcId="{135708E8-BA8D-428F-A4C3-70BA8E7C0839}" destId="{0BBD9DBC-653E-4155-91AE-714F035BDED4}" srcOrd="1" destOrd="0" presId="urn:microsoft.com/office/officeart/2005/8/layout/hierarchy1"/>
    <dgm:cxn modelId="{B7F89F28-9410-451D-8AD7-5789EEE1A58E}" type="presParOf" srcId="{78CEA8CB-6B13-4249-8D62-3EE18BCCEB38}" destId="{7FD06396-0BC2-400D-BCFA-E76FAC3AE547}" srcOrd="1" destOrd="0" presId="urn:microsoft.com/office/officeart/2005/8/layout/hierarchy1"/>
    <dgm:cxn modelId="{63BFDF41-0277-433F-B01D-8238CBB47CC8}" type="presParOf" srcId="{7FD06396-0BC2-400D-BCFA-E76FAC3AE547}" destId="{BCE65C66-FF9F-4B99-A148-A4EC4512B187}" srcOrd="0" destOrd="0" presId="urn:microsoft.com/office/officeart/2005/8/layout/hierarchy1"/>
    <dgm:cxn modelId="{5799344C-6444-4B64-A444-63DFED7C33FE}" type="presParOf" srcId="{7FD06396-0BC2-400D-BCFA-E76FAC3AE547}" destId="{A714D561-2518-4966-8D43-77D3B6F4603F}" srcOrd="1" destOrd="0" presId="urn:microsoft.com/office/officeart/2005/8/layout/hierarchy1"/>
    <dgm:cxn modelId="{19D856D2-ACEE-4E88-A2A5-EDF2D3B5B080}" type="presParOf" srcId="{A714D561-2518-4966-8D43-77D3B6F4603F}" destId="{048084AF-F6A7-4FA8-BA33-2D3FBE6B4317}" srcOrd="0" destOrd="0" presId="urn:microsoft.com/office/officeart/2005/8/layout/hierarchy1"/>
    <dgm:cxn modelId="{35138136-8208-4F36-9FBD-E9F649FAAFEC}" type="presParOf" srcId="{048084AF-F6A7-4FA8-BA33-2D3FBE6B4317}" destId="{545341DD-E942-4BFF-9281-75D3A66CF393}" srcOrd="0" destOrd="0" presId="urn:microsoft.com/office/officeart/2005/8/layout/hierarchy1"/>
    <dgm:cxn modelId="{8A72C093-136D-4F41-9921-E0A8E7796B16}" type="presParOf" srcId="{048084AF-F6A7-4FA8-BA33-2D3FBE6B4317}" destId="{EE5A18AA-648D-462B-8652-F61BA03C9980}" srcOrd="1" destOrd="0" presId="urn:microsoft.com/office/officeart/2005/8/layout/hierarchy1"/>
    <dgm:cxn modelId="{A536CA3A-EC3A-40AE-B926-4CE8C50ED458}" type="presParOf" srcId="{A714D561-2518-4966-8D43-77D3B6F4603F}" destId="{45F0BE69-8406-4D6F-9701-2FD089323F4B}" srcOrd="1" destOrd="0" presId="urn:microsoft.com/office/officeart/2005/8/layout/hierarchy1"/>
    <dgm:cxn modelId="{6EC9C01B-F258-4A4C-B93D-B841790EBA94}" type="presParOf" srcId="{7FD06396-0BC2-400D-BCFA-E76FAC3AE547}" destId="{89E57727-06CA-47A1-90F9-531FC5A06DF2}" srcOrd="2" destOrd="0" presId="urn:microsoft.com/office/officeart/2005/8/layout/hierarchy1"/>
    <dgm:cxn modelId="{D2DF91CD-C830-42E8-98DE-F56158A2075F}" type="presParOf" srcId="{7FD06396-0BC2-400D-BCFA-E76FAC3AE547}" destId="{3E67A0D8-D052-420F-B10B-0972FA3F6B2B}" srcOrd="3" destOrd="0" presId="urn:microsoft.com/office/officeart/2005/8/layout/hierarchy1"/>
    <dgm:cxn modelId="{06D33A03-CA9D-44C1-B480-692F5737F30E}" type="presParOf" srcId="{3E67A0D8-D052-420F-B10B-0972FA3F6B2B}" destId="{ADED1C38-6D5C-4418-89F7-17AF6EC8D08A}" srcOrd="0" destOrd="0" presId="urn:microsoft.com/office/officeart/2005/8/layout/hierarchy1"/>
    <dgm:cxn modelId="{5316CF82-CD18-4BB5-B018-D40AC308C8F9}" type="presParOf" srcId="{ADED1C38-6D5C-4418-89F7-17AF6EC8D08A}" destId="{98273150-7AC1-48B0-8E58-21AE0D8382DA}" srcOrd="0" destOrd="0" presId="urn:microsoft.com/office/officeart/2005/8/layout/hierarchy1"/>
    <dgm:cxn modelId="{72C9CDCE-3F92-4100-8DCE-823021277B9B}" type="presParOf" srcId="{ADED1C38-6D5C-4418-89F7-17AF6EC8D08A}" destId="{0BEB5CFB-FEA7-4F42-94E9-BBFEC5C292B1}" srcOrd="1" destOrd="0" presId="urn:microsoft.com/office/officeart/2005/8/layout/hierarchy1"/>
    <dgm:cxn modelId="{449E8586-3EF3-422C-8BF6-84DE4D1D25AD}" type="presParOf" srcId="{3E67A0D8-D052-420F-B10B-0972FA3F6B2B}" destId="{D02A17DA-F705-45E0-8729-1F44331BB2A2}" srcOrd="1" destOrd="0" presId="urn:microsoft.com/office/officeart/2005/8/layout/hierarchy1"/>
    <dgm:cxn modelId="{506FB014-2E6F-494C-85DB-67520586FFA5}" type="presParOf" srcId="{7FD06396-0BC2-400D-BCFA-E76FAC3AE547}" destId="{A42B2014-941D-4E41-92EC-48E12CA59128}" srcOrd="4" destOrd="0" presId="urn:microsoft.com/office/officeart/2005/8/layout/hierarchy1"/>
    <dgm:cxn modelId="{388A9EF5-444F-4D50-B1E9-EF30C50DD9E7}" type="presParOf" srcId="{7FD06396-0BC2-400D-BCFA-E76FAC3AE547}" destId="{A15C5B21-EC9F-4B88-94EB-5A6B3B15BFDB}" srcOrd="5" destOrd="0" presId="urn:microsoft.com/office/officeart/2005/8/layout/hierarchy1"/>
    <dgm:cxn modelId="{2C0CBF28-9D15-442F-A141-7A2DE78E80BB}" type="presParOf" srcId="{A15C5B21-EC9F-4B88-94EB-5A6B3B15BFDB}" destId="{876BA4F8-9497-49AD-969E-51352CAEF910}" srcOrd="0" destOrd="0" presId="urn:microsoft.com/office/officeart/2005/8/layout/hierarchy1"/>
    <dgm:cxn modelId="{BE7AD730-E0F3-411E-90ED-A7AF6E84EF7E}" type="presParOf" srcId="{876BA4F8-9497-49AD-969E-51352CAEF910}" destId="{6C4DD148-8243-45A9-B4B1-66432CD61B0D}" srcOrd="0" destOrd="0" presId="urn:microsoft.com/office/officeart/2005/8/layout/hierarchy1"/>
    <dgm:cxn modelId="{7C9C18B6-2DD1-4879-9C0E-CFC86A489A4B}" type="presParOf" srcId="{876BA4F8-9497-49AD-969E-51352CAEF910}" destId="{BDB97D1E-749A-41B5-9815-BF817E920F97}" srcOrd="1" destOrd="0" presId="urn:microsoft.com/office/officeart/2005/8/layout/hierarchy1"/>
    <dgm:cxn modelId="{081BA9F1-993F-4B6A-8C8F-97ACAECEB0EB}" type="presParOf" srcId="{A15C5B21-EC9F-4B88-94EB-5A6B3B15BFDB}" destId="{FEA985B7-8AA6-473A-9F5C-F0A2C0634AF9}" srcOrd="1" destOrd="0" presId="urn:microsoft.com/office/officeart/2005/8/layout/hierarchy1"/>
    <dgm:cxn modelId="{57BABA27-BC5D-441D-BF38-73F11708C8F0}" type="presParOf" srcId="{7FD06396-0BC2-400D-BCFA-E76FAC3AE547}" destId="{FE14E41C-A3AB-40C7-8526-4F3A7F81711D}" srcOrd="6" destOrd="0" presId="urn:microsoft.com/office/officeart/2005/8/layout/hierarchy1"/>
    <dgm:cxn modelId="{88B4754B-D98B-45D3-ACC9-36FA23E86554}" type="presParOf" srcId="{7FD06396-0BC2-400D-BCFA-E76FAC3AE547}" destId="{90FC9B9F-F5C5-4027-A6C0-25328CA8B4A2}" srcOrd="7" destOrd="0" presId="urn:microsoft.com/office/officeart/2005/8/layout/hierarchy1"/>
    <dgm:cxn modelId="{2A9B958D-6D37-4A52-B089-0EBB86E6F35F}" type="presParOf" srcId="{90FC9B9F-F5C5-4027-A6C0-25328CA8B4A2}" destId="{EDF04A64-F594-4931-8B25-C56EA2D6597C}" srcOrd="0" destOrd="0" presId="urn:microsoft.com/office/officeart/2005/8/layout/hierarchy1"/>
    <dgm:cxn modelId="{C708DA1F-CF90-48C1-8932-147D659777C6}" type="presParOf" srcId="{EDF04A64-F594-4931-8B25-C56EA2D6597C}" destId="{C36D729C-55AC-47B8-962E-BAE7D198A7AF}" srcOrd="0" destOrd="0" presId="urn:microsoft.com/office/officeart/2005/8/layout/hierarchy1"/>
    <dgm:cxn modelId="{C6D7558E-4E7B-4D60-B471-AE57F8366645}" type="presParOf" srcId="{EDF04A64-F594-4931-8B25-C56EA2D6597C}" destId="{8D5AF19B-0E5D-4E6A-98D3-731096C1690F}" srcOrd="1" destOrd="0" presId="urn:microsoft.com/office/officeart/2005/8/layout/hierarchy1"/>
    <dgm:cxn modelId="{84AB856D-60BC-4D0A-99F6-A711A16D16FC}" type="presParOf" srcId="{90FC9B9F-F5C5-4027-A6C0-25328CA8B4A2}" destId="{257A927F-66E0-44B4-AFF6-042598E2470E}" srcOrd="1" destOrd="0" presId="urn:microsoft.com/office/officeart/2005/8/layout/hierarchy1"/>
    <dgm:cxn modelId="{D88AE49A-8AEB-4B8B-9237-0D615AF3D39D}" type="presParOf" srcId="{7FD06396-0BC2-400D-BCFA-E76FAC3AE547}" destId="{A1FD1F02-7629-4D3F-8EDF-43CB44734CE9}" srcOrd="8" destOrd="0" presId="urn:microsoft.com/office/officeart/2005/8/layout/hierarchy1"/>
    <dgm:cxn modelId="{D68BC7EF-ACD2-4B0E-8172-543098A3D89E}" type="presParOf" srcId="{7FD06396-0BC2-400D-BCFA-E76FAC3AE547}" destId="{AFE03D7E-ED3F-4F8C-89AA-8ABCD041E9F3}" srcOrd="9" destOrd="0" presId="urn:microsoft.com/office/officeart/2005/8/layout/hierarchy1"/>
    <dgm:cxn modelId="{262B861D-90A0-46FE-B55F-A80F854D4DAC}" type="presParOf" srcId="{AFE03D7E-ED3F-4F8C-89AA-8ABCD041E9F3}" destId="{83CF399C-3386-47EB-A83E-319C144166BC}" srcOrd="0" destOrd="0" presId="urn:microsoft.com/office/officeart/2005/8/layout/hierarchy1"/>
    <dgm:cxn modelId="{43C73BEC-1B30-4C24-A229-F930451B410B}" type="presParOf" srcId="{83CF399C-3386-47EB-A83E-319C144166BC}" destId="{898012AB-B71E-4BF1-AB6A-1EEC86F74606}" srcOrd="0" destOrd="0" presId="urn:microsoft.com/office/officeart/2005/8/layout/hierarchy1"/>
    <dgm:cxn modelId="{7E815C76-BB7D-4266-8131-3E4F0FC77F54}" type="presParOf" srcId="{83CF399C-3386-47EB-A83E-319C144166BC}" destId="{1B005478-5A96-4018-BBE2-928C16AEF385}" srcOrd="1" destOrd="0" presId="urn:microsoft.com/office/officeart/2005/8/layout/hierarchy1"/>
    <dgm:cxn modelId="{8B8C671E-89C5-4C1A-8CE1-838A3EF26267}" type="presParOf" srcId="{AFE03D7E-ED3F-4F8C-89AA-8ABCD041E9F3}" destId="{1A93B3EB-C43E-4EB5-8FB4-AA445C4B59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E171-B1B4-4EC3-B944-AF2B7CD476F2}">
      <dsp:nvSpPr>
        <dsp:cNvPr id="0" name=""/>
        <dsp:cNvSpPr/>
      </dsp:nvSpPr>
      <dsp:spPr>
        <a:xfrm>
          <a:off x="3252069" y="2262981"/>
          <a:ext cx="563014" cy="160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507" y="0"/>
              </a:lnTo>
              <a:lnTo>
                <a:pt x="281507" y="1609226"/>
              </a:lnTo>
              <a:lnTo>
                <a:pt x="563014" y="16092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90955" y="3024972"/>
        <a:ext cx="85243" cy="85243"/>
      </dsp:txXfrm>
    </dsp:sp>
    <dsp:sp modelId="{7CD9A83D-E93D-411E-BACB-AEE96A987E61}">
      <dsp:nvSpPr>
        <dsp:cNvPr id="0" name=""/>
        <dsp:cNvSpPr/>
      </dsp:nvSpPr>
      <dsp:spPr>
        <a:xfrm>
          <a:off x="3252069" y="2262981"/>
          <a:ext cx="563014" cy="536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507" y="0"/>
              </a:lnTo>
              <a:lnTo>
                <a:pt x="281507" y="536408"/>
              </a:lnTo>
              <a:lnTo>
                <a:pt x="563014" y="5364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14136" y="2511745"/>
        <a:ext cx="38881" cy="38881"/>
      </dsp:txXfrm>
    </dsp:sp>
    <dsp:sp modelId="{A334DB68-D193-49D9-991C-249470B0519B}">
      <dsp:nvSpPr>
        <dsp:cNvPr id="0" name=""/>
        <dsp:cNvSpPr/>
      </dsp:nvSpPr>
      <dsp:spPr>
        <a:xfrm>
          <a:off x="3252069" y="1726572"/>
          <a:ext cx="563014" cy="536408"/>
        </a:xfrm>
        <a:custGeom>
          <a:avLst/>
          <a:gdLst/>
          <a:ahLst/>
          <a:cxnLst/>
          <a:rect l="0" t="0" r="0" b="0"/>
          <a:pathLst>
            <a:path>
              <a:moveTo>
                <a:pt x="0" y="536408"/>
              </a:moveTo>
              <a:lnTo>
                <a:pt x="281507" y="536408"/>
              </a:lnTo>
              <a:lnTo>
                <a:pt x="281507" y="0"/>
              </a:lnTo>
              <a:lnTo>
                <a:pt x="56301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514136" y="1975336"/>
        <a:ext cx="38881" cy="38881"/>
      </dsp:txXfrm>
    </dsp:sp>
    <dsp:sp modelId="{FC4C0E05-1C57-4E34-9037-525F8694DA7A}">
      <dsp:nvSpPr>
        <dsp:cNvPr id="0" name=""/>
        <dsp:cNvSpPr/>
      </dsp:nvSpPr>
      <dsp:spPr>
        <a:xfrm>
          <a:off x="3252069" y="653754"/>
          <a:ext cx="563014" cy="1609226"/>
        </a:xfrm>
        <a:custGeom>
          <a:avLst/>
          <a:gdLst/>
          <a:ahLst/>
          <a:cxnLst/>
          <a:rect l="0" t="0" r="0" b="0"/>
          <a:pathLst>
            <a:path>
              <a:moveTo>
                <a:pt x="0" y="1609226"/>
              </a:moveTo>
              <a:lnTo>
                <a:pt x="281507" y="1609226"/>
              </a:lnTo>
              <a:lnTo>
                <a:pt x="281507" y="0"/>
              </a:lnTo>
              <a:lnTo>
                <a:pt x="56301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490955" y="1415746"/>
        <a:ext cx="85243" cy="85243"/>
      </dsp:txXfrm>
    </dsp:sp>
    <dsp:sp modelId="{2ACA0C31-D405-489B-9546-FA7603A04096}">
      <dsp:nvSpPr>
        <dsp:cNvPr id="0" name=""/>
        <dsp:cNvSpPr/>
      </dsp:nvSpPr>
      <dsp:spPr>
        <a:xfrm rot="16200000">
          <a:off x="167191" y="1436667"/>
          <a:ext cx="4517127" cy="1652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>
              <a:solidFill>
                <a:schemeClr val="tx1">
                  <a:lumMod val="95000"/>
                  <a:lumOff val="5000"/>
                </a:schemeClr>
              </a:solidFill>
            </a:rPr>
            <a:t>Об</a:t>
          </a:r>
          <a:r>
            <a:rPr lang="en-US" sz="4000" kern="1200" dirty="0">
              <a:solidFill>
                <a:schemeClr val="tx1">
                  <a:lumMod val="95000"/>
                  <a:lumOff val="5000"/>
                </a:schemeClr>
              </a:solidFill>
            </a:rPr>
            <a:t>’</a:t>
          </a:r>
          <a:r>
            <a:rPr lang="uk-UA" sz="4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єкти</a:t>
          </a:r>
          <a:r>
            <a:rPr lang="uk-UA" sz="40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uk-UA" sz="4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мультимедіа</a:t>
          </a:r>
          <a:endParaRPr lang="ru-RU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7191" y="1436667"/>
        <a:ext cx="4517127" cy="1652628"/>
      </dsp:txXfrm>
    </dsp:sp>
    <dsp:sp modelId="{E5E125E4-64DA-4774-9583-BBC9149B6788}">
      <dsp:nvSpPr>
        <dsp:cNvPr id="0" name=""/>
        <dsp:cNvSpPr/>
      </dsp:nvSpPr>
      <dsp:spPr>
        <a:xfrm>
          <a:off x="3815084" y="224627"/>
          <a:ext cx="2815073" cy="85825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Текст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15084" y="224627"/>
        <a:ext cx="2815073" cy="858254"/>
      </dsp:txXfrm>
    </dsp:sp>
    <dsp:sp modelId="{DB796B04-7709-4153-93EB-2AFA75316477}">
      <dsp:nvSpPr>
        <dsp:cNvPr id="0" name=""/>
        <dsp:cNvSpPr/>
      </dsp:nvSpPr>
      <dsp:spPr>
        <a:xfrm>
          <a:off x="3815084" y="1297445"/>
          <a:ext cx="2815073" cy="85825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Графічні зображення (рухомі і нерухомі)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15084" y="1297445"/>
        <a:ext cx="2815073" cy="858254"/>
      </dsp:txXfrm>
    </dsp:sp>
    <dsp:sp modelId="{63358419-F0DA-4078-B289-00EA0775B140}">
      <dsp:nvSpPr>
        <dsp:cNvPr id="0" name=""/>
        <dsp:cNvSpPr/>
      </dsp:nvSpPr>
      <dsp:spPr>
        <a:xfrm>
          <a:off x="3815084" y="2370263"/>
          <a:ext cx="2815073" cy="85825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Аудіооб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’</a:t>
          </a:r>
          <a:r>
            <a:rPr lang="uk-UA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єкти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15084" y="2370263"/>
        <a:ext cx="2815073" cy="858254"/>
      </dsp:txXfrm>
    </dsp:sp>
    <dsp:sp modelId="{7ADE8C1C-33E4-44E6-8D77-9480B8D6EB91}">
      <dsp:nvSpPr>
        <dsp:cNvPr id="0" name=""/>
        <dsp:cNvSpPr/>
      </dsp:nvSpPr>
      <dsp:spPr>
        <a:xfrm>
          <a:off x="3815084" y="3443081"/>
          <a:ext cx="2815073" cy="85825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Відеооб</a:t>
          </a:r>
          <a:r>
            <a:rPr lang="en-US" sz="2400" kern="1200" dirty="0">
              <a:solidFill>
                <a:schemeClr val="tx1">
                  <a:lumMod val="95000"/>
                  <a:lumOff val="5000"/>
                </a:schemeClr>
              </a:solidFill>
            </a:rPr>
            <a:t>’</a:t>
          </a:r>
          <a:r>
            <a:rPr lang="uk-UA" sz="24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єкти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15084" y="3443081"/>
        <a:ext cx="2815073" cy="858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00BBE-7B1F-4ABA-9BEF-7B5588226AE8}">
      <dsp:nvSpPr>
        <dsp:cNvPr id="0" name=""/>
        <dsp:cNvSpPr/>
      </dsp:nvSpPr>
      <dsp:spPr>
        <a:xfrm>
          <a:off x="3073" y="109670"/>
          <a:ext cx="3323071" cy="248060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89778-9731-4359-A057-E48D023A171A}">
      <dsp:nvSpPr>
        <dsp:cNvPr id="0" name=""/>
        <dsp:cNvSpPr/>
      </dsp:nvSpPr>
      <dsp:spPr>
        <a:xfrm>
          <a:off x="3073" y="2590273"/>
          <a:ext cx="3323071" cy="1066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/>
            <a:t>MediaCoder</a:t>
          </a:r>
          <a:endParaRPr lang="ru-RU" sz="3300" kern="1200" dirty="0"/>
        </a:p>
      </dsp:txBody>
      <dsp:txXfrm>
        <a:off x="3073" y="2590273"/>
        <a:ext cx="2340190" cy="1066658"/>
      </dsp:txXfrm>
    </dsp:sp>
    <dsp:sp modelId="{150FB9FD-7CEF-4407-985F-C538C4A8CB59}">
      <dsp:nvSpPr>
        <dsp:cNvPr id="0" name=""/>
        <dsp:cNvSpPr/>
      </dsp:nvSpPr>
      <dsp:spPr>
        <a:xfrm>
          <a:off x="2437268" y="2759702"/>
          <a:ext cx="1163074" cy="11630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C301-5014-46CF-8E72-227F5227EA51}">
      <dsp:nvSpPr>
        <dsp:cNvPr id="0" name=""/>
        <dsp:cNvSpPr/>
      </dsp:nvSpPr>
      <dsp:spPr>
        <a:xfrm>
          <a:off x="3888488" y="109670"/>
          <a:ext cx="3323071" cy="248060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A1E00-2571-4722-9766-D0A0B3C333A5}">
      <dsp:nvSpPr>
        <dsp:cNvPr id="0" name=""/>
        <dsp:cNvSpPr/>
      </dsp:nvSpPr>
      <dsp:spPr>
        <a:xfrm>
          <a:off x="3888488" y="2590273"/>
          <a:ext cx="3323071" cy="1066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/>
            <a:t>AVS Audio Converter</a:t>
          </a:r>
          <a:endParaRPr lang="ru-RU" sz="3300" kern="1200" dirty="0"/>
        </a:p>
      </dsp:txBody>
      <dsp:txXfrm>
        <a:off x="3888488" y="2590273"/>
        <a:ext cx="2340190" cy="1066658"/>
      </dsp:txXfrm>
    </dsp:sp>
    <dsp:sp modelId="{B46CFCA7-D266-4312-AB7C-9B0912A1A443}">
      <dsp:nvSpPr>
        <dsp:cNvPr id="0" name=""/>
        <dsp:cNvSpPr/>
      </dsp:nvSpPr>
      <dsp:spPr>
        <a:xfrm>
          <a:off x="6322683" y="2759702"/>
          <a:ext cx="1163074" cy="11630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D1F02-7629-4D3F-8EDF-43CB44734CE9}">
      <dsp:nvSpPr>
        <dsp:cNvPr id="0" name=""/>
        <dsp:cNvSpPr/>
      </dsp:nvSpPr>
      <dsp:spPr>
        <a:xfrm>
          <a:off x="3143286" y="869558"/>
          <a:ext cx="2631855" cy="27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43"/>
              </a:lnTo>
              <a:lnTo>
                <a:pt x="2683112" y="189243"/>
              </a:lnTo>
              <a:lnTo>
                <a:pt x="2683112" y="27769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4E41C-A3AB-40C7-8526-4F3A7F81711D}">
      <dsp:nvSpPr>
        <dsp:cNvPr id="0" name=""/>
        <dsp:cNvSpPr/>
      </dsp:nvSpPr>
      <dsp:spPr>
        <a:xfrm>
          <a:off x="3143286" y="869558"/>
          <a:ext cx="1445625" cy="27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43"/>
              </a:lnTo>
              <a:lnTo>
                <a:pt x="1473779" y="189243"/>
              </a:lnTo>
              <a:lnTo>
                <a:pt x="1473779" y="27769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B2014-941D-4E41-92EC-48E12CA59128}">
      <dsp:nvSpPr>
        <dsp:cNvPr id="0" name=""/>
        <dsp:cNvSpPr/>
      </dsp:nvSpPr>
      <dsp:spPr>
        <a:xfrm>
          <a:off x="3143286" y="869558"/>
          <a:ext cx="244667" cy="27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43"/>
              </a:lnTo>
              <a:lnTo>
                <a:pt x="249432" y="189243"/>
              </a:lnTo>
              <a:lnTo>
                <a:pt x="249432" y="27769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57727-06CA-47A1-90F9-531FC5A06DF2}">
      <dsp:nvSpPr>
        <dsp:cNvPr id="0" name=""/>
        <dsp:cNvSpPr/>
      </dsp:nvSpPr>
      <dsp:spPr>
        <a:xfrm>
          <a:off x="2123471" y="869558"/>
          <a:ext cx="1019815" cy="272393"/>
        </a:xfrm>
        <a:custGeom>
          <a:avLst/>
          <a:gdLst/>
          <a:ahLst/>
          <a:cxnLst/>
          <a:rect l="0" t="0" r="0" b="0"/>
          <a:pathLst>
            <a:path>
              <a:moveTo>
                <a:pt x="1039676" y="0"/>
              </a:moveTo>
              <a:lnTo>
                <a:pt x="1039676" y="189243"/>
              </a:lnTo>
              <a:lnTo>
                <a:pt x="0" y="189243"/>
              </a:lnTo>
              <a:lnTo>
                <a:pt x="0" y="27769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65C66-FF9F-4B99-A148-A4EC4512B187}">
      <dsp:nvSpPr>
        <dsp:cNvPr id="0" name=""/>
        <dsp:cNvSpPr/>
      </dsp:nvSpPr>
      <dsp:spPr>
        <a:xfrm>
          <a:off x="692573" y="869558"/>
          <a:ext cx="2450713" cy="272393"/>
        </a:xfrm>
        <a:custGeom>
          <a:avLst/>
          <a:gdLst/>
          <a:ahLst/>
          <a:cxnLst/>
          <a:rect l="0" t="0" r="0" b="0"/>
          <a:pathLst>
            <a:path>
              <a:moveTo>
                <a:pt x="2498441" y="0"/>
              </a:moveTo>
              <a:lnTo>
                <a:pt x="2498441" y="189243"/>
              </a:lnTo>
              <a:lnTo>
                <a:pt x="0" y="189243"/>
              </a:lnTo>
              <a:lnTo>
                <a:pt x="0" y="27769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DAA32-2BD2-4CA6-A9E8-C8C4D7828AAA}">
      <dsp:nvSpPr>
        <dsp:cNvPr id="0" name=""/>
        <dsp:cNvSpPr/>
      </dsp:nvSpPr>
      <dsp:spPr>
        <a:xfrm>
          <a:off x="1816381" y="215452"/>
          <a:ext cx="2653810" cy="65410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D9DBC-653E-4155-91AE-714F035BDED4}">
      <dsp:nvSpPr>
        <dsp:cNvPr id="0" name=""/>
        <dsp:cNvSpPr/>
      </dsp:nvSpPr>
      <dsp:spPr>
        <a:xfrm>
          <a:off x="1920448" y="314315"/>
          <a:ext cx="2653810" cy="65410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Класифікація програм для опрацювання аудіо- і відеоданих</a:t>
          </a:r>
          <a:endParaRPr lang="ru-RU" sz="12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39606" y="333473"/>
        <a:ext cx="2615494" cy="615789"/>
      </dsp:txXfrm>
    </dsp:sp>
    <dsp:sp modelId="{545341DD-E942-4BFF-9281-75D3A66CF393}">
      <dsp:nvSpPr>
        <dsp:cNvPr id="0" name=""/>
        <dsp:cNvSpPr/>
      </dsp:nvSpPr>
      <dsp:spPr>
        <a:xfrm>
          <a:off x="1632" y="1141952"/>
          <a:ext cx="1381883" cy="103951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A18AA-648D-462B-8652-F61BA03C9980}">
      <dsp:nvSpPr>
        <dsp:cNvPr id="0" name=""/>
        <dsp:cNvSpPr/>
      </dsp:nvSpPr>
      <dsp:spPr>
        <a:xfrm>
          <a:off x="105698" y="1240815"/>
          <a:ext cx="1381883" cy="10395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Програми для перегляду або прослуховування (плеери)</a:t>
          </a: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6144" y="1271261"/>
        <a:ext cx="1320991" cy="978622"/>
      </dsp:txXfrm>
    </dsp:sp>
    <dsp:sp modelId="{98273150-7AC1-48B0-8E58-21AE0D8382DA}">
      <dsp:nvSpPr>
        <dsp:cNvPr id="0" name=""/>
        <dsp:cNvSpPr/>
      </dsp:nvSpPr>
      <dsp:spPr>
        <a:xfrm>
          <a:off x="1591647" y="1141952"/>
          <a:ext cx="1063646" cy="106464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B5CFB-FEA7-4F42-94E9-BBFEC5C292B1}">
      <dsp:nvSpPr>
        <dsp:cNvPr id="0" name=""/>
        <dsp:cNvSpPr/>
      </dsp:nvSpPr>
      <dsp:spPr>
        <a:xfrm>
          <a:off x="1695714" y="1240815"/>
          <a:ext cx="1063646" cy="106464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Програми для запису (захоплення) звуку та відео (грабери)</a:t>
          </a: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726867" y="1271968"/>
        <a:ext cx="1001340" cy="1002336"/>
      </dsp:txXfrm>
    </dsp:sp>
    <dsp:sp modelId="{6C4DD148-8243-45A9-B4B1-66432CD61B0D}">
      <dsp:nvSpPr>
        <dsp:cNvPr id="0" name=""/>
        <dsp:cNvSpPr/>
      </dsp:nvSpPr>
      <dsp:spPr>
        <a:xfrm>
          <a:off x="2863426" y="1141952"/>
          <a:ext cx="1049054" cy="11215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97D1E-749A-41B5-9815-BF817E920F97}">
      <dsp:nvSpPr>
        <dsp:cNvPr id="0" name=""/>
        <dsp:cNvSpPr/>
      </dsp:nvSpPr>
      <dsp:spPr>
        <a:xfrm>
          <a:off x="2967493" y="1240815"/>
          <a:ext cx="1049054" cy="11215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Програми для конвертації даних (конвертори)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98219" y="1271541"/>
        <a:ext cx="987602" cy="1060095"/>
      </dsp:txXfrm>
    </dsp:sp>
    <dsp:sp modelId="{C36D729C-55AC-47B8-962E-BAE7D198A7AF}">
      <dsp:nvSpPr>
        <dsp:cNvPr id="0" name=""/>
        <dsp:cNvSpPr/>
      </dsp:nvSpPr>
      <dsp:spPr>
        <a:xfrm>
          <a:off x="4120613" y="1141952"/>
          <a:ext cx="936596" cy="11408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AF19B-0E5D-4E6A-98D3-731096C1690F}">
      <dsp:nvSpPr>
        <dsp:cNvPr id="0" name=""/>
        <dsp:cNvSpPr/>
      </dsp:nvSpPr>
      <dsp:spPr>
        <a:xfrm>
          <a:off x="4224680" y="1240815"/>
          <a:ext cx="936596" cy="114088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Музичні та відео-редактори</a:t>
          </a: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52112" y="1268247"/>
        <a:ext cx="881732" cy="1086018"/>
      </dsp:txXfrm>
    </dsp:sp>
    <dsp:sp modelId="{898012AB-B71E-4BF1-AB6A-1EEC86F74606}">
      <dsp:nvSpPr>
        <dsp:cNvPr id="0" name=""/>
        <dsp:cNvSpPr/>
      </dsp:nvSpPr>
      <dsp:spPr>
        <a:xfrm>
          <a:off x="5265343" y="1141952"/>
          <a:ext cx="1019598" cy="100018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05478-5A96-4018-BBE2-928C16AEF385}">
      <dsp:nvSpPr>
        <dsp:cNvPr id="0" name=""/>
        <dsp:cNvSpPr/>
      </dsp:nvSpPr>
      <dsp:spPr>
        <a:xfrm>
          <a:off x="5369409" y="1240815"/>
          <a:ext cx="1019598" cy="100018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Музичні та відеостудії</a:t>
          </a:r>
          <a:endParaRPr lang="ru-RU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398703" y="1270109"/>
        <a:ext cx="961010" cy="94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16E87-1A6C-4892-8E0D-45BE54BA295A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8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A461-C947-48C6-8ED6-C87D73A4F44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09E5-254F-4743-8A8C-ED097C7538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F332-F361-4A5C-AD9B-7821697B82F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CC13-4BAB-4A0C-8EA4-3A285CE7FA1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018-4B2E-4A98-9606-1104CEE59513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4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7DD1-0DFE-4A60-A3CF-9C0603E230A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30E-CB7A-4E93-825C-8AB6E5EDB5BE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9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D81E-E24D-4F82-9861-F137A6A10658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4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60A-BE34-4C07-88ED-A984E959C129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8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BF54-9AC3-40A8-94AA-2F0B52C3059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3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D0C8-0137-4A4A-8939-E4C1D646C186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earningapps.org/23315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Формати аудіо- </a:t>
            </a:r>
            <a:r>
              <a:rPr lang="uk-UA" sz="4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</a:t>
            </a:r>
            <a:r>
              <a:rPr lang="UK-UA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відеофайлів</a:t>
            </a:r>
            <a:endParaRPr lang="ru-RU" sz="4800" spc="50" dirty="0" err="1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3800872"/>
            <a:ext cx="2221632" cy="947936"/>
          </a:xfrm>
        </p:spPr>
        <p:txBody>
          <a:bodyPr/>
          <a:lstStyle/>
          <a:p>
            <a:r>
              <a:rPr lang="uk-UA" dirty="0"/>
              <a:t>8 клас</a:t>
            </a:r>
            <a:endParaRPr lang="en-US" dirty="0"/>
          </a:p>
        </p:txBody>
      </p:sp>
      <p:pic>
        <p:nvPicPr>
          <p:cNvPr id="1026" name="Picture 2" descr="http://i.imgur.com/93fuCr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131840" cy="31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931224" cy="51454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/>
              <a:t>Відео </a:t>
            </a:r>
            <a:r>
              <a:rPr lang="uk-UA" dirty="0"/>
              <a:t>(латиною </a:t>
            </a:r>
            <a:r>
              <a:rPr lang="uk-UA" dirty="0" err="1"/>
              <a:t>video</a:t>
            </a:r>
            <a:r>
              <a:rPr lang="uk-UA" dirty="0"/>
              <a:t> — дивлюся, бачу) — технології запису, опрацювання, передавання, зберігання й відтворення візуального й аудіовізуального матеріалу.</a:t>
            </a:r>
          </a:p>
          <a:p>
            <a:pPr algn="just"/>
            <a:r>
              <a:rPr lang="uk-UA" b="1" dirty="0"/>
              <a:t>Медіа-контейнер</a:t>
            </a:r>
            <a:r>
              <a:rPr lang="uk-UA" dirty="0"/>
              <a:t> (англійською </a:t>
            </a:r>
            <a:r>
              <a:rPr lang="uk-UA" dirty="0" err="1"/>
              <a:t>Сontainer</a:t>
            </a:r>
            <a:r>
              <a:rPr lang="uk-UA" dirty="0"/>
              <a:t> </a:t>
            </a:r>
            <a:r>
              <a:rPr lang="uk-UA" dirty="0" err="1"/>
              <a:t>format</a:t>
            </a:r>
            <a:r>
              <a:rPr lang="uk-UA" dirty="0"/>
              <a:t>) — формат файлу, що може містити дані різних типів, стиснених різними </a:t>
            </a:r>
            <a:r>
              <a:rPr lang="uk-UA" dirty="0" err="1"/>
              <a:t>кодеками</a:t>
            </a:r>
            <a:r>
              <a:rPr lang="uk-UA" dirty="0"/>
              <a:t>, і дозволяє зберігати </a:t>
            </a:r>
            <a:r>
              <a:rPr lang="uk-UA" dirty="0" err="1"/>
              <a:t>аудіо-</a:t>
            </a:r>
            <a:r>
              <a:rPr lang="uk-UA" dirty="0"/>
              <a:t>, </a:t>
            </a:r>
            <a:r>
              <a:rPr lang="uk-UA" dirty="0" err="1"/>
              <a:t>відео-</a:t>
            </a:r>
            <a:r>
              <a:rPr lang="uk-UA" dirty="0"/>
              <a:t> i текстову інформацію в єдиному файлі. Медіа-контейнер не лише надає можливість зберігати </a:t>
            </a:r>
            <a:r>
              <a:rPr lang="uk-UA" dirty="0" err="1"/>
              <a:t>аудіо-</a:t>
            </a:r>
            <a:r>
              <a:rPr lang="uk-UA" dirty="0"/>
              <a:t> й відеозаписи, а й забезпечує синхронізацію </a:t>
            </a:r>
            <a:r>
              <a:rPr lang="uk-UA" dirty="0" err="1"/>
              <a:t>аудіо-</a:t>
            </a:r>
            <a:r>
              <a:rPr lang="uk-UA" dirty="0"/>
              <a:t> та </a:t>
            </a:r>
            <a:r>
              <a:rPr lang="uk-UA" dirty="0" err="1"/>
              <a:t>відеопотоків</a:t>
            </a:r>
            <a:r>
              <a:rPr lang="uk-UA" dirty="0"/>
              <a:t> під час відтворення.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Поширені формати відео</a:t>
            </a:r>
            <a:endParaRPr lang="ru-RU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800" b="0" dirty="0"/>
              <a:t>3gp — </a:t>
            </a:r>
            <a:r>
              <a:rPr lang="ru-RU" sz="2800" b="0" dirty="0" err="1"/>
              <a:t>мультимедійний</a:t>
            </a:r>
            <a:r>
              <a:rPr lang="ru-RU" sz="2800" b="0" dirty="0"/>
              <a:t> контейнер, </a:t>
            </a:r>
            <a:r>
              <a:rPr lang="ru-RU" sz="2800" b="0" dirty="0" err="1"/>
              <a:t>невеликі</a:t>
            </a:r>
            <a:r>
              <a:rPr lang="ru-RU" sz="2800" b="0" dirty="0"/>
              <a:t> </a:t>
            </a:r>
            <a:r>
              <a:rPr lang="ru-RU" sz="2800" b="0" dirty="0" err="1"/>
              <a:t>розміри</a:t>
            </a:r>
            <a:r>
              <a:rPr lang="ru-RU" sz="2800" b="0" dirty="0"/>
              <a:t> </a:t>
            </a:r>
            <a:r>
              <a:rPr lang="ru-RU" sz="2800" b="0" dirty="0" err="1"/>
              <a:t>файлів</a:t>
            </a:r>
            <a:r>
              <a:rPr lang="ru-RU" sz="2800" b="0" dirty="0"/>
              <a:t> з </a:t>
            </a:r>
            <a:r>
              <a:rPr lang="ru-RU" sz="2800" b="0" dirty="0" err="1"/>
              <a:t>неякісним</a:t>
            </a:r>
            <a:r>
              <a:rPr lang="ru-RU" sz="2800" b="0" dirty="0"/>
              <a:t> </a:t>
            </a:r>
            <a:r>
              <a:rPr lang="ru-RU" sz="2800" b="0" dirty="0" err="1"/>
              <a:t>відео</a:t>
            </a:r>
            <a:r>
              <a:rPr lang="ru-RU" sz="2800" b="0" dirty="0"/>
              <a:t>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800" b="0" dirty="0" err="1"/>
              <a:t>flv</a:t>
            </a:r>
            <a:r>
              <a:rPr lang="en-US" sz="2800" b="0" dirty="0"/>
              <a:t> — </a:t>
            </a:r>
            <a:r>
              <a:rPr lang="ru-RU" sz="2800" b="0" dirty="0" err="1"/>
              <a:t>використовують</a:t>
            </a:r>
            <a:r>
              <a:rPr lang="ru-RU" sz="2800" b="0" dirty="0"/>
              <a:t> для </a:t>
            </a:r>
            <a:r>
              <a:rPr lang="ru-RU" sz="2800" b="0" dirty="0" err="1"/>
              <a:t>передавання</a:t>
            </a:r>
            <a:r>
              <a:rPr lang="ru-RU" sz="2800" b="0" dirty="0"/>
              <a:t> </a:t>
            </a:r>
            <a:r>
              <a:rPr lang="ru-RU" sz="2800" b="0" dirty="0" err="1"/>
              <a:t>відео</a:t>
            </a:r>
            <a:r>
              <a:rPr lang="ru-RU" sz="2800" b="0" dirty="0"/>
              <a:t> мережею;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800" b="0" dirty="0" err="1"/>
              <a:t>avi</a:t>
            </a:r>
            <a:r>
              <a:rPr lang="en-US" sz="2800" b="0" dirty="0"/>
              <a:t> — </a:t>
            </a:r>
            <a:r>
              <a:rPr lang="ru-RU" sz="2800" b="0" dirty="0" err="1"/>
              <a:t>мультимедійний</a:t>
            </a:r>
            <a:r>
              <a:rPr lang="ru-RU" sz="2800" b="0" dirty="0"/>
              <a:t> контейнер для </a:t>
            </a:r>
            <a:r>
              <a:rPr lang="ru-RU" sz="2800" b="0" dirty="0" err="1"/>
              <a:t>аудіо-відео</a:t>
            </a:r>
            <a:r>
              <a:rPr lang="ru-RU" sz="2800" b="0" dirty="0"/>
              <a:t> </a:t>
            </a:r>
            <a:r>
              <a:rPr lang="ru-RU" sz="2800" b="0" dirty="0" err="1"/>
              <a:t>даних</a:t>
            </a:r>
            <a:r>
              <a:rPr lang="en-US" sz="2800" b="0" dirty="0"/>
              <a:t>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800" b="0" dirty="0"/>
              <a:t>mpg — </a:t>
            </a:r>
            <a:r>
              <a:rPr lang="ru-RU" sz="2800" b="0" dirty="0"/>
              <a:t>стандарт цифрового </a:t>
            </a:r>
            <a:r>
              <a:rPr lang="ru-RU" sz="2800" b="0" dirty="0" err="1"/>
              <a:t>стиснення</a:t>
            </a:r>
            <a:r>
              <a:rPr lang="ru-RU" sz="2800" b="0" dirty="0"/>
              <a:t> і </a:t>
            </a:r>
            <a:r>
              <a:rPr lang="ru-RU" sz="2800" b="0" dirty="0" err="1"/>
              <a:t>забезпечення</a:t>
            </a:r>
            <a:r>
              <a:rPr lang="ru-RU" sz="2800" b="0" dirty="0"/>
              <a:t> </a:t>
            </a:r>
            <a:r>
              <a:rPr lang="ru-RU" sz="2800" b="0" dirty="0" err="1"/>
              <a:t>якісного</a:t>
            </a:r>
            <a:r>
              <a:rPr lang="ru-RU" sz="2800" b="0" dirty="0"/>
              <a:t> </a:t>
            </a:r>
            <a:r>
              <a:rPr lang="ru-RU" sz="2800" b="0" dirty="0" err="1"/>
              <a:t>відео</a:t>
            </a:r>
            <a:r>
              <a:rPr lang="ru-RU" sz="2800" b="0" dirty="0"/>
              <a:t>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800" b="0" dirty="0" err="1"/>
              <a:t>mov</a:t>
            </a:r>
            <a:r>
              <a:rPr lang="en-US" sz="2800" b="0" dirty="0"/>
              <a:t> — </a:t>
            </a:r>
            <a:r>
              <a:rPr lang="ru-RU" sz="2800" b="0" dirty="0"/>
              <a:t>формат для </a:t>
            </a:r>
            <a:r>
              <a:rPr lang="ru-RU" sz="2800" b="0" dirty="0" err="1"/>
              <a:t>считування</a:t>
            </a:r>
            <a:r>
              <a:rPr lang="ru-RU" sz="2800" b="0" dirty="0"/>
              <a:t> </a:t>
            </a:r>
            <a:r>
              <a:rPr lang="ru-RU" sz="2800" b="0" dirty="0" err="1"/>
              <a:t>програмою</a:t>
            </a:r>
            <a:r>
              <a:rPr lang="ru-RU" sz="2800" b="0" dirty="0"/>
              <a:t> </a:t>
            </a:r>
            <a:r>
              <a:rPr lang="en-US" sz="2800" b="0" dirty="0"/>
              <a:t>QuickTime;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800" b="0" dirty="0" err="1"/>
              <a:t>asf</a:t>
            </a:r>
            <a:r>
              <a:rPr lang="en-US" sz="2800" b="0" dirty="0"/>
              <a:t> — </a:t>
            </a:r>
            <a:r>
              <a:rPr lang="ru-RU" sz="2800" b="0" dirty="0" err="1"/>
              <a:t>потокове</a:t>
            </a:r>
            <a:r>
              <a:rPr lang="ru-RU" sz="2800" b="0" dirty="0"/>
              <a:t> </a:t>
            </a:r>
            <a:r>
              <a:rPr lang="ru-RU" sz="2800" b="0" dirty="0" err="1"/>
              <a:t>відео</a:t>
            </a:r>
            <a:r>
              <a:rPr lang="ru-RU" sz="2800" b="0" dirty="0"/>
              <a:t> і </a:t>
            </a:r>
            <a:r>
              <a:rPr lang="ru-RU" sz="2800" b="0" dirty="0" err="1"/>
              <a:t>аудіо</a:t>
            </a:r>
            <a:r>
              <a:rPr lang="ru-RU" sz="2800" b="0" dirty="0"/>
              <a:t>, є </a:t>
            </a:r>
            <a:r>
              <a:rPr lang="ru-RU" sz="2800" b="0" dirty="0" err="1"/>
              <a:t>частиною</a:t>
            </a:r>
            <a:r>
              <a:rPr lang="ru-RU" sz="2800" b="0" dirty="0"/>
              <a:t> </a:t>
            </a:r>
            <a:r>
              <a:rPr lang="en-US" sz="2800" b="0" dirty="0"/>
              <a:t>Windows Media;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800" b="0" dirty="0" err="1"/>
              <a:t>wmv</a:t>
            </a:r>
            <a:r>
              <a:rPr lang="en-US" sz="2800" b="0" dirty="0"/>
              <a:t> — </a:t>
            </a:r>
            <a:r>
              <a:rPr lang="ru-RU" sz="2800" b="0" dirty="0"/>
              <a:t>для </a:t>
            </a:r>
            <a:r>
              <a:rPr lang="ru-RU" sz="2800" b="0" dirty="0" err="1"/>
              <a:t>збереження</a:t>
            </a:r>
            <a:r>
              <a:rPr lang="ru-RU" sz="2800" b="0" dirty="0"/>
              <a:t> і </a:t>
            </a:r>
            <a:r>
              <a:rPr lang="ru-RU" sz="2800" b="0" dirty="0" err="1"/>
              <a:t>трансляції</a:t>
            </a:r>
            <a:r>
              <a:rPr lang="ru-RU" sz="2800" b="0" dirty="0"/>
              <a:t> </a:t>
            </a:r>
            <a:r>
              <a:rPr lang="ru-RU" sz="2800" b="0" dirty="0" err="1"/>
              <a:t>відеоінформації</a:t>
            </a:r>
            <a:r>
              <a:rPr lang="ru-RU" sz="2800" b="0" dirty="0"/>
              <a:t> у форматах </a:t>
            </a:r>
            <a:r>
              <a:rPr lang="en-US" sz="2800" b="0" dirty="0"/>
              <a:t>Microsoft.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709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допитливих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/>
              <a:t>Кодек</a:t>
            </a:r>
            <a:r>
              <a:rPr lang="uk-UA"/>
              <a:t> (від англ. coder/ decoder — кодувальник/декодувальник) — пристрій чи програма, що виконує перетворення сигналів і використовується під час цифрового опрацювання відео та звуків для стиснення даних. Стиснення, як правило, відбувається із втратою якості. Кодеки дають змогу кодувати відеозаписи для передавання чи збереження, а також розкодовувати — для перегляду. Різні медіа-контейнери можуть підтримувати різні кодеки: DivX, XviD, MJPEG, VC-1 тощо.</a:t>
            </a:r>
          </a:p>
        </p:txBody>
      </p:sp>
    </p:spTree>
    <p:extLst>
      <p:ext uri="{BB962C8B-B14F-4D97-AF65-F5344CB8AC3E}">
        <p14:creationId xmlns:p14="http://schemas.microsoft.com/office/powerpoint/2010/main" val="392255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допитливих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776864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dirty="0" err="1"/>
              <a:t>Плагін</a:t>
            </a:r>
            <a:r>
              <a:rPr lang="uk-UA" dirty="0"/>
              <a:t> (від англ. </a:t>
            </a:r>
            <a:r>
              <a:rPr lang="en-US" dirty="0"/>
              <a:t>plug-in — </a:t>
            </a:r>
            <a:r>
              <a:rPr lang="uk-UA" dirty="0"/>
              <a:t>підключати) — незалежний програмний модуль, що підключається до основної програми та призначений для розширення або використання її можливостей. Часто у вигляді </a:t>
            </a:r>
            <a:r>
              <a:rPr lang="uk-UA" dirty="0" err="1"/>
              <a:t>плагіна</a:t>
            </a:r>
            <a:r>
              <a:rPr lang="uk-UA" dirty="0"/>
              <a:t> виконується підтримка форматів файлів, наприклад, для звукових і </a:t>
            </a:r>
            <a:r>
              <a:rPr lang="uk-UA" dirty="0" err="1"/>
              <a:t>відеопрогравачів</a:t>
            </a:r>
            <a:r>
              <a:rPr lang="uk-UA" dirty="0"/>
              <a:t>, програм опрацювання звуку і графіки тощо. У </a:t>
            </a:r>
            <a:r>
              <a:rPr lang="uk-UA" dirty="0" err="1"/>
              <a:t>веб-браузерах</a:t>
            </a:r>
            <a:r>
              <a:rPr lang="uk-UA" dirty="0"/>
              <a:t> </a:t>
            </a:r>
            <a:r>
              <a:rPr lang="uk-UA" dirty="0" err="1"/>
              <a:t>плагіни</a:t>
            </a:r>
            <a:r>
              <a:rPr lang="uk-UA" dirty="0"/>
              <a:t> використовуються для забезпечення відображення форматів даних, які не мають вбудованої підтримки браузером (наприклад, </a:t>
            </a:r>
            <a:r>
              <a:rPr lang="en-US" dirty="0"/>
              <a:t>Adobe Flash </a:t>
            </a:r>
            <a:r>
              <a:rPr lang="uk-UA" dirty="0"/>
              <a:t>або </a:t>
            </a:r>
            <a:r>
              <a:rPr lang="en-US" dirty="0"/>
              <a:t>SVG), </a:t>
            </a:r>
            <a:r>
              <a:rPr lang="uk-UA" dirty="0"/>
              <a:t>для </a:t>
            </a:r>
            <a:r>
              <a:rPr lang="uk-UA" dirty="0" err="1"/>
              <a:t>підлаштування</a:t>
            </a:r>
            <a:r>
              <a:rPr lang="uk-UA" dirty="0"/>
              <a:t> можливостей до вимог користувача тощо.</a:t>
            </a:r>
          </a:p>
        </p:txBody>
      </p:sp>
    </p:spTree>
    <p:extLst>
      <p:ext uri="{BB962C8B-B14F-4D97-AF65-F5344CB8AC3E}">
        <p14:creationId xmlns:p14="http://schemas.microsoft.com/office/powerpoint/2010/main" val="385312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32848" cy="1143000"/>
          </a:xfrm>
        </p:spPr>
        <p:txBody>
          <a:bodyPr>
            <a:noAutofit/>
          </a:bodyPr>
          <a:lstStyle/>
          <a:p>
            <a:pPr algn="l"/>
            <a:r>
              <a:rPr lang="uk-UA" sz="3200" b="1" dirty="0"/>
              <a:t>Програвач медіа, </a:t>
            </a:r>
            <a:r>
              <a:rPr lang="uk-UA" sz="3200" b="1" dirty="0" err="1"/>
              <a:t>медіаплеєр</a:t>
            </a:r>
            <a:r>
              <a:rPr lang="uk-UA" sz="3200" dirty="0"/>
              <a:t> — комп’ютерна програма для відтворення мультимедійних файлів.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47382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18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143000"/>
          </a:xfrm>
        </p:spPr>
        <p:txBody>
          <a:bodyPr>
            <a:noAutofit/>
          </a:bodyPr>
          <a:lstStyle/>
          <a:p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Програми</a:t>
            </a:r>
            <a:r>
              <a:rPr lang="ru-RU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</a:t>
            </a:r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опрацювання</a:t>
            </a:r>
            <a:r>
              <a:rPr lang="ru-RU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аудіоданих</a:t>
            </a:r>
            <a:endParaRPr lang="ru-RU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56436"/>
            <a:ext cx="7848872" cy="36529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Захопленням аудіо </a:t>
            </a:r>
            <a:r>
              <a:rPr lang="uk-UA" dirty="0"/>
              <a:t>називають процес перетворення звуку із зовнішніх джерел у цифровий формат і запис його в </a:t>
            </a:r>
            <a:r>
              <a:rPr lang="uk-UA" dirty="0" err="1"/>
              <a:t>аудіофайл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/>
              <a:t>В ОС Windows є стандартна програма для звукозапису, яку можна запустити так: </a:t>
            </a:r>
            <a:r>
              <a:rPr lang="uk-UA" b="1" dirty="0"/>
              <a:t>Пуск » Всі програми » Стандартні » Звукозапис</a:t>
            </a:r>
            <a:r>
              <a:rPr lang="uk-UA" dirty="0"/>
              <a:t>. Якщо під час записування звуку натиснути кнопку зупинки запису, відкриється вікно з пропозицією зберегти файл.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29200"/>
            <a:ext cx="5239356" cy="9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38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143000"/>
          </a:xfrm>
        </p:spPr>
        <p:txBody>
          <a:bodyPr>
            <a:noAutofit/>
          </a:bodyPr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Програми для опрацювання </a:t>
            </a:r>
            <a:r>
              <a:rPr lang="uk-UA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аудіоданих</a:t>
            </a:r>
            <a:endParaRPr lang="uk-UA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56436"/>
            <a:ext cx="7848872" cy="36529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Програми для редагування </a:t>
            </a:r>
            <a:r>
              <a:rPr lang="uk-UA" dirty="0" err="1"/>
              <a:t>аудіофайлів</a:t>
            </a:r>
            <a:r>
              <a:rPr lang="uk-UA" dirty="0"/>
              <a:t> називають </a:t>
            </a:r>
            <a:r>
              <a:rPr lang="uk-UA" b="1" dirty="0" err="1"/>
              <a:t>аудіоредакторами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/>
              <a:t>Приклади: </a:t>
            </a:r>
            <a:r>
              <a:rPr lang="en-US" dirty="0"/>
              <a:t>Audacity</a:t>
            </a:r>
            <a:r>
              <a:rPr lang="uk-UA" dirty="0"/>
              <a:t>, </a:t>
            </a:r>
            <a:r>
              <a:rPr lang="en-US" dirty="0"/>
              <a:t>Free Wave MP3 Editor</a:t>
            </a:r>
            <a:endParaRPr lang="uk-UA" dirty="0"/>
          </a:p>
          <a:p>
            <a:pPr algn="just"/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4960"/>
            <a:ext cx="2376264" cy="93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5353"/>
            <a:ext cx="3395254" cy="253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5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Опрацювання відеоданих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4785395"/>
          </a:xfrm>
        </p:spPr>
        <p:txBody>
          <a:bodyPr>
            <a:noAutofit/>
          </a:bodyPr>
          <a:lstStyle/>
          <a:p>
            <a:pPr algn="just"/>
            <a:r>
              <a:rPr lang="uk-UA" sz="2200" b="1" dirty="0"/>
              <a:t>Захопленням відео </a:t>
            </a:r>
            <a:r>
              <a:rPr lang="uk-UA" sz="2200" dirty="0"/>
              <a:t>називають процес перетворення відеосигналу із зовнішнього пристрою в цифровий формат і запис його у </a:t>
            </a:r>
            <a:r>
              <a:rPr lang="uk-UA" sz="2200" dirty="0" err="1"/>
              <a:t>відеофайл</a:t>
            </a:r>
            <a:r>
              <a:rPr lang="uk-UA" sz="2200" dirty="0"/>
              <a:t>.</a:t>
            </a:r>
          </a:p>
          <a:p>
            <a:pPr algn="just"/>
            <a:r>
              <a:rPr lang="uk-UA" sz="2200" b="1" dirty="0"/>
              <a:t>Захоплення з екрану монітора</a:t>
            </a:r>
            <a:r>
              <a:rPr lang="uk-UA" sz="2200" dirty="0"/>
              <a:t> — це запис всього, що відображається на екрані монітора чи його частині. Програми для захоплення відео з екрану монітора можна знайти в Інтернеті: </a:t>
            </a:r>
            <a:r>
              <a:rPr lang="en-US" sz="2200" dirty="0" err="1"/>
              <a:t>Icecream</a:t>
            </a:r>
            <a:r>
              <a:rPr lang="en-US" sz="2200" dirty="0"/>
              <a:t> Screen Recorder, </a:t>
            </a:r>
            <a:r>
              <a:rPr lang="en-US" sz="2200" dirty="0" err="1"/>
              <a:t>CamStudio</a:t>
            </a:r>
            <a:r>
              <a:rPr lang="en-US" sz="2200" dirty="0"/>
              <a:t> </a:t>
            </a:r>
            <a:r>
              <a:rPr lang="uk-UA" sz="2200" dirty="0"/>
              <a:t>тощо. Вони дозволяють здійснювати захоплення з екрану монітора, захоплення звуку з мікрофона чи колонок та зберігати </a:t>
            </a:r>
            <a:r>
              <a:rPr lang="uk-UA" sz="2200" dirty="0" err="1"/>
              <a:t>відеофайли</a:t>
            </a:r>
            <a:r>
              <a:rPr lang="uk-UA" sz="2200" dirty="0"/>
              <a:t> у форматах,  які підтримуються сучасними </a:t>
            </a:r>
            <a:r>
              <a:rPr lang="uk-UA" sz="2200" dirty="0" err="1"/>
              <a:t>медіаплеєрами</a:t>
            </a:r>
            <a:r>
              <a:rPr lang="uk-UA" sz="2200" dirty="0"/>
              <a:t>.</a:t>
            </a:r>
          </a:p>
          <a:p>
            <a:pPr algn="just"/>
            <a:r>
              <a:rPr lang="uk-UA" sz="2200" b="1" dirty="0"/>
              <a:t>Захоплення із цифрових відеокамер</a:t>
            </a:r>
            <a:r>
              <a:rPr lang="uk-UA" sz="2200" dirty="0"/>
              <a:t> — це запис усього, що фіксує підключена до комп'ютера цифрова відеокамера.</a:t>
            </a:r>
          </a:p>
          <a:p>
            <a:pPr algn="just"/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15114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Програми для опрацювання відеоданих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4785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200" dirty="0"/>
              <a:t>Спеціальні програми монтажу відео для створення мультимедійних презентацій (</a:t>
            </a:r>
            <a:r>
              <a:rPr lang="uk-UA" sz="2200" dirty="0" err="1"/>
              <a:t>відеокліпів</a:t>
            </a:r>
            <a:r>
              <a:rPr lang="uk-UA" sz="2200" dirty="0"/>
              <a:t>, фільмів, слайд-шоу) називають </a:t>
            </a:r>
            <a:r>
              <a:rPr lang="uk-UA" sz="2200" b="1" dirty="0" err="1"/>
              <a:t>відеоредакторами</a:t>
            </a:r>
            <a:r>
              <a:rPr lang="uk-UA" sz="2200" dirty="0"/>
              <a:t>.</a:t>
            </a:r>
          </a:p>
          <a:p>
            <a:pPr marL="0" indent="0" algn="just">
              <a:buNone/>
            </a:pPr>
            <a:endParaRPr lang="uk-UA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615156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7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Повторюємо</a:t>
            </a:r>
            <a:endParaRPr lang="en-US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992888" cy="4395192"/>
          </a:xfrm>
        </p:spPr>
        <p:txBody>
          <a:bodyPr/>
          <a:lstStyle/>
          <a:p>
            <a:pPr marL="0" indent="0">
              <a:buNone/>
            </a:pPr>
            <a:r>
              <a:rPr lang="uk-UA" sz="2400" b="0" dirty="0"/>
              <a:t>Які існують форми подання інформації? </a:t>
            </a:r>
            <a:endParaRPr lang="ru-RU" sz="2400" b="0" dirty="0"/>
          </a:p>
          <a:p>
            <a:pPr marL="0" indent="0">
              <a:buNone/>
            </a:pPr>
            <a:r>
              <a:rPr lang="uk-UA" sz="2400" b="0" dirty="0"/>
              <a:t>Яку інформацію називають мультимедійною?</a:t>
            </a:r>
            <a:endParaRPr lang="ru-RU" sz="2400" b="0" dirty="0"/>
          </a:p>
          <a:p>
            <a:pPr marL="0" indent="0">
              <a:buNone/>
            </a:pPr>
            <a:r>
              <a:rPr lang="uk-UA" sz="2400" b="0" dirty="0"/>
              <a:t>Що є об'єктами </a:t>
            </a:r>
            <a:r>
              <a:rPr lang="uk-UA" sz="2400" b="0" dirty="0" err="1"/>
              <a:t>мультимедіа</a:t>
            </a:r>
            <a:r>
              <a:rPr lang="uk-UA" sz="2400" b="0" dirty="0"/>
              <a:t>?</a:t>
            </a:r>
            <a:endParaRPr lang="ru-RU" sz="2400" b="0" dirty="0"/>
          </a:p>
          <a:p>
            <a:pPr marL="0" indent="0">
              <a:buNone/>
            </a:pPr>
            <a:r>
              <a:rPr lang="uk-UA" sz="2400" b="0" dirty="0"/>
              <a:t>Які пристрої називають мультимедійними?</a:t>
            </a:r>
            <a:endParaRPr lang="ru-RU" sz="2400" b="0" dirty="0"/>
          </a:p>
          <a:p>
            <a:pPr marL="0" indent="0">
              <a:buNone/>
            </a:pPr>
            <a:r>
              <a:rPr lang="uk-UA" sz="2400" b="0" dirty="0"/>
              <a:t>Які носії інформації використовують у мультимедійних пристроях?</a:t>
            </a:r>
            <a:endParaRPr lang="ru-RU" sz="2400" b="0" dirty="0"/>
          </a:p>
          <a:p>
            <a:pPr marL="0" indent="0">
              <a:buNone/>
            </a:pPr>
            <a:r>
              <a:rPr lang="uk-UA" sz="2400" b="0" dirty="0"/>
              <a:t>Які пристрої використовують для введення мультимедійних об'єктів?</a:t>
            </a:r>
            <a:endParaRPr lang="ru-RU" sz="2400" b="0" dirty="0"/>
          </a:p>
          <a:p>
            <a:pPr marL="0" indent="0">
              <a:buNone/>
            </a:pPr>
            <a:r>
              <a:rPr lang="uk-UA" sz="2400" b="0" dirty="0"/>
              <a:t>Які пристрої використовують для виведення мультимедійних об'єктів?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Конвертер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575" y="1340768"/>
            <a:ext cx="7210817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— програма, яка перетворює у файлі дані з одного формату в інший. Зміни і втрати даних, які можуть виникнути під час перетворення, залежать від форматів початкового та кінцевого файлів і від застосованої програми перетворення.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2610233" cy="181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5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>
          <a:xfrm>
            <a:off x="395536" y="609600"/>
            <a:ext cx="806266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Програми конвертації файлів 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(для перекодування файлів з одного формату</a:t>
            </a: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інший)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293271"/>
              </p:ext>
            </p:extLst>
          </p:nvPr>
        </p:nvGraphicFramePr>
        <p:xfrm>
          <a:off x="827584" y="1916832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189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Практичне завдання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208912" cy="4525963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Навести </a:t>
            </a:r>
            <a:r>
              <a:rPr lang="uk-UA" dirty="0"/>
              <a:t>приклади програм для опрацювання аудіо- і відеоданих. Доповнити схему прикладами.</a:t>
            </a:r>
            <a:endParaRPr lang="ru-RU" dirty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9915233"/>
              </p:ext>
            </p:extLst>
          </p:nvPr>
        </p:nvGraphicFramePr>
        <p:xfrm>
          <a:off x="1187624" y="3645024"/>
          <a:ext cx="6390640" cy="259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62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6084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UK-UA" sz="2800" dirty="0"/>
              <a:t>Виконати інтерактивну вправу </a:t>
            </a:r>
            <a:r>
              <a:rPr lang="UK-UA" sz="2800" u="sng" dirty="0">
                <a:hlinkClick r:id="rId2"/>
              </a:rPr>
              <a:t>http://learningapps.org/2331500</a:t>
            </a:r>
            <a:r>
              <a:rPr lang="UK-UA" sz="2800" dirty="0"/>
              <a:t>.</a:t>
            </a:r>
          </a:p>
          <a:p>
            <a:pPr marL="0" indent="0" fontAlgn="base">
              <a:buNone/>
            </a:pPr>
            <a:endParaRPr lang="UK-UA" sz="2800" dirty="0"/>
          </a:p>
          <a:p>
            <a:pPr marL="0" indent="0" fontAlgn="base">
              <a:buNone/>
            </a:pPr>
            <a:endParaRPr lang="UK-UA" sz="2800" dirty="0"/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537713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31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Мультимедіа</a:t>
            </a:r>
            <a:endParaRPr lang="ru-RU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- </a:t>
            </a:r>
            <a:r>
              <a:rPr lang="uk-UA" b="0" dirty="0"/>
              <a:t>це програмний продукт, що містить колекції зображень, текстів і даних, які супроводжуються звуком, відео, анімацією та іншими візуальними ефектами, оснащений інтерактивним інтерфейсом з елементами керування.</a:t>
            </a:r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0433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67322"/>
              </p:ext>
            </p:extLst>
          </p:nvPr>
        </p:nvGraphicFramePr>
        <p:xfrm>
          <a:off x="395536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20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Історична довідка</a:t>
            </a:r>
            <a:endParaRPr lang="ru-RU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41682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0" dirty="0"/>
              <a:t>Слово «</a:t>
            </a:r>
            <a:r>
              <a:rPr lang="uk-UA" sz="2400" b="0" dirty="0" err="1"/>
              <a:t>мультимедіа</a:t>
            </a:r>
            <a:r>
              <a:rPr lang="uk-UA" sz="2400" b="0" dirty="0"/>
              <a:t>» вперше було використано у 1965 році для опису шоу, яке поєднало в собі живу </a:t>
            </a:r>
            <a:r>
              <a:rPr lang="uk-UA" sz="2400" b="0" dirty="0" err="1"/>
              <a:t>рок-музику</a:t>
            </a:r>
            <a:r>
              <a:rPr lang="uk-UA" sz="2400" b="0" dirty="0"/>
              <a:t>, кіно, експериментальні світлові ефекти і нетрадиційне мистецтво. Далі упродовж 40 років цей термін означав різне: скажімо, наприкінці 1970-х років під ним розуміли презентації, одержані із зображень від кількох проекторів, синхронізованих зі звуковою доріжкою. І лише на межі XX і XXI століть це слово набуло сучасного значення.</a:t>
            </a:r>
            <a:endParaRPr lang="ru-RU" sz="2400" b="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56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7990656" cy="1143000"/>
          </a:xfrm>
        </p:spPr>
        <p:txBody>
          <a:bodyPr>
            <a:normAutofit/>
          </a:bodyPr>
          <a:lstStyle/>
          <a:p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Формати</a:t>
            </a:r>
            <a:r>
              <a:rPr lang="ru-RU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аудіо</a:t>
            </a:r>
            <a:endParaRPr lang="ru-RU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без </a:t>
            </a:r>
            <a:r>
              <a:rPr lang="ru-RU" sz="2400" b="1" dirty="0" err="1"/>
              <a:t>стиснення</a:t>
            </a:r>
            <a:r>
              <a:rPr lang="ru-RU" sz="2400" b="1" dirty="0"/>
              <a:t>:</a:t>
            </a:r>
          </a:p>
          <a:p>
            <a:pPr algn="just"/>
            <a:r>
              <a:rPr lang="en-US" sz="2400" b="1" dirty="0"/>
              <a:t>CDDA</a:t>
            </a:r>
            <a:r>
              <a:rPr lang="en-US" sz="2400" b="0" dirty="0"/>
              <a:t> (</a:t>
            </a:r>
            <a:r>
              <a:rPr lang="ru-RU" sz="2400" b="0" dirty="0" err="1"/>
              <a:t>англійською</a:t>
            </a:r>
            <a:r>
              <a:rPr lang="ru-RU" sz="2400" b="0" dirty="0"/>
              <a:t> </a:t>
            </a:r>
            <a:r>
              <a:rPr lang="en-US" sz="2400" b="0" dirty="0"/>
              <a:t>Compact Disc Digital Audio), CD-Audio, Audio-CD — </a:t>
            </a:r>
            <a:r>
              <a:rPr lang="ru-RU" sz="2400" b="0" dirty="0" err="1"/>
              <a:t>найпоширеніший</a:t>
            </a:r>
            <a:r>
              <a:rPr lang="ru-RU" sz="2400" b="0" dirty="0"/>
              <a:t> стандарт цифрового </a:t>
            </a:r>
            <a:r>
              <a:rPr lang="ru-RU" sz="2400" b="0" dirty="0" err="1"/>
              <a:t>запису</a:t>
            </a:r>
            <a:r>
              <a:rPr lang="ru-RU" sz="2400" b="0" dirty="0"/>
              <a:t> звуку на компакт-диск без </a:t>
            </a:r>
            <a:r>
              <a:rPr lang="ru-RU" sz="2400" b="0" dirty="0" err="1"/>
              <a:t>стиснення</a:t>
            </a:r>
            <a:r>
              <a:rPr lang="ru-RU" sz="2400" b="0" dirty="0"/>
              <a:t>;</a:t>
            </a:r>
          </a:p>
          <a:p>
            <a:pPr algn="just"/>
            <a:r>
              <a:rPr lang="en-US" sz="2400" b="1" dirty="0"/>
              <a:t>SACD</a:t>
            </a:r>
            <a:r>
              <a:rPr lang="en-US" sz="2400" b="0" dirty="0"/>
              <a:t> (</a:t>
            </a:r>
            <a:r>
              <a:rPr lang="ru-RU" sz="2400" b="0" dirty="0" err="1"/>
              <a:t>англійською</a:t>
            </a:r>
            <a:r>
              <a:rPr lang="ru-RU" sz="2400" b="0" dirty="0"/>
              <a:t> </a:t>
            </a:r>
            <a:r>
              <a:rPr lang="en-US" sz="2400" b="0" dirty="0"/>
              <a:t>Super Audio Compact Disc), </a:t>
            </a:r>
            <a:r>
              <a:rPr lang="ru-RU" sz="2400" b="0" dirty="0" err="1"/>
              <a:t>розроблений</a:t>
            </a:r>
            <a:r>
              <a:rPr lang="ru-RU" sz="2400" b="0" dirty="0"/>
              <a:t> </a:t>
            </a:r>
            <a:r>
              <a:rPr lang="ru-RU" sz="2400" b="0" dirty="0" err="1"/>
              <a:t>фірмами</a:t>
            </a:r>
            <a:r>
              <a:rPr lang="ru-RU" sz="2400" b="0" dirty="0"/>
              <a:t> </a:t>
            </a:r>
            <a:r>
              <a:rPr lang="en-US" sz="2400" b="0" dirty="0"/>
              <a:t>Philips </a:t>
            </a:r>
            <a:r>
              <a:rPr lang="ru-RU" sz="2400" b="0" dirty="0"/>
              <a:t>і </a:t>
            </a:r>
            <a:r>
              <a:rPr lang="en-US" sz="2400" b="0" dirty="0"/>
              <a:t>Sony;</a:t>
            </a:r>
          </a:p>
          <a:p>
            <a:pPr algn="just"/>
            <a:r>
              <a:rPr lang="en-US" sz="2400" b="1" dirty="0"/>
              <a:t>WAV</a:t>
            </a:r>
            <a:r>
              <a:rPr lang="en-US" sz="2400" b="0" dirty="0"/>
              <a:t> (</a:t>
            </a:r>
            <a:r>
              <a:rPr lang="ru-RU" sz="2400" b="0" dirty="0" err="1"/>
              <a:t>англійською</a:t>
            </a:r>
            <a:r>
              <a:rPr lang="ru-RU" sz="2400" b="0" dirty="0"/>
              <a:t> </a:t>
            </a:r>
            <a:r>
              <a:rPr lang="en-US" sz="2400" b="0" dirty="0"/>
              <a:t>waveform audio format), </a:t>
            </a:r>
            <a:r>
              <a:rPr lang="ru-RU" sz="2400" b="0" dirty="0" err="1"/>
              <a:t>розроблений</a:t>
            </a:r>
            <a:r>
              <a:rPr lang="ru-RU" sz="2400" b="0" dirty="0"/>
              <a:t> </a:t>
            </a:r>
            <a:r>
              <a:rPr lang="ru-RU" sz="2400" b="0" dirty="0" err="1"/>
              <a:t>компаніями</a:t>
            </a:r>
            <a:r>
              <a:rPr lang="ru-RU" sz="2400" b="0" dirty="0"/>
              <a:t> </a:t>
            </a:r>
            <a:r>
              <a:rPr lang="en-US" sz="2400" b="0" dirty="0"/>
              <a:t>Microsoft </a:t>
            </a:r>
            <a:r>
              <a:rPr lang="ru-RU" sz="2400" b="0" dirty="0"/>
              <a:t>та </a:t>
            </a:r>
            <a:r>
              <a:rPr lang="en-US" sz="2400" b="0" dirty="0"/>
              <a:t>IBM</a:t>
            </a:r>
            <a:r>
              <a:rPr lang="uk-UA" sz="2400" b="0" dirty="0"/>
              <a:t>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17595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0656" cy="1143000"/>
          </a:xfrm>
        </p:spPr>
        <p:txBody>
          <a:bodyPr>
            <a:normAutofit/>
          </a:bodyPr>
          <a:lstStyle/>
          <a:p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Формати</a:t>
            </a:r>
            <a:r>
              <a:rPr lang="ru-RU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аудіо</a:t>
            </a:r>
            <a:endParaRPr lang="ru-RU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6084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зі стисненням:</a:t>
            </a:r>
          </a:p>
          <a:p>
            <a:pPr marL="0" indent="0">
              <a:buNone/>
            </a:pPr>
            <a:r>
              <a:rPr lang="uk-UA" sz="2400" dirty="0"/>
              <a:t>без втрат: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uk-UA" sz="2400" dirty="0"/>
              <a:t>o	</a:t>
            </a:r>
            <a:r>
              <a:rPr lang="uk-UA" sz="2400" b="1" dirty="0"/>
              <a:t>APE</a:t>
            </a:r>
            <a:r>
              <a:rPr lang="uk-UA" sz="2400" dirty="0"/>
              <a:t> — </a:t>
            </a:r>
            <a:r>
              <a:rPr lang="uk-UA" sz="2400" dirty="0" err="1"/>
              <a:t>Monkey's</a:t>
            </a:r>
            <a:r>
              <a:rPr lang="uk-UA" sz="2400" dirty="0"/>
              <a:t> </a:t>
            </a:r>
            <a:r>
              <a:rPr lang="uk-UA" sz="2400" dirty="0" err="1"/>
              <a:t>Audio</a:t>
            </a:r>
            <a:r>
              <a:rPr lang="uk-UA" sz="2400" dirty="0"/>
              <a:t> (</a:t>
            </a:r>
            <a:r>
              <a:rPr lang="uk-UA" sz="2400" dirty="0" err="1"/>
              <a:t>.ape</a:t>
            </a:r>
            <a:r>
              <a:rPr lang="uk-UA" sz="2400" dirty="0"/>
              <a:t>, </a:t>
            </a:r>
            <a:r>
              <a:rPr lang="uk-UA" sz="2400" dirty="0" err="1"/>
              <a:t>.apl</a:t>
            </a:r>
            <a:r>
              <a:rPr lang="uk-UA" sz="2400" dirty="0"/>
              <a:t>);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uk-UA" sz="2400" dirty="0"/>
              <a:t>o	</a:t>
            </a:r>
            <a:r>
              <a:rPr lang="uk-UA" sz="2400" b="1" dirty="0"/>
              <a:t>FLAC</a:t>
            </a:r>
            <a:r>
              <a:rPr lang="uk-UA" sz="2400" dirty="0"/>
              <a:t> — вільний </a:t>
            </a:r>
            <a:r>
              <a:rPr lang="uk-UA" sz="2400" dirty="0" err="1"/>
              <a:t>кодек</a:t>
            </a:r>
            <a:r>
              <a:rPr lang="uk-UA" sz="2400" dirty="0"/>
              <a:t> з проекту </a:t>
            </a:r>
            <a:r>
              <a:rPr lang="uk-UA" sz="2400" dirty="0" err="1"/>
              <a:t>Ogg</a:t>
            </a:r>
            <a:r>
              <a:rPr lang="uk-UA" sz="2400" dirty="0"/>
              <a:t> </a:t>
            </a:r>
            <a:r>
              <a:rPr lang="uk-UA" sz="2400" dirty="0" err="1"/>
              <a:t>vorbis</a:t>
            </a:r>
            <a:r>
              <a:rPr lang="uk-UA" sz="2400" dirty="0"/>
              <a:t>;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uk-UA" sz="2400" dirty="0"/>
              <a:t>o	</a:t>
            </a:r>
            <a:r>
              <a:rPr lang="uk-UA" sz="2400" b="1" dirty="0"/>
              <a:t>WMA</a:t>
            </a:r>
            <a:r>
              <a:rPr lang="uk-UA" sz="2400" dirty="0"/>
              <a:t> — Windows </a:t>
            </a:r>
            <a:r>
              <a:rPr lang="uk-UA" sz="2400" dirty="0" err="1"/>
              <a:t>Media</a:t>
            </a:r>
            <a:r>
              <a:rPr lang="uk-UA" sz="2400" dirty="0"/>
              <a:t> </a:t>
            </a:r>
            <a:r>
              <a:rPr lang="uk-UA" sz="2400" dirty="0" err="1"/>
              <a:t>Audio</a:t>
            </a:r>
            <a:r>
              <a:rPr lang="uk-UA" sz="2400" dirty="0"/>
              <a:t> 9.1 </a:t>
            </a:r>
            <a:r>
              <a:rPr lang="uk-UA" sz="2400" dirty="0" err="1"/>
              <a:t>Lossless</a:t>
            </a:r>
            <a:r>
              <a:rPr lang="uk-UA" sz="2400" dirty="0"/>
              <a:t>; розроблений компанією Microsoft як альтернатива формату МРЗ. Ступінь стиснення даних і якість звуку майже аналогічні формату МРЗ. Нові версії формату, починаючи з Windows </a:t>
            </a:r>
            <a:r>
              <a:rPr lang="uk-UA" sz="2400" dirty="0" err="1"/>
              <a:t>Media</a:t>
            </a:r>
            <a:r>
              <a:rPr lang="uk-UA" sz="2400" dirty="0"/>
              <a:t> </a:t>
            </a:r>
            <a:r>
              <a:rPr lang="uk-UA" sz="2400" dirty="0" err="1"/>
              <a:t>Audio</a:t>
            </a:r>
            <a:r>
              <a:rPr lang="uk-UA" sz="2400" dirty="0"/>
              <a:t> 9.1, передбачають кодування без втрати якості, багатоканальне кодування об'ємного звуку та кодування голосу.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8769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0656" cy="1143000"/>
          </a:xfrm>
        </p:spPr>
        <p:txBody>
          <a:bodyPr>
            <a:normAutofit/>
          </a:bodyPr>
          <a:lstStyle/>
          <a:p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Формати</a:t>
            </a:r>
            <a:r>
              <a:rPr lang="ru-RU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аудіо</a:t>
            </a:r>
            <a:endParaRPr lang="ru-RU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6084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зі стисненням:</a:t>
            </a:r>
          </a:p>
          <a:p>
            <a:pPr marL="0" indent="0">
              <a:buNone/>
            </a:pPr>
            <a:r>
              <a:rPr lang="uk-UA" sz="2400" dirty="0"/>
              <a:t>з втратами: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400" dirty="0"/>
              <a:t>o	</a:t>
            </a:r>
            <a:r>
              <a:rPr lang="en-US" sz="2400" b="1" dirty="0"/>
              <a:t>AAC</a:t>
            </a:r>
            <a:r>
              <a:rPr lang="en-US" sz="2400" dirty="0"/>
              <a:t> (.m4a, .mp4, .m4p, .</a:t>
            </a:r>
            <a:r>
              <a:rPr lang="en-US" sz="2400" dirty="0" err="1"/>
              <a:t>aac</a:t>
            </a:r>
            <a:r>
              <a:rPr lang="en-US" sz="2400" dirty="0"/>
              <a:t>) — Advanced Audio Coding; </a:t>
            </a:r>
            <a:r>
              <a:rPr lang="uk-UA" sz="2400" dirty="0"/>
              <a:t>під час кодування значно зменшується обсяг даних, потрібних для передавання високоякісного цифрового аудіо. У цьому форматі відбувається менша втрата якості, ніж у МРЗ, за однакових обсягів даних.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400" dirty="0"/>
              <a:t>o	</a:t>
            </a:r>
            <a:r>
              <a:rPr lang="en-US" sz="2400" b="1" dirty="0"/>
              <a:t>MP3</a:t>
            </a:r>
            <a:r>
              <a:rPr lang="en-US" sz="2400" dirty="0"/>
              <a:t> (MPEG Layer 3); </a:t>
            </a:r>
            <a:r>
              <a:rPr lang="uk-UA" sz="2400" dirty="0"/>
              <a:t>запис музики в цьому форматі відбувається зі стисненням обсягу з майже непомітним для слуху погіршенням якості, але обсяг зменшується в 10-12 разів порівняно з оригінальним музичним форматом.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400" dirty="0"/>
              <a:t>o</a:t>
            </a:r>
            <a:r>
              <a:rPr lang="uk-UA" sz="2400" dirty="0"/>
              <a:t> та інші.</a:t>
            </a:r>
          </a:p>
        </p:txBody>
      </p:sp>
    </p:spTree>
    <p:extLst>
      <p:ext uri="{BB962C8B-B14F-4D97-AF65-F5344CB8AC3E}">
        <p14:creationId xmlns:p14="http://schemas.microsoft.com/office/powerpoint/2010/main" val="287770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0656" cy="1143000"/>
          </a:xfrm>
        </p:spPr>
        <p:txBody>
          <a:bodyPr>
            <a:normAutofit/>
          </a:bodyPr>
          <a:lstStyle/>
          <a:p>
            <a:r>
              <a:rPr lang="ru-RU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</a:t>
            </a:r>
            <a:r>
              <a:rPr lang="uk-UA" sz="4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мати </a:t>
            </a:r>
            <a:r>
              <a:rPr lang="uk-UA" sz="43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звукосинтезу</a:t>
            </a:r>
            <a:endParaRPr lang="ru-RU" sz="43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11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o	</a:t>
            </a:r>
            <a:r>
              <a:rPr lang="en-US" sz="2400" b="1" dirty="0"/>
              <a:t>MIDI</a:t>
            </a:r>
            <a:r>
              <a:rPr lang="en-US" sz="2400" dirty="0"/>
              <a:t> — Musical Instrument Digital Interface;  </a:t>
            </a:r>
            <a:r>
              <a:rPr lang="uk-UA" sz="2400" dirty="0"/>
              <a:t>н</a:t>
            </a:r>
            <a:r>
              <a:rPr lang="en-US" sz="2400" dirty="0"/>
              <a:t>a </a:t>
            </a:r>
            <a:r>
              <a:rPr lang="uk-UA" sz="2400" dirty="0"/>
              <a:t>відміну від інших </a:t>
            </a:r>
            <a:r>
              <a:rPr lang="uk-UA" sz="2400" dirty="0" err="1"/>
              <a:t>аудіоформатів</a:t>
            </a:r>
            <a:r>
              <a:rPr lang="uk-UA" sz="2400" dirty="0"/>
              <a:t>, являє собою не </a:t>
            </a:r>
            <a:r>
              <a:rPr lang="uk-UA" sz="2400" dirty="0" err="1"/>
              <a:t>оцифрований</a:t>
            </a:r>
            <a:r>
              <a:rPr lang="uk-UA" sz="2400" dirty="0"/>
              <a:t> звук, а набори вказівок (інструмент, ноти, що програються, значення параметрів звуку тощо), які можуть відтворюватися по-різному, залежно від пристрою відтворення. Дає змогу обмінюватися даними між музичними інструментами, синтезаторами та комп'ютерами.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29600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895</Words>
  <Application>Microsoft Office PowerPoint</Application>
  <PresentationFormat>Екран (4:3)</PresentationFormat>
  <Paragraphs>82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Формати аудіо-  та відеофайлів</vt:lpstr>
      <vt:lpstr>Повторюємо</vt:lpstr>
      <vt:lpstr>Мультимедіа</vt:lpstr>
      <vt:lpstr>Презентація PowerPoint</vt:lpstr>
      <vt:lpstr>Історична довідка</vt:lpstr>
      <vt:lpstr>Формати аудіо</vt:lpstr>
      <vt:lpstr>Формати аудіо</vt:lpstr>
      <vt:lpstr>Формати аудіо</vt:lpstr>
      <vt:lpstr>Формати звукосинтезу</vt:lpstr>
      <vt:lpstr>Презентація PowerPoint</vt:lpstr>
      <vt:lpstr>Поширені формати відео</vt:lpstr>
      <vt:lpstr>Для допитливих</vt:lpstr>
      <vt:lpstr>Для допитливих</vt:lpstr>
      <vt:lpstr>Презентація PowerPoint</vt:lpstr>
      <vt:lpstr>Програвач медіа, медіаплеєр — комп’ютерна програма для відтворення мультимедійних файлів.</vt:lpstr>
      <vt:lpstr>Програми для опрацювання аудіоданих</vt:lpstr>
      <vt:lpstr>Програми для опрацювання аудіоданих</vt:lpstr>
      <vt:lpstr>Опрацювання відеоданих</vt:lpstr>
      <vt:lpstr>Програми для опрацювання відеоданих</vt:lpstr>
      <vt:lpstr>Конвертер</vt:lpstr>
      <vt:lpstr>Програми конвертації файлів  (для перекодування файлів з одного формату  в інший)</vt:lpstr>
      <vt:lpstr>Практичне завдання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Комп'ютер</cp:lastModifiedBy>
  <cp:revision>64</cp:revision>
  <dcterms:created xsi:type="dcterms:W3CDTF">2013-03-06T17:06:08Z</dcterms:created>
  <dcterms:modified xsi:type="dcterms:W3CDTF">2021-11-29T14:02:46Z</dcterms:modified>
</cp:coreProperties>
</file>